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0"/>
    <p:restoredTop sz="94662"/>
  </p:normalViewPr>
  <p:slideViewPr>
    <p:cSldViewPr>
      <p:cViewPr>
        <p:scale>
          <a:sx n="136" d="100"/>
          <a:sy n="136" d="100"/>
        </p:scale>
        <p:origin x="128" y="-49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732453" y="1597126"/>
            <a:ext cx="12700" cy="8735060"/>
          </a:xfrm>
          <a:custGeom>
            <a:avLst/>
            <a:gdLst/>
            <a:ahLst/>
            <a:cxnLst/>
            <a:rect l="l" t="t" r="r" b="b"/>
            <a:pathLst>
              <a:path w="12700" h="8735060">
                <a:moveTo>
                  <a:pt x="12369" y="0"/>
                </a:moveTo>
                <a:lnTo>
                  <a:pt x="0" y="0"/>
                </a:lnTo>
                <a:lnTo>
                  <a:pt x="0" y="8734882"/>
                </a:lnTo>
                <a:lnTo>
                  <a:pt x="12369" y="8734882"/>
                </a:lnTo>
                <a:lnTo>
                  <a:pt x="12369" y="0"/>
                </a:lnTo>
                <a:close/>
              </a:path>
            </a:pathLst>
          </a:custGeom>
          <a:solidFill>
            <a:srgbClr val="B2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05" y="8927998"/>
            <a:ext cx="2247129" cy="136302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033546" y="37081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701" y="6372631"/>
            <a:ext cx="2643962" cy="123229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203" y="7430439"/>
            <a:ext cx="2096058" cy="209605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331" y="8984043"/>
            <a:ext cx="2580697" cy="11368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3296" y="593506"/>
            <a:ext cx="1976754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hyperlink" Target="https://wa.me/5491124713204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las.loan2021@gmail.com" TargetMode="External"/><Relationship Id="rId4" Type="http://schemas.openxmlformats.org/officeDocument/2006/relationships/hyperlink" Target="https://wa.me/549112471320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las.loan2021@gmail.com" TargetMode="External"/><Relationship Id="rId5" Type="http://schemas.openxmlformats.org/officeDocument/2006/relationships/hyperlink" Target="https://wa.me/5491124713204" TargetMode="External"/><Relationship Id="rId4" Type="http://schemas.openxmlformats.org/officeDocument/2006/relationships/image" Target="../media/image18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hyperlink" Target="http://las.loan2021@gmail.com" TargetMode="Externa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hyperlink" Target="https://wa.me/5491124713204" TargetMode="External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21" Type="http://schemas.openxmlformats.org/officeDocument/2006/relationships/image" Target="../media/image21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192.jpeg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Relationship Id="rId22" Type="http://schemas.openxmlformats.org/officeDocument/2006/relationships/image" Target="../media/image2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18" Type="http://schemas.openxmlformats.org/officeDocument/2006/relationships/image" Target="../media/image22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2" Type="http://schemas.openxmlformats.org/officeDocument/2006/relationships/image" Target="../media/image213.png"/><Relationship Id="rId16" Type="http://schemas.openxmlformats.org/officeDocument/2006/relationships/image" Target="../media/image227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19" Type="http://schemas.openxmlformats.org/officeDocument/2006/relationships/image" Target="../media/image230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248.jpeg"/><Relationship Id="rId3" Type="http://schemas.openxmlformats.org/officeDocument/2006/relationships/image" Target="../media/image233.jpeg"/><Relationship Id="rId21" Type="http://schemas.openxmlformats.org/officeDocument/2006/relationships/image" Target="../media/image251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image" Target="../media/image247.png"/><Relationship Id="rId25" Type="http://schemas.openxmlformats.org/officeDocument/2006/relationships/hyperlink" Target="http://las.loan2021@gmail.com" TargetMode="External"/><Relationship Id="rId2" Type="http://schemas.openxmlformats.org/officeDocument/2006/relationships/image" Target="../media/image232.jpe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png"/><Relationship Id="rId11" Type="http://schemas.openxmlformats.org/officeDocument/2006/relationships/image" Target="../media/image241.jpeg"/><Relationship Id="rId24" Type="http://schemas.openxmlformats.org/officeDocument/2006/relationships/hyperlink" Target="https://wa.me/5491124713204" TargetMode="External"/><Relationship Id="rId5" Type="http://schemas.openxmlformats.org/officeDocument/2006/relationships/image" Target="../media/image235.jpeg"/><Relationship Id="rId15" Type="http://schemas.openxmlformats.org/officeDocument/2006/relationships/image" Target="../media/image245.png"/><Relationship Id="rId23" Type="http://schemas.openxmlformats.org/officeDocument/2006/relationships/image" Target="../media/image253.png"/><Relationship Id="rId10" Type="http://schemas.openxmlformats.org/officeDocument/2006/relationships/image" Target="../media/image240.png"/><Relationship Id="rId19" Type="http://schemas.openxmlformats.org/officeDocument/2006/relationships/image" Target="../media/image249.png"/><Relationship Id="rId4" Type="http://schemas.openxmlformats.org/officeDocument/2006/relationships/image" Target="../media/image234.jpe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3" Type="http://schemas.openxmlformats.org/officeDocument/2006/relationships/image" Target="../media/image255.png"/><Relationship Id="rId21" Type="http://schemas.openxmlformats.org/officeDocument/2006/relationships/image" Target="../media/image273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" Type="http://schemas.openxmlformats.org/officeDocument/2006/relationships/image" Target="../media/image254.jpeg"/><Relationship Id="rId16" Type="http://schemas.openxmlformats.org/officeDocument/2006/relationships/image" Target="../media/image268.png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jpeg"/><Relationship Id="rId15" Type="http://schemas.openxmlformats.org/officeDocument/2006/relationships/image" Target="../media/image267.png"/><Relationship Id="rId23" Type="http://schemas.openxmlformats.org/officeDocument/2006/relationships/hyperlink" Target="http://las.loan2021@gmail.com" TargetMode="External"/><Relationship Id="rId10" Type="http://schemas.openxmlformats.org/officeDocument/2006/relationships/image" Target="../media/image262.png"/><Relationship Id="rId19" Type="http://schemas.openxmlformats.org/officeDocument/2006/relationships/image" Target="../media/image271.png"/><Relationship Id="rId4" Type="http://schemas.openxmlformats.org/officeDocument/2006/relationships/image" Target="../media/image256.jpe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Relationship Id="rId22" Type="http://schemas.openxmlformats.org/officeDocument/2006/relationships/hyperlink" Target="https://wa.me/549112471320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13" Type="http://schemas.openxmlformats.org/officeDocument/2006/relationships/image" Target="../media/image285.png"/><Relationship Id="rId18" Type="http://schemas.openxmlformats.org/officeDocument/2006/relationships/image" Target="../media/image290.jpg"/><Relationship Id="rId3" Type="http://schemas.openxmlformats.org/officeDocument/2006/relationships/image" Target="../media/image275.png"/><Relationship Id="rId21" Type="http://schemas.openxmlformats.org/officeDocument/2006/relationships/image" Target="../media/image293.pn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17" Type="http://schemas.openxmlformats.org/officeDocument/2006/relationships/image" Target="../media/image289.jpeg"/><Relationship Id="rId2" Type="http://schemas.openxmlformats.org/officeDocument/2006/relationships/image" Target="../media/image274.png"/><Relationship Id="rId16" Type="http://schemas.openxmlformats.org/officeDocument/2006/relationships/image" Target="../media/image288.png"/><Relationship Id="rId20" Type="http://schemas.openxmlformats.org/officeDocument/2006/relationships/image" Target="../media/image2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8.jpeg"/><Relationship Id="rId11" Type="http://schemas.openxmlformats.org/officeDocument/2006/relationships/image" Target="../media/image283.png"/><Relationship Id="rId5" Type="http://schemas.openxmlformats.org/officeDocument/2006/relationships/image" Target="../media/image277.png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10" Type="http://schemas.openxmlformats.org/officeDocument/2006/relationships/image" Target="../media/image282.png"/><Relationship Id="rId19" Type="http://schemas.openxmlformats.org/officeDocument/2006/relationships/image" Target="../media/image291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png"/><Relationship Id="rId22" Type="http://schemas.openxmlformats.org/officeDocument/2006/relationships/image" Target="../media/image2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7.png"/><Relationship Id="rId18" Type="http://schemas.openxmlformats.org/officeDocument/2006/relationships/image" Target="../media/image312.jpeg"/><Relationship Id="rId26" Type="http://schemas.openxmlformats.org/officeDocument/2006/relationships/image" Target="../media/image320.png"/><Relationship Id="rId3" Type="http://schemas.openxmlformats.org/officeDocument/2006/relationships/image" Target="../media/image297.png"/><Relationship Id="rId21" Type="http://schemas.openxmlformats.org/officeDocument/2006/relationships/image" Target="../media/image315.png"/><Relationship Id="rId7" Type="http://schemas.openxmlformats.org/officeDocument/2006/relationships/image" Target="../media/image301.png"/><Relationship Id="rId12" Type="http://schemas.openxmlformats.org/officeDocument/2006/relationships/image" Target="../media/image306.png"/><Relationship Id="rId17" Type="http://schemas.openxmlformats.org/officeDocument/2006/relationships/image" Target="../media/image311.png"/><Relationship Id="rId25" Type="http://schemas.openxmlformats.org/officeDocument/2006/relationships/image" Target="../media/image319.png"/><Relationship Id="rId2" Type="http://schemas.openxmlformats.org/officeDocument/2006/relationships/image" Target="../media/image296.jpeg"/><Relationship Id="rId16" Type="http://schemas.openxmlformats.org/officeDocument/2006/relationships/image" Target="../media/image310.png"/><Relationship Id="rId20" Type="http://schemas.openxmlformats.org/officeDocument/2006/relationships/image" Target="../media/image314.png"/><Relationship Id="rId29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0.png"/><Relationship Id="rId11" Type="http://schemas.openxmlformats.org/officeDocument/2006/relationships/image" Target="../media/image305.png"/><Relationship Id="rId24" Type="http://schemas.openxmlformats.org/officeDocument/2006/relationships/image" Target="../media/image318.png"/><Relationship Id="rId5" Type="http://schemas.openxmlformats.org/officeDocument/2006/relationships/image" Target="../media/image299.png"/><Relationship Id="rId15" Type="http://schemas.openxmlformats.org/officeDocument/2006/relationships/image" Target="../media/image309.png"/><Relationship Id="rId23" Type="http://schemas.openxmlformats.org/officeDocument/2006/relationships/image" Target="../media/image317.png"/><Relationship Id="rId28" Type="http://schemas.openxmlformats.org/officeDocument/2006/relationships/hyperlink" Target="https://wa.me/5491124713204" TargetMode="External"/><Relationship Id="rId10" Type="http://schemas.openxmlformats.org/officeDocument/2006/relationships/image" Target="../media/image304.png"/><Relationship Id="rId19" Type="http://schemas.openxmlformats.org/officeDocument/2006/relationships/image" Target="../media/image313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Relationship Id="rId22" Type="http://schemas.openxmlformats.org/officeDocument/2006/relationships/image" Target="../media/image316.png"/><Relationship Id="rId27" Type="http://schemas.openxmlformats.org/officeDocument/2006/relationships/image" Target="../media/image32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3.png"/><Relationship Id="rId18" Type="http://schemas.openxmlformats.org/officeDocument/2006/relationships/image" Target="../media/image338.png"/><Relationship Id="rId26" Type="http://schemas.openxmlformats.org/officeDocument/2006/relationships/image" Target="../media/image346.png"/><Relationship Id="rId39" Type="http://schemas.openxmlformats.org/officeDocument/2006/relationships/image" Target="../media/image359.png"/><Relationship Id="rId21" Type="http://schemas.openxmlformats.org/officeDocument/2006/relationships/image" Target="../media/image341.png"/><Relationship Id="rId34" Type="http://schemas.openxmlformats.org/officeDocument/2006/relationships/image" Target="../media/image354.png"/><Relationship Id="rId42" Type="http://schemas.openxmlformats.org/officeDocument/2006/relationships/image" Target="../media/image362.png"/><Relationship Id="rId47" Type="http://schemas.openxmlformats.org/officeDocument/2006/relationships/image" Target="../media/image367.png"/><Relationship Id="rId50" Type="http://schemas.openxmlformats.org/officeDocument/2006/relationships/image" Target="../media/image370.png"/><Relationship Id="rId55" Type="http://schemas.openxmlformats.org/officeDocument/2006/relationships/image" Target="../media/image375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6" Type="http://schemas.openxmlformats.org/officeDocument/2006/relationships/image" Target="../media/image336.png"/><Relationship Id="rId29" Type="http://schemas.openxmlformats.org/officeDocument/2006/relationships/image" Target="../media/image349.png"/><Relationship Id="rId11" Type="http://schemas.openxmlformats.org/officeDocument/2006/relationships/image" Target="../media/image331.png"/><Relationship Id="rId24" Type="http://schemas.openxmlformats.org/officeDocument/2006/relationships/image" Target="../media/image344.png"/><Relationship Id="rId32" Type="http://schemas.openxmlformats.org/officeDocument/2006/relationships/image" Target="../media/image352.png"/><Relationship Id="rId37" Type="http://schemas.openxmlformats.org/officeDocument/2006/relationships/image" Target="../media/image357.png"/><Relationship Id="rId40" Type="http://schemas.openxmlformats.org/officeDocument/2006/relationships/image" Target="../media/image360.png"/><Relationship Id="rId45" Type="http://schemas.openxmlformats.org/officeDocument/2006/relationships/image" Target="../media/image365.png"/><Relationship Id="rId53" Type="http://schemas.openxmlformats.org/officeDocument/2006/relationships/image" Target="../media/image373.png"/><Relationship Id="rId58" Type="http://schemas.openxmlformats.org/officeDocument/2006/relationships/image" Target="../media/image378.png"/><Relationship Id="rId5" Type="http://schemas.openxmlformats.org/officeDocument/2006/relationships/image" Target="../media/image325.png"/><Relationship Id="rId61" Type="http://schemas.openxmlformats.org/officeDocument/2006/relationships/hyperlink" Target="http://las.loan2021@gmail.com" TargetMode="External"/><Relationship Id="rId19" Type="http://schemas.openxmlformats.org/officeDocument/2006/relationships/image" Target="../media/image339.pn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Relationship Id="rId27" Type="http://schemas.openxmlformats.org/officeDocument/2006/relationships/image" Target="../media/image347.png"/><Relationship Id="rId30" Type="http://schemas.openxmlformats.org/officeDocument/2006/relationships/image" Target="../media/image350.png"/><Relationship Id="rId35" Type="http://schemas.openxmlformats.org/officeDocument/2006/relationships/image" Target="../media/image355.png"/><Relationship Id="rId43" Type="http://schemas.openxmlformats.org/officeDocument/2006/relationships/image" Target="../media/image363.png"/><Relationship Id="rId48" Type="http://schemas.openxmlformats.org/officeDocument/2006/relationships/image" Target="../media/image368.png"/><Relationship Id="rId56" Type="http://schemas.openxmlformats.org/officeDocument/2006/relationships/image" Target="../media/image376.png"/><Relationship Id="rId8" Type="http://schemas.openxmlformats.org/officeDocument/2006/relationships/image" Target="../media/image328.png"/><Relationship Id="rId51" Type="http://schemas.openxmlformats.org/officeDocument/2006/relationships/image" Target="../media/image371.png"/><Relationship Id="rId3" Type="http://schemas.openxmlformats.org/officeDocument/2006/relationships/image" Target="../media/image323.png"/><Relationship Id="rId12" Type="http://schemas.openxmlformats.org/officeDocument/2006/relationships/image" Target="../media/image332.png"/><Relationship Id="rId17" Type="http://schemas.openxmlformats.org/officeDocument/2006/relationships/image" Target="../media/image337.png"/><Relationship Id="rId25" Type="http://schemas.openxmlformats.org/officeDocument/2006/relationships/image" Target="../media/image345.png"/><Relationship Id="rId33" Type="http://schemas.openxmlformats.org/officeDocument/2006/relationships/image" Target="../media/image353.png"/><Relationship Id="rId38" Type="http://schemas.openxmlformats.org/officeDocument/2006/relationships/image" Target="../media/image358.png"/><Relationship Id="rId46" Type="http://schemas.openxmlformats.org/officeDocument/2006/relationships/image" Target="../media/image366.png"/><Relationship Id="rId59" Type="http://schemas.openxmlformats.org/officeDocument/2006/relationships/image" Target="../media/image379.png"/><Relationship Id="rId20" Type="http://schemas.openxmlformats.org/officeDocument/2006/relationships/image" Target="../media/image340.png"/><Relationship Id="rId41" Type="http://schemas.openxmlformats.org/officeDocument/2006/relationships/image" Target="../media/image361.png"/><Relationship Id="rId54" Type="http://schemas.openxmlformats.org/officeDocument/2006/relationships/image" Target="../media/image3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6.png"/><Relationship Id="rId15" Type="http://schemas.openxmlformats.org/officeDocument/2006/relationships/image" Target="../media/image335.png"/><Relationship Id="rId23" Type="http://schemas.openxmlformats.org/officeDocument/2006/relationships/image" Target="../media/image343.png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image" Target="../media/image369.png"/><Relationship Id="rId57" Type="http://schemas.openxmlformats.org/officeDocument/2006/relationships/image" Target="../media/image377.png"/><Relationship Id="rId10" Type="http://schemas.openxmlformats.org/officeDocument/2006/relationships/image" Target="../media/image330.png"/><Relationship Id="rId31" Type="http://schemas.openxmlformats.org/officeDocument/2006/relationships/image" Target="../media/image351.png"/><Relationship Id="rId44" Type="http://schemas.openxmlformats.org/officeDocument/2006/relationships/image" Target="../media/image364.png"/><Relationship Id="rId52" Type="http://schemas.openxmlformats.org/officeDocument/2006/relationships/image" Target="../media/image372.png"/><Relationship Id="rId60" Type="http://schemas.openxmlformats.org/officeDocument/2006/relationships/hyperlink" Target="https://wa.me/5491124713204" TargetMode="External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jpe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hyperlink" Target="http://las.loan2021@gmail.com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hyperlink" Target="https://wa.me/5491124713204" TargetMode="Externa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4.png"/><Relationship Id="rId21" Type="http://schemas.openxmlformats.org/officeDocument/2006/relationships/image" Target="../media/image399.png"/><Relationship Id="rId34" Type="http://schemas.openxmlformats.org/officeDocument/2006/relationships/image" Target="../media/image412.png"/><Relationship Id="rId42" Type="http://schemas.openxmlformats.org/officeDocument/2006/relationships/image" Target="../media/image420.png"/><Relationship Id="rId47" Type="http://schemas.openxmlformats.org/officeDocument/2006/relationships/image" Target="../media/image425.png"/><Relationship Id="rId50" Type="http://schemas.openxmlformats.org/officeDocument/2006/relationships/image" Target="../media/image428.png"/><Relationship Id="rId55" Type="http://schemas.openxmlformats.org/officeDocument/2006/relationships/image" Target="../media/image433.png"/><Relationship Id="rId63" Type="http://schemas.openxmlformats.org/officeDocument/2006/relationships/image" Target="../media/image379.png"/><Relationship Id="rId7" Type="http://schemas.openxmlformats.org/officeDocument/2006/relationships/image" Target="../media/image385.png"/><Relationship Id="rId2" Type="http://schemas.openxmlformats.org/officeDocument/2006/relationships/image" Target="../media/image380.png"/><Relationship Id="rId16" Type="http://schemas.openxmlformats.org/officeDocument/2006/relationships/image" Target="../media/image394.png"/><Relationship Id="rId29" Type="http://schemas.openxmlformats.org/officeDocument/2006/relationships/image" Target="../media/image407.png"/><Relationship Id="rId11" Type="http://schemas.openxmlformats.org/officeDocument/2006/relationships/image" Target="../media/image389.png"/><Relationship Id="rId24" Type="http://schemas.openxmlformats.org/officeDocument/2006/relationships/image" Target="../media/image402.png"/><Relationship Id="rId32" Type="http://schemas.openxmlformats.org/officeDocument/2006/relationships/image" Target="../media/image410.png"/><Relationship Id="rId37" Type="http://schemas.openxmlformats.org/officeDocument/2006/relationships/image" Target="../media/image415.png"/><Relationship Id="rId40" Type="http://schemas.openxmlformats.org/officeDocument/2006/relationships/image" Target="../media/image418.png"/><Relationship Id="rId45" Type="http://schemas.openxmlformats.org/officeDocument/2006/relationships/image" Target="../media/image423.png"/><Relationship Id="rId53" Type="http://schemas.openxmlformats.org/officeDocument/2006/relationships/image" Target="../media/image431.png"/><Relationship Id="rId58" Type="http://schemas.openxmlformats.org/officeDocument/2006/relationships/image" Target="../media/image436.png"/><Relationship Id="rId5" Type="http://schemas.openxmlformats.org/officeDocument/2006/relationships/image" Target="../media/image383.png"/><Relationship Id="rId61" Type="http://schemas.openxmlformats.org/officeDocument/2006/relationships/image" Target="../media/image377.png"/><Relationship Id="rId19" Type="http://schemas.openxmlformats.org/officeDocument/2006/relationships/image" Target="../media/image397.png"/><Relationship Id="rId14" Type="http://schemas.openxmlformats.org/officeDocument/2006/relationships/image" Target="../media/image392.png"/><Relationship Id="rId22" Type="http://schemas.openxmlformats.org/officeDocument/2006/relationships/image" Target="../media/image400.png"/><Relationship Id="rId27" Type="http://schemas.openxmlformats.org/officeDocument/2006/relationships/image" Target="../media/image405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43" Type="http://schemas.openxmlformats.org/officeDocument/2006/relationships/image" Target="../media/image421.png"/><Relationship Id="rId48" Type="http://schemas.openxmlformats.org/officeDocument/2006/relationships/image" Target="../media/image426.jpg"/><Relationship Id="rId56" Type="http://schemas.openxmlformats.org/officeDocument/2006/relationships/image" Target="../media/image434.png"/><Relationship Id="rId64" Type="http://schemas.openxmlformats.org/officeDocument/2006/relationships/hyperlink" Target="https://wa.me/5491124713204" TargetMode="External"/><Relationship Id="rId8" Type="http://schemas.openxmlformats.org/officeDocument/2006/relationships/image" Target="../media/image386.png"/><Relationship Id="rId51" Type="http://schemas.openxmlformats.org/officeDocument/2006/relationships/image" Target="../media/image429.png"/><Relationship Id="rId3" Type="http://schemas.openxmlformats.org/officeDocument/2006/relationships/image" Target="../media/image381.png"/><Relationship Id="rId12" Type="http://schemas.openxmlformats.org/officeDocument/2006/relationships/image" Target="../media/image390.png"/><Relationship Id="rId17" Type="http://schemas.openxmlformats.org/officeDocument/2006/relationships/image" Target="../media/image395.png"/><Relationship Id="rId25" Type="http://schemas.openxmlformats.org/officeDocument/2006/relationships/image" Target="../media/image403.png"/><Relationship Id="rId33" Type="http://schemas.openxmlformats.org/officeDocument/2006/relationships/image" Target="../media/image411.png"/><Relationship Id="rId38" Type="http://schemas.openxmlformats.org/officeDocument/2006/relationships/image" Target="../media/image416.png"/><Relationship Id="rId46" Type="http://schemas.openxmlformats.org/officeDocument/2006/relationships/image" Target="../media/image424.png"/><Relationship Id="rId59" Type="http://schemas.openxmlformats.org/officeDocument/2006/relationships/image" Target="../media/image375.png"/><Relationship Id="rId20" Type="http://schemas.openxmlformats.org/officeDocument/2006/relationships/image" Target="../media/image398.png"/><Relationship Id="rId41" Type="http://schemas.openxmlformats.org/officeDocument/2006/relationships/image" Target="../media/image419.png"/><Relationship Id="rId54" Type="http://schemas.openxmlformats.org/officeDocument/2006/relationships/image" Target="../media/image432.png"/><Relationship Id="rId62" Type="http://schemas.openxmlformats.org/officeDocument/2006/relationships/image" Target="../media/image3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4.jpeg"/><Relationship Id="rId15" Type="http://schemas.openxmlformats.org/officeDocument/2006/relationships/image" Target="../media/image393.png"/><Relationship Id="rId23" Type="http://schemas.openxmlformats.org/officeDocument/2006/relationships/image" Target="../media/image401.png"/><Relationship Id="rId28" Type="http://schemas.openxmlformats.org/officeDocument/2006/relationships/image" Target="../media/image406.png"/><Relationship Id="rId36" Type="http://schemas.openxmlformats.org/officeDocument/2006/relationships/image" Target="../media/image414.png"/><Relationship Id="rId49" Type="http://schemas.openxmlformats.org/officeDocument/2006/relationships/image" Target="../media/image427.png"/><Relationship Id="rId57" Type="http://schemas.openxmlformats.org/officeDocument/2006/relationships/image" Target="../media/image435.png"/><Relationship Id="rId10" Type="http://schemas.openxmlformats.org/officeDocument/2006/relationships/image" Target="../media/image388.png"/><Relationship Id="rId31" Type="http://schemas.openxmlformats.org/officeDocument/2006/relationships/image" Target="../media/image409.png"/><Relationship Id="rId44" Type="http://schemas.openxmlformats.org/officeDocument/2006/relationships/image" Target="../media/image422.png"/><Relationship Id="rId52" Type="http://schemas.openxmlformats.org/officeDocument/2006/relationships/image" Target="../media/image430.png"/><Relationship Id="rId60" Type="http://schemas.openxmlformats.org/officeDocument/2006/relationships/image" Target="../media/image376.png"/><Relationship Id="rId65" Type="http://schemas.openxmlformats.org/officeDocument/2006/relationships/hyperlink" Target="http://las.loan2021@gmail.com" TargetMode="External"/><Relationship Id="rId4" Type="http://schemas.openxmlformats.org/officeDocument/2006/relationships/image" Target="../media/image382.png"/><Relationship Id="rId9" Type="http://schemas.openxmlformats.org/officeDocument/2006/relationships/image" Target="../media/image387.png"/><Relationship Id="rId13" Type="http://schemas.openxmlformats.org/officeDocument/2006/relationships/image" Target="../media/image391.png"/><Relationship Id="rId18" Type="http://schemas.openxmlformats.org/officeDocument/2006/relationships/image" Target="../media/image396.png"/><Relationship Id="rId39" Type="http://schemas.openxmlformats.org/officeDocument/2006/relationships/image" Target="../media/image41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8.png"/><Relationship Id="rId18" Type="http://schemas.openxmlformats.org/officeDocument/2006/relationships/image" Target="../media/image453.png"/><Relationship Id="rId26" Type="http://schemas.openxmlformats.org/officeDocument/2006/relationships/image" Target="../media/image461.png"/><Relationship Id="rId39" Type="http://schemas.openxmlformats.org/officeDocument/2006/relationships/image" Target="../media/image469.png"/><Relationship Id="rId21" Type="http://schemas.openxmlformats.org/officeDocument/2006/relationships/image" Target="../media/image456.png"/><Relationship Id="rId34" Type="http://schemas.openxmlformats.org/officeDocument/2006/relationships/image" Target="../media/image375.png"/><Relationship Id="rId42" Type="http://schemas.openxmlformats.org/officeDocument/2006/relationships/hyperlink" Target="http://las.loan2021@gmail.com" TargetMode="External"/><Relationship Id="rId7" Type="http://schemas.openxmlformats.org/officeDocument/2006/relationships/image" Target="../media/image442.png"/><Relationship Id="rId2" Type="http://schemas.openxmlformats.org/officeDocument/2006/relationships/image" Target="../media/image437.png"/><Relationship Id="rId16" Type="http://schemas.openxmlformats.org/officeDocument/2006/relationships/image" Target="../media/image451.png"/><Relationship Id="rId20" Type="http://schemas.openxmlformats.org/officeDocument/2006/relationships/image" Target="../media/image455.png"/><Relationship Id="rId29" Type="http://schemas.openxmlformats.org/officeDocument/2006/relationships/image" Target="../media/image464.png"/><Relationship Id="rId41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1.png"/><Relationship Id="rId11" Type="http://schemas.openxmlformats.org/officeDocument/2006/relationships/image" Target="../media/image446.png"/><Relationship Id="rId24" Type="http://schemas.openxmlformats.org/officeDocument/2006/relationships/image" Target="../media/image459.png"/><Relationship Id="rId32" Type="http://schemas.openxmlformats.org/officeDocument/2006/relationships/image" Target="../media/image467.png"/><Relationship Id="rId37" Type="http://schemas.openxmlformats.org/officeDocument/2006/relationships/image" Target="../media/image378.png"/><Relationship Id="rId40" Type="http://schemas.openxmlformats.org/officeDocument/2006/relationships/image" Target="../media/image470.png"/><Relationship Id="rId5" Type="http://schemas.openxmlformats.org/officeDocument/2006/relationships/image" Target="../media/image440.png"/><Relationship Id="rId15" Type="http://schemas.openxmlformats.org/officeDocument/2006/relationships/image" Target="../media/image450.png"/><Relationship Id="rId23" Type="http://schemas.openxmlformats.org/officeDocument/2006/relationships/image" Target="../media/image458.png"/><Relationship Id="rId28" Type="http://schemas.openxmlformats.org/officeDocument/2006/relationships/image" Target="../media/image463.png"/><Relationship Id="rId36" Type="http://schemas.openxmlformats.org/officeDocument/2006/relationships/image" Target="../media/image377.png"/><Relationship Id="rId10" Type="http://schemas.openxmlformats.org/officeDocument/2006/relationships/image" Target="../media/image445.png"/><Relationship Id="rId19" Type="http://schemas.openxmlformats.org/officeDocument/2006/relationships/image" Target="../media/image454.png"/><Relationship Id="rId31" Type="http://schemas.openxmlformats.org/officeDocument/2006/relationships/image" Target="../media/image466.png"/><Relationship Id="rId4" Type="http://schemas.openxmlformats.org/officeDocument/2006/relationships/image" Target="../media/image439.png"/><Relationship Id="rId9" Type="http://schemas.openxmlformats.org/officeDocument/2006/relationships/image" Target="../media/image444.png"/><Relationship Id="rId14" Type="http://schemas.openxmlformats.org/officeDocument/2006/relationships/image" Target="../media/image449.png"/><Relationship Id="rId22" Type="http://schemas.openxmlformats.org/officeDocument/2006/relationships/image" Target="../media/image457.png"/><Relationship Id="rId27" Type="http://schemas.openxmlformats.org/officeDocument/2006/relationships/image" Target="../media/image462.png"/><Relationship Id="rId30" Type="http://schemas.openxmlformats.org/officeDocument/2006/relationships/image" Target="../media/image465.png"/><Relationship Id="rId35" Type="http://schemas.openxmlformats.org/officeDocument/2006/relationships/image" Target="../media/image376.png"/><Relationship Id="rId8" Type="http://schemas.openxmlformats.org/officeDocument/2006/relationships/image" Target="../media/image443.png"/><Relationship Id="rId3" Type="http://schemas.openxmlformats.org/officeDocument/2006/relationships/image" Target="../media/image438.png"/><Relationship Id="rId12" Type="http://schemas.openxmlformats.org/officeDocument/2006/relationships/image" Target="../media/image447.png"/><Relationship Id="rId17" Type="http://schemas.openxmlformats.org/officeDocument/2006/relationships/image" Target="../media/image452.png"/><Relationship Id="rId25" Type="http://schemas.openxmlformats.org/officeDocument/2006/relationships/image" Target="../media/image460.png"/><Relationship Id="rId33" Type="http://schemas.openxmlformats.org/officeDocument/2006/relationships/image" Target="../media/image468.png"/><Relationship Id="rId38" Type="http://schemas.openxmlformats.org/officeDocument/2006/relationships/image" Target="../media/image37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5.png"/><Relationship Id="rId18" Type="http://schemas.openxmlformats.org/officeDocument/2006/relationships/image" Target="../media/image472.jpeg"/><Relationship Id="rId26" Type="http://schemas.openxmlformats.org/officeDocument/2006/relationships/image" Target="../media/image480.png"/><Relationship Id="rId39" Type="http://schemas.openxmlformats.org/officeDocument/2006/relationships/image" Target="../media/image493.png"/><Relationship Id="rId21" Type="http://schemas.openxmlformats.org/officeDocument/2006/relationships/image" Target="../media/image475.jpeg"/><Relationship Id="rId34" Type="http://schemas.openxmlformats.org/officeDocument/2006/relationships/image" Target="../media/image488.png"/><Relationship Id="rId42" Type="http://schemas.openxmlformats.org/officeDocument/2006/relationships/hyperlink" Target="https://wa.me/5491124713204" TargetMode="External"/><Relationship Id="rId7" Type="http://schemas.openxmlformats.org/officeDocument/2006/relationships/image" Target="../media/image463.png"/><Relationship Id="rId2" Type="http://schemas.openxmlformats.org/officeDocument/2006/relationships/image" Target="../media/image471.jpeg"/><Relationship Id="rId16" Type="http://schemas.openxmlformats.org/officeDocument/2006/relationships/image" Target="../media/image378.png"/><Relationship Id="rId20" Type="http://schemas.openxmlformats.org/officeDocument/2006/relationships/image" Target="../media/image474.png"/><Relationship Id="rId29" Type="http://schemas.openxmlformats.org/officeDocument/2006/relationships/image" Target="../media/image483.png"/><Relationship Id="rId41" Type="http://schemas.openxmlformats.org/officeDocument/2006/relationships/image" Target="../media/image4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24" Type="http://schemas.openxmlformats.org/officeDocument/2006/relationships/image" Target="../media/image478.jpeg"/><Relationship Id="rId32" Type="http://schemas.openxmlformats.org/officeDocument/2006/relationships/image" Target="../media/image486.png"/><Relationship Id="rId37" Type="http://schemas.openxmlformats.org/officeDocument/2006/relationships/image" Target="../media/image491.jpeg"/><Relationship Id="rId40" Type="http://schemas.openxmlformats.org/officeDocument/2006/relationships/image" Target="../media/image494.png"/><Relationship Id="rId5" Type="http://schemas.openxmlformats.org/officeDocument/2006/relationships/image" Target="../media/image461.png"/><Relationship Id="rId15" Type="http://schemas.openxmlformats.org/officeDocument/2006/relationships/image" Target="../media/image377.png"/><Relationship Id="rId23" Type="http://schemas.openxmlformats.org/officeDocument/2006/relationships/image" Target="../media/image477.jpeg"/><Relationship Id="rId28" Type="http://schemas.openxmlformats.org/officeDocument/2006/relationships/image" Target="../media/image482.png"/><Relationship Id="rId36" Type="http://schemas.openxmlformats.org/officeDocument/2006/relationships/image" Target="../media/image490.png"/><Relationship Id="rId10" Type="http://schemas.openxmlformats.org/officeDocument/2006/relationships/image" Target="../media/image466.png"/><Relationship Id="rId19" Type="http://schemas.openxmlformats.org/officeDocument/2006/relationships/image" Target="../media/image473.png"/><Relationship Id="rId31" Type="http://schemas.openxmlformats.org/officeDocument/2006/relationships/image" Target="../media/image485.png"/><Relationship Id="rId4" Type="http://schemas.openxmlformats.org/officeDocument/2006/relationships/image" Target="../media/image460.png"/><Relationship Id="rId9" Type="http://schemas.openxmlformats.org/officeDocument/2006/relationships/image" Target="../media/image465.png"/><Relationship Id="rId14" Type="http://schemas.openxmlformats.org/officeDocument/2006/relationships/image" Target="../media/image376.png"/><Relationship Id="rId22" Type="http://schemas.openxmlformats.org/officeDocument/2006/relationships/image" Target="../media/image476.jpeg"/><Relationship Id="rId27" Type="http://schemas.openxmlformats.org/officeDocument/2006/relationships/image" Target="../media/image481.png"/><Relationship Id="rId30" Type="http://schemas.openxmlformats.org/officeDocument/2006/relationships/image" Target="../media/image484.png"/><Relationship Id="rId35" Type="http://schemas.openxmlformats.org/officeDocument/2006/relationships/image" Target="../media/image489.png"/><Relationship Id="rId43" Type="http://schemas.openxmlformats.org/officeDocument/2006/relationships/hyperlink" Target="http://las.loan2021@gmail.com" TargetMode="External"/><Relationship Id="rId8" Type="http://schemas.openxmlformats.org/officeDocument/2006/relationships/image" Target="../media/image464.png"/><Relationship Id="rId3" Type="http://schemas.openxmlformats.org/officeDocument/2006/relationships/image" Target="../media/image439.png"/><Relationship Id="rId12" Type="http://schemas.openxmlformats.org/officeDocument/2006/relationships/image" Target="../media/image468.png"/><Relationship Id="rId17" Type="http://schemas.openxmlformats.org/officeDocument/2006/relationships/image" Target="../media/image379.png"/><Relationship Id="rId25" Type="http://schemas.openxmlformats.org/officeDocument/2006/relationships/image" Target="../media/image479.png"/><Relationship Id="rId33" Type="http://schemas.openxmlformats.org/officeDocument/2006/relationships/image" Target="../media/image487.png"/><Relationship Id="rId38" Type="http://schemas.openxmlformats.org/officeDocument/2006/relationships/image" Target="../media/image492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0.png"/><Relationship Id="rId21" Type="http://schemas.openxmlformats.org/officeDocument/2006/relationships/image" Target="../media/image515.png"/><Relationship Id="rId34" Type="http://schemas.openxmlformats.org/officeDocument/2006/relationships/image" Target="../media/image528.png"/><Relationship Id="rId42" Type="http://schemas.openxmlformats.org/officeDocument/2006/relationships/image" Target="../media/image536.png"/><Relationship Id="rId47" Type="http://schemas.openxmlformats.org/officeDocument/2006/relationships/image" Target="../media/image541.png"/><Relationship Id="rId50" Type="http://schemas.openxmlformats.org/officeDocument/2006/relationships/image" Target="../media/image544.png"/><Relationship Id="rId55" Type="http://schemas.openxmlformats.org/officeDocument/2006/relationships/image" Target="../media/image549.png"/><Relationship Id="rId63" Type="http://schemas.openxmlformats.org/officeDocument/2006/relationships/image" Target="../media/image557.png"/><Relationship Id="rId7" Type="http://schemas.openxmlformats.org/officeDocument/2006/relationships/image" Target="../media/image501.png"/><Relationship Id="rId2" Type="http://schemas.openxmlformats.org/officeDocument/2006/relationships/image" Target="../media/image496.png"/><Relationship Id="rId16" Type="http://schemas.openxmlformats.org/officeDocument/2006/relationships/image" Target="../media/image510.png"/><Relationship Id="rId29" Type="http://schemas.openxmlformats.org/officeDocument/2006/relationships/image" Target="../media/image523.png"/><Relationship Id="rId11" Type="http://schemas.openxmlformats.org/officeDocument/2006/relationships/image" Target="../media/image505.png"/><Relationship Id="rId24" Type="http://schemas.openxmlformats.org/officeDocument/2006/relationships/image" Target="../media/image518.png"/><Relationship Id="rId32" Type="http://schemas.openxmlformats.org/officeDocument/2006/relationships/image" Target="../media/image526.png"/><Relationship Id="rId37" Type="http://schemas.openxmlformats.org/officeDocument/2006/relationships/image" Target="../media/image531.png"/><Relationship Id="rId40" Type="http://schemas.openxmlformats.org/officeDocument/2006/relationships/image" Target="../media/image534.png"/><Relationship Id="rId45" Type="http://schemas.openxmlformats.org/officeDocument/2006/relationships/image" Target="../media/image539.png"/><Relationship Id="rId53" Type="http://schemas.openxmlformats.org/officeDocument/2006/relationships/image" Target="../media/image547.png"/><Relationship Id="rId58" Type="http://schemas.openxmlformats.org/officeDocument/2006/relationships/image" Target="../media/image552.png"/><Relationship Id="rId66" Type="http://schemas.openxmlformats.org/officeDocument/2006/relationships/hyperlink" Target="http://las.loan2021@gmail.com" TargetMode="External"/><Relationship Id="rId5" Type="http://schemas.openxmlformats.org/officeDocument/2006/relationships/image" Target="../media/image499.png"/><Relationship Id="rId61" Type="http://schemas.openxmlformats.org/officeDocument/2006/relationships/image" Target="../media/image555.png"/><Relationship Id="rId19" Type="http://schemas.openxmlformats.org/officeDocument/2006/relationships/image" Target="../media/image513.png"/><Relationship Id="rId14" Type="http://schemas.openxmlformats.org/officeDocument/2006/relationships/image" Target="../media/image508.png"/><Relationship Id="rId22" Type="http://schemas.openxmlformats.org/officeDocument/2006/relationships/image" Target="../media/image516.png"/><Relationship Id="rId27" Type="http://schemas.openxmlformats.org/officeDocument/2006/relationships/image" Target="../media/image521.png"/><Relationship Id="rId30" Type="http://schemas.openxmlformats.org/officeDocument/2006/relationships/image" Target="../media/image524.png"/><Relationship Id="rId35" Type="http://schemas.openxmlformats.org/officeDocument/2006/relationships/image" Target="../media/image529.png"/><Relationship Id="rId43" Type="http://schemas.openxmlformats.org/officeDocument/2006/relationships/image" Target="../media/image537.png"/><Relationship Id="rId48" Type="http://schemas.openxmlformats.org/officeDocument/2006/relationships/image" Target="../media/image542.png"/><Relationship Id="rId56" Type="http://schemas.openxmlformats.org/officeDocument/2006/relationships/image" Target="../media/image550.png"/><Relationship Id="rId64" Type="http://schemas.openxmlformats.org/officeDocument/2006/relationships/image" Target="../media/image558.png"/><Relationship Id="rId8" Type="http://schemas.openxmlformats.org/officeDocument/2006/relationships/image" Target="../media/image502.png"/><Relationship Id="rId51" Type="http://schemas.openxmlformats.org/officeDocument/2006/relationships/image" Target="../media/image545.png"/><Relationship Id="rId3" Type="http://schemas.openxmlformats.org/officeDocument/2006/relationships/image" Target="../media/image497.png"/><Relationship Id="rId12" Type="http://schemas.openxmlformats.org/officeDocument/2006/relationships/image" Target="../media/image506.png"/><Relationship Id="rId17" Type="http://schemas.openxmlformats.org/officeDocument/2006/relationships/image" Target="../media/image511.png"/><Relationship Id="rId25" Type="http://schemas.openxmlformats.org/officeDocument/2006/relationships/image" Target="../media/image519.png"/><Relationship Id="rId33" Type="http://schemas.openxmlformats.org/officeDocument/2006/relationships/image" Target="../media/image527.png"/><Relationship Id="rId38" Type="http://schemas.openxmlformats.org/officeDocument/2006/relationships/image" Target="../media/image532.png"/><Relationship Id="rId46" Type="http://schemas.openxmlformats.org/officeDocument/2006/relationships/image" Target="../media/image540.png"/><Relationship Id="rId59" Type="http://schemas.openxmlformats.org/officeDocument/2006/relationships/image" Target="../media/image553.png"/><Relationship Id="rId20" Type="http://schemas.openxmlformats.org/officeDocument/2006/relationships/image" Target="../media/image514.png"/><Relationship Id="rId41" Type="http://schemas.openxmlformats.org/officeDocument/2006/relationships/image" Target="../media/image535.png"/><Relationship Id="rId54" Type="http://schemas.openxmlformats.org/officeDocument/2006/relationships/image" Target="../media/image548.png"/><Relationship Id="rId62" Type="http://schemas.openxmlformats.org/officeDocument/2006/relationships/image" Target="../media/image5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0.png"/><Relationship Id="rId15" Type="http://schemas.openxmlformats.org/officeDocument/2006/relationships/image" Target="../media/image509.png"/><Relationship Id="rId23" Type="http://schemas.openxmlformats.org/officeDocument/2006/relationships/image" Target="../media/image517.png"/><Relationship Id="rId28" Type="http://schemas.openxmlformats.org/officeDocument/2006/relationships/image" Target="../media/image522.png"/><Relationship Id="rId36" Type="http://schemas.openxmlformats.org/officeDocument/2006/relationships/image" Target="../media/image530.png"/><Relationship Id="rId49" Type="http://schemas.openxmlformats.org/officeDocument/2006/relationships/image" Target="../media/image543.png"/><Relationship Id="rId57" Type="http://schemas.openxmlformats.org/officeDocument/2006/relationships/image" Target="../media/image551.png"/><Relationship Id="rId10" Type="http://schemas.openxmlformats.org/officeDocument/2006/relationships/image" Target="../media/image504.png"/><Relationship Id="rId31" Type="http://schemas.openxmlformats.org/officeDocument/2006/relationships/image" Target="../media/image525.png"/><Relationship Id="rId44" Type="http://schemas.openxmlformats.org/officeDocument/2006/relationships/image" Target="../media/image538.png"/><Relationship Id="rId52" Type="http://schemas.openxmlformats.org/officeDocument/2006/relationships/image" Target="../media/image546.png"/><Relationship Id="rId60" Type="http://schemas.openxmlformats.org/officeDocument/2006/relationships/image" Target="../media/image554.png"/><Relationship Id="rId65" Type="http://schemas.openxmlformats.org/officeDocument/2006/relationships/hyperlink" Target="https://wa.me/5491124713204" TargetMode="External"/><Relationship Id="rId4" Type="http://schemas.openxmlformats.org/officeDocument/2006/relationships/image" Target="../media/image498.png"/><Relationship Id="rId9" Type="http://schemas.openxmlformats.org/officeDocument/2006/relationships/image" Target="../media/image503.png"/><Relationship Id="rId13" Type="http://schemas.openxmlformats.org/officeDocument/2006/relationships/image" Target="../media/image507.png"/><Relationship Id="rId18" Type="http://schemas.openxmlformats.org/officeDocument/2006/relationships/image" Target="../media/image512.png"/><Relationship Id="rId39" Type="http://schemas.openxmlformats.org/officeDocument/2006/relationships/image" Target="../media/image53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5.png"/><Relationship Id="rId18" Type="http://schemas.openxmlformats.org/officeDocument/2006/relationships/image" Target="../media/image570.png"/><Relationship Id="rId26" Type="http://schemas.openxmlformats.org/officeDocument/2006/relationships/image" Target="../media/image578.png"/><Relationship Id="rId39" Type="http://schemas.openxmlformats.org/officeDocument/2006/relationships/image" Target="../media/image591.png"/><Relationship Id="rId21" Type="http://schemas.openxmlformats.org/officeDocument/2006/relationships/image" Target="../media/image573.png"/><Relationship Id="rId34" Type="http://schemas.openxmlformats.org/officeDocument/2006/relationships/image" Target="../media/image586.png"/><Relationship Id="rId42" Type="http://schemas.openxmlformats.org/officeDocument/2006/relationships/image" Target="../media/image594.png"/><Relationship Id="rId47" Type="http://schemas.openxmlformats.org/officeDocument/2006/relationships/image" Target="../media/image599.png"/><Relationship Id="rId50" Type="http://schemas.openxmlformats.org/officeDocument/2006/relationships/image" Target="../media/image602.png"/><Relationship Id="rId55" Type="http://schemas.openxmlformats.org/officeDocument/2006/relationships/hyperlink" Target="http://las.loan2021@gmail.com" TargetMode="External"/><Relationship Id="rId7" Type="http://schemas.openxmlformats.org/officeDocument/2006/relationships/image" Target="../media/image500.png"/><Relationship Id="rId2" Type="http://schemas.openxmlformats.org/officeDocument/2006/relationships/image" Target="../media/image559.png"/><Relationship Id="rId16" Type="http://schemas.openxmlformats.org/officeDocument/2006/relationships/image" Target="../media/image568.png"/><Relationship Id="rId29" Type="http://schemas.openxmlformats.org/officeDocument/2006/relationships/image" Target="../media/image581.png"/><Relationship Id="rId11" Type="http://schemas.openxmlformats.org/officeDocument/2006/relationships/image" Target="../media/image563.png"/><Relationship Id="rId24" Type="http://schemas.openxmlformats.org/officeDocument/2006/relationships/image" Target="../media/image576.png"/><Relationship Id="rId32" Type="http://schemas.openxmlformats.org/officeDocument/2006/relationships/image" Target="../media/image584.png"/><Relationship Id="rId37" Type="http://schemas.openxmlformats.org/officeDocument/2006/relationships/image" Target="../media/image589.png"/><Relationship Id="rId40" Type="http://schemas.openxmlformats.org/officeDocument/2006/relationships/image" Target="../media/image592.png"/><Relationship Id="rId45" Type="http://schemas.openxmlformats.org/officeDocument/2006/relationships/image" Target="../media/image597.png"/><Relationship Id="rId53" Type="http://schemas.openxmlformats.org/officeDocument/2006/relationships/image" Target="../media/image501.png"/><Relationship Id="rId5" Type="http://schemas.openxmlformats.org/officeDocument/2006/relationships/image" Target="../media/image498.png"/><Relationship Id="rId10" Type="http://schemas.openxmlformats.org/officeDocument/2006/relationships/image" Target="../media/image562.png"/><Relationship Id="rId19" Type="http://schemas.openxmlformats.org/officeDocument/2006/relationships/image" Target="../media/image571.png"/><Relationship Id="rId31" Type="http://schemas.openxmlformats.org/officeDocument/2006/relationships/image" Target="../media/image583.png"/><Relationship Id="rId44" Type="http://schemas.openxmlformats.org/officeDocument/2006/relationships/image" Target="../media/image596.png"/><Relationship Id="rId52" Type="http://schemas.openxmlformats.org/officeDocument/2006/relationships/image" Target="../media/image604.png"/><Relationship Id="rId4" Type="http://schemas.openxmlformats.org/officeDocument/2006/relationships/image" Target="../media/image497.png"/><Relationship Id="rId9" Type="http://schemas.openxmlformats.org/officeDocument/2006/relationships/image" Target="../media/image561.png"/><Relationship Id="rId14" Type="http://schemas.openxmlformats.org/officeDocument/2006/relationships/image" Target="../media/image566.png"/><Relationship Id="rId22" Type="http://schemas.openxmlformats.org/officeDocument/2006/relationships/image" Target="../media/image574.png"/><Relationship Id="rId27" Type="http://schemas.openxmlformats.org/officeDocument/2006/relationships/image" Target="../media/image579.png"/><Relationship Id="rId30" Type="http://schemas.openxmlformats.org/officeDocument/2006/relationships/image" Target="../media/image582.png"/><Relationship Id="rId35" Type="http://schemas.openxmlformats.org/officeDocument/2006/relationships/image" Target="../media/image587.png"/><Relationship Id="rId43" Type="http://schemas.openxmlformats.org/officeDocument/2006/relationships/image" Target="../media/image595.png"/><Relationship Id="rId48" Type="http://schemas.openxmlformats.org/officeDocument/2006/relationships/image" Target="../media/image600.png"/><Relationship Id="rId8" Type="http://schemas.openxmlformats.org/officeDocument/2006/relationships/image" Target="../media/image560.png"/><Relationship Id="rId51" Type="http://schemas.openxmlformats.org/officeDocument/2006/relationships/image" Target="../media/image603.png"/><Relationship Id="rId3" Type="http://schemas.openxmlformats.org/officeDocument/2006/relationships/image" Target="../media/image496.png"/><Relationship Id="rId12" Type="http://schemas.openxmlformats.org/officeDocument/2006/relationships/image" Target="../media/image564.png"/><Relationship Id="rId17" Type="http://schemas.openxmlformats.org/officeDocument/2006/relationships/image" Target="../media/image569.png"/><Relationship Id="rId25" Type="http://schemas.openxmlformats.org/officeDocument/2006/relationships/image" Target="../media/image577.png"/><Relationship Id="rId33" Type="http://schemas.openxmlformats.org/officeDocument/2006/relationships/image" Target="../media/image585.png"/><Relationship Id="rId38" Type="http://schemas.openxmlformats.org/officeDocument/2006/relationships/image" Target="../media/image590.png"/><Relationship Id="rId46" Type="http://schemas.openxmlformats.org/officeDocument/2006/relationships/image" Target="../media/image598.png"/><Relationship Id="rId20" Type="http://schemas.openxmlformats.org/officeDocument/2006/relationships/image" Target="../media/image572.png"/><Relationship Id="rId41" Type="http://schemas.openxmlformats.org/officeDocument/2006/relationships/image" Target="../media/image593.png"/><Relationship Id="rId54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9.png"/><Relationship Id="rId15" Type="http://schemas.openxmlformats.org/officeDocument/2006/relationships/image" Target="../media/image567.png"/><Relationship Id="rId23" Type="http://schemas.openxmlformats.org/officeDocument/2006/relationships/image" Target="../media/image575.png"/><Relationship Id="rId28" Type="http://schemas.openxmlformats.org/officeDocument/2006/relationships/image" Target="../media/image580.png"/><Relationship Id="rId36" Type="http://schemas.openxmlformats.org/officeDocument/2006/relationships/image" Target="../media/image588.png"/><Relationship Id="rId49" Type="http://schemas.openxmlformats.org/officeDocument/2006/relationships/image" Target="../media/image6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13" Type="http://schemas.openxmlformats.org/officeDocument/2006/relationships/image" Target="../media/image616.png"/><Relationship Id="rId18" Type="http://schemas.openxmlformats.org/officeDocument/2006/relationships/image" Target="../media/image620.png"/><Relationship Id="rId3" Type="http://schemas.openxmlformats.org/officeDocument/2006/relationships/image" Target="../media/image606.png"/><Relationship Id="rId7" Type="http://schemas.openxmlformats.org/officeDocument/2006/relationships/image" Target="../media/image610.png"/><Relationship Id="rId12" Type="http://schemas.openxmlformats.org/officeDocument/2006/relationships/image" Target="../media/image615.png"/><Relationship Id="rId17" Type="http://schemas.openxmlformats.org/officeDocument/2006/relationships/image" Target="../media/image619.png"/><Relationship Id="rId2" Type="http://schemas.openxmlformats.org/officeDocument/2006/relationships/image" Target="../media/image605.png"/><Relationship Id="rId16" Type="http://schemas.openxmlformats.org/officeDocument/2006/relationships/image" Target="../media/image295.png"/><Relationship Id="rId20" Type="http://schemas.openxmlformats.org/officeDocument/2006/relationships/image" Target="../media/image6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9.png"/><Relationship Id="rId11" Type="http://schemas.openxmlformats.org/officeDocument/2006/relationships/image" Target="../media/image614.png"/><Relationship Id="rId5" Type="http://schemas.openxmlformats.org/officeDocument/2006/relationships/image" Target="../media/image608.png"/><Relationship Id="rId15" Type="http://schemas.openxmlformats.org/officeDocument/2006/relationships/image" Target="../media/image618.jpg"/><Relationship Id="rId10" Type="http://schemas.openxmlformats.org/officeDocument/2006/relationships/image" Target="../media/image613.png"/><Relationship Id="rId19" Type="http://schemas.openxmlformats.org/officeDocument/2006/relationships/image" Target="../media/image621.png"/><Relationship Id="rId4" Type="http://schemas.openxmlformats.org/officeDocument/2006/relationships/image" Target="../media/image607.png"/><Relationship Id="rId9" Type="http://schemas.openxmlformats.org/officeDocument/2006/relationships/image" Target="../media/image612.png"/><Relationship Id="rId14" Type="http://schemas.openxmlformats.org/officeDocument/2006/relationships/image" Target="../media/image6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9.png"/><Relationship Id="rId13" Type="http://schemas.openxmlformats.org/officeDocument/2006/relationships/image" Target="../media/image295.png"/><Relationship Id="rId3" Type="http://schemas.openxmlformats.org/officeDocument/2006/relationships/image" Target="../media/image624.png"/><Relationship Id="rId7" Type="http://schemas.openxmlformats.org/officeDocument/2006/relationships/image" Target="../media/image628.png"/><Relationship Id="rId12" Type="http://schemas.openxmlformats.org/officeDocument/2006/relationships/image" Target="../media/image633.png"/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7.png"/><Relationship Id="rId11" Type="http://schemas.openxmlformats.org/officeDocument/2006/relationships/image" Target="../media/image632.png"/><Relationship Id="rId5" Type="http://schemas.openxmlformats.org/officeDocument/2006/relationships/image" Target="../media/image626.png"/><Relationship Id="rId10" Type="http://schemas.openxmlformats.org/officeDocument/2006/relationships/image" Target="../media/image631.png"/><Relationship Id="rId4" Type="http://schemas.openxmlformats.org/officeDocument/2006/relationships/image" Target="../media/image625.jpeg"/><Relationship Id="rId9" Type="http://schemas.openxmlformats.org/officeDocument/2006/relationships/image" Target="../media/image6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image" Target="../media/image645.png"/><Relationship Id="rId18" Type="http://schemas.openxmlformats.org/officeDocument/2006/relationships/image" Target="../media/image650.png"/><Relationship Id="rId3" Type="http://schemas.openxmlformats.org/officeDocument/2006/relationships/image" Target="../media/image635.jpeg"/><Relationship Id="rId21" Type="http://schemas.openxmlformats.org/officeDocument/2006/relationships/image" Target="../media/image653.png"/><Relationship Id="rId7" Type="http://schemas.openxmlformats.org/officeDocument/2006/relationships/image" Target="../media/image639.png"/><Relationship Id="rId12" Type="http://schemas.openxmlformats.org/officeDocument/2006/relationships/image" Target="../media/image644.png"/><Relationship Id="rId17" Type="http://schemas.openxmlformats.org/officeDocument/2006/relationships/image" Target="../media/image649.png"/><Relationship Id="rId2" Type="http://schemas.openxmlformats.org/officeDocument/2006/relationships/image" Target="../media/image634.png"/><Relationship Id="rId16" Type="http://schemas.openxmlformats.org/officeDocument/2006/relationships/image" Target="../media/image648.png"/><Relationship Id="rId20" Type="http://schemas.openxmlformats.org/officeDocument/2006/relationships/image" Target="../media/image6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8.jpg"/><Relationship Id="rId11" Type="http://schemas.openxmlformats.org/officeDocument/2006/relationships/image" Target="../media/image643.png"/><Relationship Id="rId24" Type="http://schemas.openxmlformats.org/officeDocument/2006/relationships/image" Target="../media/image656.png"/><Relationship Id="rId5" Type="http://schemas.openxmlformats.org/officeDocument/2006/relationships/image" Target="../media/image637.jpeg"/><Relationship Id="rId15" Type="http://schemas.openxmlformats.org/officeDocument/2006/relationships/image" Target="../media/image647.png"/><Relationship Id="rId23" Type="http://schemas.openxmlformats.org/officeDocument/2006/relationships/image" Target="../media/image655.png"/><Relationship Id="rId10" Type="http://schemas.openxmlformats.org/officeDocument/2006/relationships/image" Target="../media/image642.png"/><Relationship Id="rId19" Type="http://schemas.openxmlformats.org/officeDocument/2006/relationships/image" Target="../media/image651.png"/><Relationship Id="rId4" Type="http://schemas.openxmlformats.org/officeDocument/2006/relationships/image" Target="../media/image636.jpeg"/><Relationship Id="rId9" Type="http://schemas.openxmlformats.org/officeDocument/2006/relationships/image" Target="../media/image641.png"/><Relationship Id="rId14" Type="http://schemas.openxmlformats.org/officeDocument/2006/relationships/image" Target="../media/image646.png"/><Relationship Id="rId22" Type="http://schemas.openxmlformats.org/officeDocument/2006/relationships/image" Target="../media/image6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3.png"/><Relationship Id="rId13" Type="http://schemas.openxmlformats.org/officeDocument/2006/relationships/image" Target="../media/image668.png"/><Relationship Id="rId18" Type="http://schemas.openxmlformats.org/officeDocument/2006/relationships/image" Target="../media/image673.png"/><Relationship Id="rId3" Type="http://schemas.openxmlformats.org/officeDocument/2006/relationships/image" Target="../media/image658.jpeg"/><Relationship Id="rId21" Type="http://schemas.openxmlformats.org/officeDocument/2006/relationships/image" Target="../media/image676.png"/><Relationship Id="rId7" Type="http://schemas.openxmlformats.org/officeDocument/2006/relationships/image" Target="../media/image662.png"/><Relationship Id="rId12" Type="http://schemas.openxmlformats.org/officeDocument/2006/relationships/image" Target="../media/image667.png"/><Relationship Id="rId17" Type="http://schemas.openxmlformats.org/officeDocument/2006/relationships/image" Target="../media/image672.png"/><Relationship Id="rId2" Type="http://schemas.openxmlformats.org/officeDocument/2006/relationships/image" Target="../media/image657.jpeg"/><Relationship Id="rId16" Type="http://schemas.openxmlformats.org/officeDocument/2006/relationships/image" Target="../media/image671.png"/><Relationship Id="rId20" Type="http://schemas.openxmlformats.org/officeDocument/2006/relationships/image" Target="../media/image6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1.png"/><Relationship Id="rId11" Type="http://schemas.openxmlformats.org/officeDocument/2006/relationships/image" Target="../media/image666.png"/><Relationship Id="rId24" Type="http://schemas.openxmlformats.org/officeDocument/2006/relationships/image" Target="../media/image679.png"/><Relationship Id="rId5" Type="http://schemas.openxmlformats.org/officeDocument/2006/relationships/image" Target="../media/image660.png"/><Relationship Id="rId15" Type="http://schemas.openxmlformats.org/officeDocument/2006/relationships/image" Target="../media/image670.jpg"/><Relationship Id="rId23" Type="http://schemas.openxmlformats.org/officeDocument/2006/relationships/image" Target="../media/image678.png"/><Relationship Id="rId10" Type="http://schemas.openxmlformats.org/officeDocument/2006/relationships/image" Target="../media/image665.png"/><Relationship Id="rId19" Type="http://schemas.openxmlformats.org/officeDocument/2006/relationships/image" Target="../media/image674.png"/><Relationship Id="rId4" Type="http://schemas.openxmlformats.org/officeDocument/2006/relationships/image" Target="../media/image659.png"/><Relationship Id="rId9" Type="http://schemas.openxmlformats.org/officeDocument/2006/relationships/image" Target="../media/image664.png"/><Relationship Id="rId14" Type="http://schemas.openxmlformats.org/officeDocument/2006/relationships/image" Target="../media/image669.png"/><Relationship Id="rId22" Type="http://schemas.openxmlformats.org/officeDocument/2006/relationships/image" Target="../media/image6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png"/><Relationship Id="rId13" Type="http://schemas.openxmlformats.org/officeDocument/2006/relationships/image" Target="../media/image691.png"/><Relationship Id="rId18" Type="http://schemas.openxmlformats.org/officeDocument/2006/relationships/image" Target="../media/image696.png"/><Relationship Id="rId3" Type="http://schemas.openxmlformats.org/officeDocument/2006/relationships/image" Target="../media/image681.jpeg"/><Relationship Id="rId21" Type="http://schemas.openxmlformats.org/officeDocument/2006/relationships/hyperlink" Target="http://las.loan2021@gmail.com" TargetMode="External"/><Relationship Id="rId7" Type="http://schemas.openxmlformats.org/officeDocument/2006/relationships/image" Target="../media/image685.png"/><Relationship Id="rId12" Type="http://schemas.openxmlformats.org/officeDocument/2006/relationships/image" Target="../media/image690.png"/><Relationship Id="rId17" Type="http://schemas.openxmlformats.org/officeDocument/2006/relationships/image" Target="../media/image695.jpeg"/><Relationship Id="rId2" Type="http://schemas.openxmlformats.org/officeDocument/2006/relationships/image" Target="../media/image680.png"/><Relationship Id="rId16" Type="http://schemas.openxmlformats.org/officeDocument/2006/relationships/image" Target="../media/image694.jpeg"/><Relationship Id="rId20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4.png"/><Relationship Id="rId11" Type="http://schemas.openxmlformats.org/officeDocument/2006/relationships/image" Target="../media/image689.png"/><Relationship Id="rId5" Type="http://schemas.openxmlformats.org/officeDocument/2006/relationships/image" Target="../media/image683.png"/><Relationship Id="rId15" Type="http://schemas.openxmlformats.org/officeDocument/2006/relationships/image" Target="../media/image693.jpeg"/><Relationship Id="rId10" Type="http://schemas.openxmlformats.org/officeDocument/2006/relationships/image" Target="../media/image688.png"/><Relationship Id="rId19" Type="http://schemas.openxmlformats.org/officeDocument/2006/relationships/image" Target="../media/image697.png"/><Relationship Id="rId4" Type="http://schemas.openxmlformats.org/officeDocument/2006/relationships/image" Target="../media/image682.png"/><Relationship Id="rId9" Type="http://schemas.openxmlformats.org/officeDocument/2006/relationships/image" Target="../media/image687.png"/><Relationship Id="rId14" Type="http://schemas.openxmlformats.org/officeDocument/2006/relationships/image" Target="../media/image69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hyperlink" Target="http://las.loan2021@gmail.com" TargetMode="External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hyperlink" Target="https://wa.me/5491124713204" TargetMode="External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8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4.png"/><Relationship Id="rId13" Type="http://schemas.openxmlformats.org/officeDocument/2006/relationships/image" Target="../media/image708.png"/><Relationship Id="rId18" Type="http://schemas.openxmlformats.org/officeDocument/2006/relationships/image" Target="../media/image713.png"/><Relationship Id="rId3" Type="http://schemas.openxmlformats.org/officeDocument/2006/relationships/image" Target="../media/image699.png"/><Relationship Id="rId21" Type="http://schemas.openxmlformats.org/officeDocument/2006/relationships/image" Target="../media/image716.png"/><Relationship Id="rId7" Type="http://schemas.openxmlformats.org/officeDocument/2006/relationships/image" Target="../media/image703.png"/><Relationship Id="rId12" Type="http://schemas.openxmlformats.org/officeDocument/2006/relationships/image" Target="../media/image688.png"/><Relationship Id="rId17" Type="http://schemas.openxmlformats.org/officeDocument/2006/relationships/image" Target="../media/image712.png"/><Relationship Id="rId2" Type="http://schemas.openxmlformats.org/officeDocument/2006/relationships/image" Target="../media/image698.png"/><Relationship Id="rId16" Type="http://schemas.openxmlformats.org/officeDocument/2006/relationships/image" Target="../media/image711.png"/><Relationship Id="rId20" Type="http://schemas.openxmlformats.org/officeDocument/2006/relationships/image" Target="../media/image7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2.jpeg"/><Relationship Id="rId11" Type="http://schemas.openxmlformats.org/officeDocument/2006/relationships/image" Target="../media/image707.png"/><Relationship Id="rId5" Type="http://schemas.openxmlformats.org/officeDocument/2006/relationships/image" Target="../media/image701.png"/><Relationship Id="rId15" Type="http://schemas.openxmlformats.org/officeDocument/2006/relationships/image" Target="../media/image710.png"/><Relationship Id="rId23" Type="http://schemas.openxmlformats.org/officeDocument/2006/relationships/hyperlink" Target="http://las.loan2021@gmail.com" TargetMode="External"/><Relationship Id="rId10" Type="http://schemas.openxmlformats.org/officeDocument/2006/relationships/image" Target="../media/image706.png"/><Relationship Id="rId19" Type="http://schemas.openxmlformats.org/officeDocument/2006/relationships/image" Target="../media/image714.jpeg"/><Relationship Id="rId4" Type="http://schemas.openxmlformats.org/officeDocument/2006/relationships/image" Target="../media/image700.jpeg"/><Relationship Id="rId9" Type="http://schemas.openxmlformats.org/officeDocument/2006/relationships/image" Target="../media/image705.png"/><Relationship Id="rId14" Type="http://schemas.openxmlformats.org/officeDocument/2006/relationships/image" Target="../media/image709.png"/><Relationship Id="rId22" Type="http://schemas.openxmlformats.org/officeDocument/2006/relationships/hyperlink" Target="https://wa.me/5491124713204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3.jpeg"/><Relationship Id="rId13" Type="http://schemas.openxmlformats.org/officeDocument/2006/relationships/image" Target="../media/image728.png"/><Relationship Id="rId18" Type="http://schemas.openxmlformats.org/officeDocument/2006/relationships/image" Target="../media/image733.png"/><Relationship Id="rId3" Type="http://schemas.openxmlformats.org/officeDocument/2006/relationships/image" Target="../media/image718.png"/><Relationship Id="rId7" Type="http://schemas.openxmlformats.org/officeDocument/2006/relationships/image" Target="../media/image722.jpeg"/><Relationship Id="rId12" Type="http://schemas.openxmlformats.org/officeDocument/2006/relationships/image" Target="../media/image727.png"/><Relationship Id="rId17" Type="http://schemas.openxmlformats.org/officeDocument/2006/relationships/image" Target="../media/image732.png"/><Relationship Id="rId2" Type="http://schemas.openxmlformats.org/officeDocument/2006/relationships/image" Target="../media/image717.png"/><Relationship Id="rId16" Type="http://schemas.openxmlformats.org/officeDocument/2006/relationships/image" Target="../media/image731.png"/><Relationship Id="rId20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1.jpeg"/><Relationship Id="rId11" Type="http://schemas.openxmlformats.org/officeDocument/2006/relationships/image" Target="../media/image726.png"/><Relationship Id="rId5" Type="http://schemas.openxmlformats.org/officeDocument/2006/relationships/image" Target="../media/image720.png"/><Relationship Id="rId15" Type="http://schemas.openxmlformats.org/officeDocument/2006/relationships/image" Target="../media/image730.png"/><Relationship Id="rId10" Type="http://schemas.openxmlformats.org/officeDocument/2006/relationships/image" Target="../media/image725.png"/><Relationship Id="rId19" Type="http://schemas.openxmlformats.org/officeDocument/2006/relationships/hyperlink" Target="https://wa.me/5491124713204" TargetMode="External"/><Relationship Id="rId4" Type="http://schemas.openxmlformats.org/officeDocument/2006/relationships/image" Target="../media/image719.png"/><Relationship Id="rId9" Type="http://schemas.openxmlformats.org/officeDocument/2006/relationships/image" Target="../media/image724.jpeg"/><Relationship Id="rId14" Type="http://schemas.openxmlformats.org/officeDocument/2006/relationships/image" Target="../media/image7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45.png"/><Relationship Id="rId18" Type="http://schemas.openxmlformats.org/officeDocument/2006/relationships/image" Target="../media/image750.png"/><Relationship Id="rId26" Type="http://schemas.openxmlformats.org/officeDocument/2006/relationships/image" Target="../media/image755.png"/><Relationship Id="rId3" Type="http://schemas.openxmlformats.org/officeDocument/2006/relationships/image" Target="../media/image735.png"/><Relationship Id="rId21" Type="http://schemas.openxmlformats.org/officeDocument/2006/relationships/image" Target="../media/image725.png"/><Relationship Id="rId7" Type="http://schemas.openxmlformats.org/officeDocument/2006/relationships/image" Target="../media/image739.png"/><Relationship Id="rId12" Type="http://schemas.openxmlformats.org/officeDocument/2006/relationships/image" Target="../media/image744.png"/><Relationship Id="rId17" Type="http://schemas.openxmlformats.org/officeDocument/2006/relationships/image" Target="../media/image749.png"/><Relationship Id="rId25" Type="http://schemas.openxmlformats.org/officeDocument/2006/relationships/image" Target="../media/image754.png"/><Relationship Id="rId2" Type="http://schemas.openxmlformats.org/officeDocument/2006/relationships/image" Target="../media/image734.png"/><Relationship Id="rId16" Type="http://schemas.openxmlformats.org/officeDocument/2006/relationships/image" Target="../media/image748.png"/><Relationship Id="rId20" Type="http://schemas.openxmlformats.org/officeDocument/2006/relationships/image" Target="../media/image7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8.png"/><Relationship Id="rId11" Type="http://schemas.openxmlformats.org/officeDocument/2006/relationships/image" Target="../media/image743.png"/><Relationship Id="rId24" Type="http://schemas.openxmlformats.org/officeDocument/2006/relationships/image" Target="../media/image753.png"/><Relationship Id="rId5" Type="http://schemas.openxmlformats.org/officeDocument/2006/relationships/image" Target="../media/image737.png"/><Relationship Id="rId15" Type="http://schemas.openxmlformats.org/officeDocument/2006/relationships/image" Target="../media/image747.png"/><Relationship Id="rId23" Type="http://schemas.openxmlformats.org/officeDocument/2006/relationships/image" Target="../media/image727.png"/><Relationship Id="rId28" Type="http://schemas.openxmlformats.org/officeDocument/2006/relationships/hyperlink" Target="http://las.loan2021@gmail.com" TargetMode="External"/><Relationship Id="rId10" Type="http://schemas.openxmlformats.org/officeDocument/2006/relationships/image" Target="../media/image742.png"/><Relationship Id="rId19" Type="http://schemas.openxmlformats.org/officeDocument/2006/relationships/image" Target="../media/image751.png"/><Relationship Id="rId4" Type="http://schemas.openxmlformats.org/officeDocument/2006/relationships/image" Target="../media/image736.png"/><Relationship Id="rId9" Type="http://schemas.openxmlformats.org/officeDocument/2006/relationships/image" Target="../media/image741.png"/><Relationship Id="rId14" Type="http://schemas.openxmlformats.org/officeDocument/2006/relationships/image" Target="../media/image746.png"/><Relationship Id="rId22" Type="http://schemas.openxmlformats.org/officeDocument/2006/relationships/image" Target="../media/image726.png"/><Relationship Id="rId27" Type="http://schemas.openxmlformats.org/officeDocument/2006/relationships/hyperlink" Target="https://wa.me/5491124713204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2.png"/><Relationship Id="rId13" Type="http://schemas.openxmlformats.org/officeDocument/2006/relationships/image" Target="../media/image767.png"/><Relationship Id="rId18" Type="http://schemas.openxmlformats.org/officeDocument/2006/relationships/image" Target="../media/image772.png"/><Relationship Id="rId26" Type="http://schemas.openxmlformats.org/officeDocument/2006/relationships/image" Target="../media/image725.png"/><Relationship Id="rId3" Type="http://schemas.openxmlformats.org/officeDocument/2006/relationships/image" Target="../media/image757.png"/><Relationship Id="rId21" Type="http://schemas.openxmlformats.org/officeDocument/2006/relationships/image" Target="../media/image775.png"/><Relationship Id="rId7" Type="http://schemas.openxmlformats.org/officeDocument/2006/relationships/image" Target="../media/image761.png"/><Relationship Id="rId12" Type="http://schemas.openxmlformats.org/officeDocument/2006/relationships/image" Target="../media/image766.png"/><Relationship Id="rId17" Type="http://schemas.openxmlformats.org/officeDocument/2006/relationships/image" Target="../media/image771.png"/><Relationship Id="rId25" Type="http://schemas.openxmlformats.org/officeDocument/2006/relationships/image" Target="../media/image779.png"/><Relationship Id="rId2" Type="http://schemas.openxmlformats.org/officeDocument/2006/relationships/image" Target="../media/image756.png"/><Relationship Id="rId16" Type="http://schemas.openxmlformats.org/officeDocument/2006/relationships/image" Target="../media/image770.png"/><Relationship Id="rId20" Type="http://schemas.openxmlformats.org/officeDocument/2006/relationships/image" Target="../media/image774.png"/><Relationship Id="rId29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0.png"/><Relationship Id="rId11" Type="http://schemas.openxmlformats.org/officeDocument/2006/relationships/image" Target="../media/image765.png"/><Relationship Id="rId24" Type="http://schemas.openxmlformats.org/officeDocument/2006/relationships/image" Target="../media/image778.png"/><Relationship Id="rId5" Type="http://schemas.openxmlformats.org/officeDocument/2006/relationships/image" Target="../media/image759.png"/><Relationship Id="rId15" Type="http://schemas.openxmlformats.org/officeDocument/2006/relationships/image" Target="../media/image769.png"/><Relationship Id="rId23" Type="http://schemas.openxmlformats.org/officeDocument/2006/relationships/image" Target="../media/image777.png"/><Relationship Id="rId28" Type="http://schemas.openxmlformats.org/officeDocument/2006/relationships/image" Target="../media/image781.png"/><Relationship Id="rId10" Type="http://schemas.openxmlformats.org/officeDocument/2006/relationships/image" Target="../media/image764.png"/><Relationship Id="rId19" Type="http://schemas.openxmlformats.org/officeDocument/2006/relationships/image" Target="../media/image773.png"/><Relationship Id="rId4" Type="http://schemas.openxmlformats.org/officeDocument/2006/relationships/image" Target="../media/image758.png"/><Relationship Id="rId9" Type="http://schemas.openxmlformats.org/officeDocument/2006/relationships/image" Target="../media/image763.png"/><Relationship Id="rId14" Type="http://schemas.openxmlformats.org/officeDocument/2006/relationships/image" Target="../media/image768.png"/><Relationship Id="rId22" Type="http://schemas.openxmlformats.org/officeDocument/2006/relationships/image" Target="../media/image776.png"/><Relationship Id="rId27" Type="http://schemas.openxmlformats.org/officeDocument/2006/relationships/image" Target="../media/image780.png"/><Relationship Id="rId30" Type="http://schemas.openxmlformats.org/officeDocument/2006/relationships/hyperlink" Target="http://las.loan2021@gmail.com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8.png"/><Relationship Id="rId13" Type="http://schemas.openxmlformats.org/officeDocument/2006/relationships/image" Target="../media/image793.png"/><Relationship Id="rId18" Type="http://schemas.openxmlformats.org/officeDocument/2006/relationships/image" Target="../media/image798.png"/><Relationship Id="rId26" Type="http://schemas.openxmlformats.org/officeDocument/2006/relationships/image" Target="../media/image806.png"/><Relationship Id="rId3" Type="http://schemas.openxmlformats.org/officeDocument/2006/relationships/image" Target="../media/image783.png"/><Relationship Id="rId21" Type="http://schemas.openxmlformats.org/officeDocument/2006/relationships/image" Target="../media/image801.png"/><Relationship Id="rId7" Type="http://schemas.openxmlformats.org/officeDocument/2006/relationships/image" Target="../media/image787.png"/><Relationship Id="rId12" Type="http://schemas.openxmlformats.org/officeDocument/2006/relationships/image" Target="../media/image792.png"/><Relationship Id="rId17" Type="http://schemas.openxmlformats.org/officeDocument/2006/relationships/image" Target="../media/image797.png"/><Relationship Id="rId25" Type="http://schemas.openxmlformats.org/officeDocument/2006/relationships/image" Target="../media/image805.png"/><Relationship Id="rId2" Type="http://schemas.openxmlformats.org/officeDocument/2006/relationships/image" Target="../media/image782.jpeg"/><Relationship Id="rId16" Type="http://schemas.openxmlformats.org/officeDocument/2006/relationships/image" Target="../media/image796.png"/><Relationship Id="rId20" Type="http://schemas.openxmlformats.org/officeDocument/2006/relationships/image" Target="../media/image800.png"/><Relationship Id="rId29" Type="http://schemas.openxmlformats.org/officeDocument/2006/relationships/image" Target="../media/image7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6.png"/><Relationship Id="rId11" Type="http://schemas.openxmlformats.org/officeDocument/2006/relationships/image" Target="../media/image791.png"/><Relationship Id="rId24" Type="http://schemas.openxmlformats.org/officeDocument/2006/relationships/image" Target="../media/image804.png"/><Relationship Id="rId32" Type="http://schemas.openxmlformats.org/officeDocument/2006/relationships/hyperlink" Target="http://las.loan2021@gmail.com" TargetMode="External"/><Relationship Id="rId5" Type="http://schemas.openxmlformats.org/officeDocument/2006/relationships/image" Target="../media/image785.png"/><Relationship Id="rId15" Type="http://schemas.openxmlformats.org/officeDocument/2006/relationships/image" Target="../media/image795.png"/><Relationship Id="rId23" Type="http://schemas.openxmlformats.org/officeDocument/2006/relationships/image" Target="../media/image803.png"/><Relationship Id="rId28" Type="http://schemas.openxmlformats.org/officeDocument/2006/relationships/image" Target="../media/image808.png"/><Relationship Id="rId10" Type="http://schemas.openxmlformats.org/officeDocument/2006/relationships/image" Target="../media/image790.png"/><Relationship Id="rId19" Type="http://schemas.openxmlformats.org/officeDocument/2006/relationships/image" Target="../media/image799.png"/><Relationship Id="rId31" Type="http://schemas.openxmlformats.org/officeDocument/2006/relationships/hyperlink" Target="https://wa.me/5491124713204" TargetMode="External"/><Relationship Id="rId4" Type="http://schemas.openxmlformats.org/officeDocument/2006/relationships/image" Target="../media/image784.png"/><Relationship Id="rId9" Type="http://schemas.openxmlformats.org/officeDocument/2006/relationships/image" Target="../media/image789.png"/><Relationship Id="rId14" Type="http://schemas.openxmlformats.org/officeDocument/2006/relationships/image" Target="../media/image794.png"/><Relationship Id="rId22" Type="http://schemas.openxmlformats.org/officeDocument/2006/relationships/image" Target="../media/image802.png"/><Relationship Id="rId27" Type="http://schemas.openxmlformats.org/officeDocument/2006/relationships/image" Target="../media/image807.png"/><Relationship Id="rId30" Type="http://schemas.openxmlformats.org/officeDocument/2006/relationships/image" Target="../media/image8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6.png"/><Relationship Id="rId13" Type="http://schemas.openxmlformats.org/officeDocument/2006/relationships/image" Target="../media/image821.png"/><Relationship Id="rId3" Type="http://schemas.openxmlformats.org/officeDocument/2006/relationships/image" Target="../media/image811.jpeg"/><Relationship Id="rId7" Type="http://schemas.openxmlformats.org/officeDocument/2006/relationships/image" Target="../media/image815.png"/><Relationship Id="rId12" Type="http://schemas.openxmlformats.org/officeDocument/2006/relationships/image" Target="../media/image820.png"/><Relationship Id="rId2" Type="http://schemas.openxmlformats.org/officeDocument/2006/relationships/image" Target="../media/image8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4.png"/><Relationship Id="rId11" Type="http://schemas.openxmlformats.org/officeDocument/2006/relationships/image" Target="../media/image819.png"/><Relationship Id="rId5" Type="http://schemas.openxmlformats.org/officeDocument/2006/relationships/image" Target="../media/image813.png"/><Relationship Id="rId15" Type="http://schemas.openxmlformats.org/officeDocument/2006/relationships/hyperlink" Target="http://las.loan2021@gmail.com" TargetMode="External"/><Relationship Id="rId10" Type="http://schemas.openxmlformats.org/officeDocument/2006/relationships/image" Target="../media/image818.png"/><Relationship Id="rId4" Type="http://schemas.openxmlformats.org/officeDocument/2006/relationships/image" Target="../media/image812.png"/><Relationship Id="rId9" Type="http://schemas.openxmlformats.org/officeDocument/2006/relationships/image" Target="../media/image817.png"/><Relationship Id="rId14" Type="http://schemas.openxmlformats.org/officeDocument/2006/relationships/hyperlink" Target="https://wa.me/5491124713204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8.png"/><Relationship Id="rId13" Type="http://schemas.openxmlformats.org/officeDocument/2006/relationships/image" Target="../media/image833.png"/><Relationship Id="rId18" Type="http://schemas.openxmlformats.org/officeDocument/2006/relationships/image" Target="../media/image838.png"/><Relationship Id="rId3" Type="http://schemas.openxmlformats.org/officeDocument/2006/relationships/image" Target="../media/image823.png"/><Relationship Id="rId21" Type="http://schemas.openxmlformats.org/officeDocument/2006/relationships/hyperlink" Target="https://wa.me/5491124713204" TargetMode="External"/><Relationship Id="rId7" Type="http://schemas.openxmlformats.org/officeDocument/2006/relationships/image" Target="../media/image827.png"/><Relationship Id="rId12" Type="http://schemas.openxmlformats.org/officeDocument/2006/relationships/image" Target="../media/image832.png"/><Relationship Id="rId17" Type="http://schemas.openxmlformats.org/officeDocument/2006/relationships/image" Target="../media/image837.png"/><Relationship Id="rId2" Type="http://schemas.openxmlformats.org/officeDocument/2006/relationships/image" Target="../media/image822.jpeg"/><Relationship Id="rId16" Type="http://schemas.openxmlformats.org/officeDocument/2006/relationships/image" Target="../media/image836.png"/><Relationship Id="rId20" Type="http://schemas.openxmlformats.org/officeDocument/2006/relationships/image" Target="../media/image8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6.png"/><Relationship Id="rId11" Type="http://schemas.openxmlformats.org/officeDocument/2006/relationships/image" Target="../media/image831.png"/><Relationship Id="rId5" Type="http://schemas.openxmlformats.org/officeDocument/2006/relationships/image" Target="../media/image825.png"/><Relationship Id="rId15" Type="http://schemas.openxmlformats.org/officeDocument/2006/relationships/image" Target="../media/image835.png"/><Relationship Id="rId10" Type="http://schemas.openxmlformats.org/officeDocument/2006/relationships/image" Target="../media/image830.png"/><Relationship Id="rId19" Type="http://schemas.openxmlformats.org/officeDocument/2006/relationships/image" Target="../media/image839.png"/><Relationship Id="rId4" Type="http://schemas.openxmlformats.org/officeDocument/2006/relationships/image" Target="../media/image824.png"/><Relationship Id="rId9" Type="http://schemas.openxmlformats.org/officeDocument/2006/relationships/image" Target="../media/image829.png"/><Relationship Id="rId14" Type="http://schemas.openxmlformats.org/officeDocument/2006/relationships/image" Target="../media/image834.png"/><Relationship Id="rId22" Type="http://schemas.openxmlformats.org/officeDocument/2006/relationships/hyperlink" Target="http://las.loan2021@gmail.com" TargetMode="Externa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2.png"/><Relationship Id="rId18" Type="http://schemas.openxmlformats.org/officeDocument/2006/relationships/image" Target="../media/image857.png"/><Relationship Id="rId26" Type="http://schemas.openxmlformats.org/officeDocument/2006/relationships/image" Target="../media/image865.png"/><Relationship Id="rId39" Type="http://schemas.openxmlformats.org/officeDocument/2006/relationships/image" Target="../media/image878.png"/><Relationship Id="rId21" Type="http://schemas.openxmlformats.org/officeDocument/2006/relationships/image" Target="../media/image860.png"/><Relationship Id="rId34" Type="http://schemas.openxmlformats.org/officeDocument/2006/relationships/image" Target="../media/image873.png"/><Relationship Id="rId42" Type="http://schemas.openxmlformats.org/officeDocument/2006/relationships/image" Target="../media/image881.png"/><Relationship Id="rId47" Type="http://schemas.openxmlformats.org/officeDocument/2006/relationships/image" Target="../media/image886.png"/><Relationship Id="rId50" Type="http://schemas.openxmlformats.org/officeDocument/2006/relationships/image" Target="../media/image889.png"/><Relationship Id="rId55" Type="http://schemas.openxmlformats.org/officeDocument/2006/relationships/image" Target="../media/image894.png"/><Relationship Id="rId63" Type="http://schemas.openxmlformats.org/officeDocument/2006/relationships/hyperlink" Target="http://las.loan2021@gmail.com" TargetMode="External"/><Relationship Id="rId7" Type="http://schemas.openxmlformats.org/officeDocument/2006/relationships/image" Target="../media/image846.png"/><Relationship Id="rId2" Type="http://schemas.openxmlformats.org/officeDocument/2006/relationships/image" Target="../media/image841.png"/><Relationship Id="rId16" Type="http://schemas.openxmlformats.org/officeDocument/2006/relationships/image" Target="../media/image855.png"/><Relationship Id="rId29" Type="http://schemas.openxmlformats.org/officeDocument/2006/relationships/image" Target="../media/image868.png"/><Relationship Id="rId11" Type="http://schemas.openxmlformats.org/officeDocument/2006/relationships/image" Target="../media/image850.png"/><Relationship Id="rId24" Type="http://schemas.openxmlformats.org/officeDocument/2006/relationships/image" Target="../media/image863.png"/><Relationship Id="rId32" Type="http://schemas.openxmlformats.org/officeDocument/2006/relationships/image" Target="../media/image871.png"/><Relationship Id="rId37" Type="http://schemas.openxmlformats.org/officeDocument/2006/relationships/image" Target="../media/image876.png"/><Relationship Id="rId40" Type="http://schemas.openxmlformats.org/officeDocument/2006/relationships/image" Target="../media/image879.png"/><Relationship Id="rId45" Type="http://schemas.openxmlformats.org/officeDocument/2006/relationships/image" Target="../media/image884.png"/><Relationship Id="rId53" Type="http://schemas.openxmlformats.org/officeDocument/2006/relationships/image" Target="../media/image892.png"/><Relationship Id="rId58" Type="http://schemas.openxmlformats.org/officeDocument/2006/relationships/image" Target="../media/image897.png"/><Relationship Id="rId5" Type="http://schemas.openxmlformats.org/officeDocument/2006/relationships/image" Target="../media/image844.png"/><Relationship Id="rId61" Type="http://schemas.openxmlformats.org/officeDocument/2006/relationships/image" Target="../media/image900.png"/><Relationship Id="rId19" Type="http://schemas.openxmlformats.org/officeDocument/2006/relationships/image" Target="../media/image858.png"/><Relationship Id="rId14" Type="http://schemas.openxmlformats.org/officeDocument/2006/relationships/image" Target="../media/image853.png"/><Relationship Id="rId22" Type="http://schemas.openxmlformats.org/officeDocument/2006/relationships/image" Target="../media/image861.png"/><Relationship Id="rId27" Type="http://schemas.openxmlformats.org/officeDocument/2006/relationships/image" Target="../media/image866.png"/><Relationship Id="rId30" Type="http://schemas.openxmlformats.org/officeDocument/2006/relationships/image" Target="../media/image869.png"/><Relationship Id="rId35" Type="http://schemas.openxmlformats.org/officeDocument/2006/relationships/image" Target="../media/image874.png"/><Relationship Id="rId43" Type="http://schemas.openxmlformats.org/officeDocument/2006/relationships/image" Target="../media/image882.png"/><Relationship Id="rId48" Type="http://schemas.openxmlformats.org/officeDocument/2006/relationships/image" Target="../media/image887.png"/><Relationship Id="rId56" Type="http://schemas.openxmlformats.org/officeDocument/2006/relationships/image" Target="../media/image895.png"/><Relationship Id="rId8" Type="http://schemas.openxmlformats.org/officeDocument/2006/relationships/image" Target="../media/image847.png"/><Relationship Id="rId51" Type="http://schemas.openxmlformats.org/officeDocument/2006/relationships/image" Target="../media/image890.png"/><Relationship Id="rId3" Type="http://schemas.openxmlformats.org/officeDocument/2006/relationships/image" Target="../media/image842.png"/><Relationship Id="rId12" Type="http://schemas.openxmlformats.org/officeDocument/2006/relationships/image" Target="../media/image851.png"/><Relationship Id="rId17" Type="http://schemas.openxmlformats.org/officeDocument/2006/relationships/image" Target="../media/image856.png"/><Relationship Id="rId25" Type="http://schemas.openxmlformats.org/officeDocument/2006/relationships/image" Target="../media/image864.png"/><Relationship Id="rId33" Type="http://schemas.openxmlformats.org/officeDocument/2006/relationships/image" Target="../media/image872.png"/><Relationship Id="rId38" Type="http://schemas.openxmlformats.org/officeDocument/2006/relationships/image" Target="../media/image877.png"/><Relationship Id="rId46" Type="http://schemas.openxmlformats.org/officeDocument/2006/relationships/image" Target="../media/image885.png"/><Relationship Id="rId59" Type="http://schemas.openxmlformats.org/officeDocument/2006/relationships/image" Target="../media/image898.png"/><Relationship Id="rId20" Type="http://schemas.openxmlformats.org/officeDocument/2006/relationships/image" Target="../media/image859.png"/><Relationship Id="rId41" Type="http://schemas.openxmlformats.org/officeDocument/2006/relationships/image" Target="../media/image880.png"/><Relationship Id="rId54" Type="http://schemas.openxmlformats.org/officeDocument/2006/relationships/image" Target="../media/image893.png"/><Relationship Id="rId62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5.png"/><Relationship Id="rId15" Type="http://schemas.openxmlformats.org/officeDocument/2006/relationships/image" Target="../media/image854.png"/><Relationship Id="rId23" Type="http://schemas.openxmlformats.org/officeDocument/2006/relationships/image" Target="../media/image862.png"/><Relationship Id="rId28" Type="http://schemas.openxmlformats.org/officeDocument/2006/relationships/image" Target="../media/image867.png"/><Relationship Id="rId36" Type="http://schemas.openxmlformats.org/officeDocument/2006/relationships/image" Target="../media/image875.png"/><Relationship Id="rId49" Type="http://schemas.openxmlformats.org/officeDocument/2006/relationships/image" Target="../media/image888.png"/><Relationship Id="rId57" Type="http://schemas.openxmlformats.org/officeDocument/2006/relationships/image" Target="../media/image896.png"/><Relationship Id="rId10" Type="http://schemas.openxmlformats.org/officeDocument/2006/relationships/image" Target="../media/image849.png"/><Relationship Id="rId31" Type="http://schemas.openxmlformats.org/officeDocument/2006/relationships/image" Target="../media/image870.png"/><Relationship Id="rId44" Type="http://schemas.openxmlformats.org/officeDocument/2006/relationships/image" Target="../media/image883.png"/><Relationship Id="rId52" Type="http://schemas.openxmlformats.org/officeDocument/2006/relationships/image" Target="../media/image891.png"/><Relationship Id="rId60" Type="http://schemas.openxmlformats.org/officeDocument/2006/relationships/image" Target="../media/image899.png"/><Relationship Id="rId4" Type="http://schemas.openxmlformats.org/officeDocument/2006/relationships/image" Target="../media/image843.png"/><Relationship Id="rId9" Type="http://schemas.openxmlformats.org/officeDocument/2006/relationships/image" Target="../media/image848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2.png"/><Relationship Id="rId18" Type="http://schemas.openxmlformats.org/officeDocument/2006/relationships/image" Target="../media/image917.png"/><Relationship Id="rId26" Type="http://schemas.openxmlformats.org/officeDocument/2006/relationships/image" Target="../media/image925.png"/><Relationship Id="rId39" Type="http://schemas.openxmlformats.org/officeDocument/2006/relationships/image" Target="../media/image938.png"/><Relationship Id="rId21" Type="http://schemas.openxmlformats.org/officeDocument/2006/relationships/image" Target="../media/image920.png"/><Relationship Id="rId34" Type="http://schemas.openxmlformats.org/officeDocument/2006/relationships/image" Target="../media/image933.png"/><Relationship Id="rId42" Type="http://schemas.openxmlformats.org/officeDocument/2006/relationships/image" Target="../media/image941.png"/><Relationship Id="rId47" Type="http://schemas.openxmlformats.org/officeDocument/2006/relationships/image" Target="../media/image946.png"/><Relationship Id="rId50" Type="http://schemas.openxmlformats.org/officeDocument/2006/relationships/image" Target="../media/image949.png"/><Relationship Id="rId7" Type="http://schemas.openxmlformats.org/officeDocument/2006/relationships/image" Target="../media/image906.png"/><Relationship Id="rId2" Type="http://schemas.openxmlformats.org/officeDocument/2006/relationships/image" Target="../media/image901.png"/><Relationship Id="rId16" Type="http://schemas.openxmlformats.org/officeDocument/2006/relationships/image" Target="../media/image915.png"/><Relationship Id="rId29" Type="http://schemas.openxmlformats.org/officeDocument/2006/relationships/image" Target="../media/image928.png"/><Relationship Id="rId11" Type="http://schemas.openxmlformats.org/officeDocument/2006/relationships/image" Target="../media/image910.png"/><Relationship Id="rId24" Type="http://schemas.openxmlformats.org/officeDocument/2006/relationships/image" Target="../media/image923.png"/><Relationship Id="rId32" Type="http://schemas.openxmlformats.org/officeDocument/2006/relationships/image" Target="../media/image931.png"/><Relationship Id="rId37" Type="http://schemas.openxmlformats.org/officeDocument/2006/relationships/image" Target="../media/image936.png"/><Relationship Id="rId40" Type="http://schemas.openxmlformats.org/officeDocument/2006/relationships/image" Target="../media/image939.png"/><Relationship Id="rId45" Type="http://schemas.openxmlformats.org/officeDocument/2006/relationships/image" Target="../media/image944.png"/><Relationship Id="rId5" Type="http://schemas.openxmlformats.org/officeDocument/2006/relationships/image" Target="../media/image904.png"/><Relationship Id="rId15" Type="http://schemas.openxmlformats.org/officeDocument/2006/relationships/image" Target="../media/image914.png"/><Relationship Id="rId23" Type="http://schemas.openxmlformats.org/officeDocument/2006/relationships/image" Target="../media/image922.png"/><Relationship Id="rId28" Type="http://schemas.openxmlformats.org/officeDocument/2006/relationships/image" Target="../media/image927.png"/><Relationship Id="rId36" Type="http://schemas.openxmlformats.org/officeDocument/2006/relationships/image" Target="../media/image935.png"/><Relationship Id="rId49" Type="http://schemas.openxmlformats.org/officeDocument/2006/relationships/image" Target="../media/image948.png"/><Relationship Id="rId10" Type="http://schemas.openxmlformats.org/officeDocument/2006/relationships/image" Target="../media/image909.png"/><Relationship Id="rId19" Type="http://schemas.openxmlformats.org/officeDocument/2006/relationships/image" Target="../media/image918.png"/><Relationship Id="rId31" Type="http://schemas.openxmlformats.org/officeDocument/2006/relationships/image" Target="../media/image930.png"/><Relationship Id="rId44" Type="http://schemas.openxmlformats.org/officeDocument/2006/relationships/image" Target="../media/image943.png"/><Relationship Id="rId52" Type="http://schemas.openxmlformats.org/officeDocument/2006/relationships/hyperlink" Target="http://las.loan2021@gmail.com" TargetMode="External"/><Relationship Id="rId4" Type="http://schemas.openxmlformats.org/officeDocument/2006/relationships/image" Target="../media/image903.png"/><Relationship Id="rId9" Type="http://schemas.openxmlformats.org/officeDocument/2006/relationships/image" Target="../media/image908.png"/><Relationship Id="rId14" Type="http://schemas.openxmlformats.org/officeDocument/2006/relationships/image" Target="../media/image913.png"/><Relationship Id="rId22" Type="http://schemas.openxmlformats.org/officeDocument/2006/relationships/image" Target="../media/image921.png"/><Relationship Id="rId27" Type="http://schemas.openxmlformats.org/officeDocument/2006/relationships/image" Target="../media/image926.png"/><Relationship Id="rId30" Type="http://schemas.openxmlformats.org/officeDocument/2006/relationships/image" Target="../media/image929.png"/><Relationship Id="rId35" Type="http://schemas.openxmlformats.org/officeDocument/2006/relationships/image" Target="../media/image934.png"/><Relationship Id="rId43" Type="http://schemas.openxmlformats.org/officeDocument/2006/relationships/image" Target="../media/image942.png"/><Relationship Id="rId48" Type="http://schemas.openxmlformats.org/officeDocument/2006/relationships/image" Target="../media/image947.png"/><Relationship Id="rId8" Type="http://schemas.openxmlformats.org/officeDocument/2006/relationships/image" Target="../media/image907.png"/><Relationship Id="rId51" Type="http://schemas.openxmlformats.org/officeDocument/2006/relationships/hyperlink" Target="https://wa.me/5491124713204" TargetMode="External"/><Relationship Id="rId3" Type="http://schemas.openxmlformats.org/officeDocument/2006/relationships/image" Target="../media/image902.png"/><Relationship Id="rId12" Type="http://schemas.openxmlformats.org/officeDocument/2006/relationships/image" Target="../media/image911.png"/><Relationship Id="rId17" Type="http://schemas.openxmlformats.org/officeDocument/2006/relationships/image" Target="../media/image916.png"/><Relationship Id="rId25" Type="http://schemas.openxmlformats.org/officeDocument/2006/relationships/image" Target="../media/image924.png"/><Relationship Id="rId33" Type="http://schemas.openxmlformats.org/officeDocument/2006/relationships/image" Target="../media/image932.png"/><Relationship Id="rId38" Type="http://schemas.openxmlformats.org/officeDocument/2006/relationships/image" Target="../media/image937.png"/><Relationship Id="rId46" Type="http://schemas.openxmlformats.org/officeDocument/2006/relationships/image" Target="../media/image945.png"/><Relationship Id="rId20" Type="http://schemas.openxmlformats.org/officeDocument/2006/relationships/image" Target="../media/image919.png"/><Relationship Id="rId41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5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4.png"/><Relationship Id="rId21" Type="http://schemas.openxmlformats.org/officeDocument/2006/relationships/image" Target="../media/image969.png"/><Relationship Id="rId42" Type="http://schemas.openxmlformats.org/officeDocument/2006/relationships/image" Target="../media/image990.png"/><Relationship Id="rId47" Type="http://schemas.openxmlformats.org/officeDocument/2006/relationships/image" Target="../media/image995.png"/><Relationship Id="rId63" Type="http://schemas.openxmlformats.org/officeDocument/2006/relationships/image" Target="../media/image1011.png"/><Relationship Id="rId68" Type="http://schemas.openxmlformats.org/officeDocument/2006/relationships/image" Target="../media/image1016.png"/><Relationship Id="rId84" Type="http://schemas.openxmlformats.org/officeDocument/2006/relationships/hyperlink" Target="http://las.loan2021@gmail.com" TargetMode="External"/><Relationship Id="rId16" Type="http://schemas.openxmlformats.org/officeDocument/2006/relationships/image" Target="../media/image964.png"/><Relationship Id="rId11" Type="http://schemas.openxmlformats.org/officeDocument/2006/relationships/image" Target="../media/image959.png"/><Relationship Id="rId32" Type="http://schemas.openxmlformats.org/officeDocument/2006/relationships/image" Target="../media/image980.png"/><Relationship Id="rId37" Type="http://schemas.openxmlformats.org/officeDocument/2006/relationships/image" Target="../media/image985.png"/><Relationship Id="rId53" Type="http://schemas.openxmlformats.org/officeDocument/2006/relationships/image" Target="../media/image1001.png"/><Relationship Id="rId58" Type="http://schemas.openxmlformats.org/officeDocument/2006/relationships/image" Target="../media/image1006.png"/><Relationship Id="rId74" Type="http://schemas.openxmlformats.org/officeDocument/2006/relationships/image" Target="../media/image1022.png"/><Relationship Id="rId79" Type="http://schemas.openxmlformats.org/officeDocument/2006/relationships/image" Target="../media/image1027.png"/><Relationship Id="rId5" Type="http://schemas.openxmlformats.org/officeDocument/2006/relationships/image" Target="../media/image953.png"/><Relationship Id="rId61" Type="http://schemas.openxmlformats.org/officeDocument/2006/relationships/image" Target="../media/image1009.png"/><Relationship Id="rId82" Type="http://schemas.openxmlformats.org/officeDocument/2006/relationships/image" Target="../media/image1030.jpeg"/><Relationship Id="rId19" Type="http://schemas.openxmlformats.org/officeDocument/2006/relationships/image" Target="../media/image967.png"/><Relationship Id="rId14" Type="http://schemas.openxmlformats.org/officeDocument/2006/relationships/image" Target="../media/image962.png"/><Relationship Id="rId22" Type="http://schemas.openxmlformats.org/officeDocument/2006/relationships/image" Target="../media/image970.png"/><Relationship Id="rId27" Type="http://schemas.openxmlformats.org/officeDocument/2006/relationships/image" Target="../media/image975.png"/><Relationship Id="rId30" Type="http://schemas.openxmlformats.org/officeDocument/2006/relationships/image" Target="../media/image978.png"/><Relationship Id="rId35" Type="http://schemas.openxmlformats.org/officeDocument/2006/relationships/image" Target="../media/image983.png"/><Relationship Id="rId43" Type="http://schemas.openxmlformats.org/officeDocument/2006/relationships/image" Target="../media/image991.png"/><Relationship Id="rId48" Type="http://schemas.openxmlformats.org/officeDocument/2006/relationships/image" Target="../media/image996.png"/><Relationship Id="rId56" Type="http://schemas.openxmlformats.org/officeDocument/2006/relationships/image" Target="../media/image1004.png"/><Relationship Id="rId64" Type="http://schemas.openxmlformats.org/officeDocument/2006/relationships/image" Target="../media/image1012.png"/><Relationship Id="rId69" Type="http://schemas.openxmlformats.org/officeDocument/2006/relationships/image" Target="../media/image1017.png"/><Relationship Id="rId77" Type="http://schemas.openxmlformats.org/officeDocument/2006/relationships/image" Target="../media/image1025.png"/><Relationship Id="rId8" Type="http://schemas.openxmlformats.org/officeDocument/2006/relationships/image" Target="../media/image956.png"/><Relationship Id="rId51" Type="http://schemas.openxmlformats.org/officeDocument/2006/relationships/image" Target="../media/image999.png"/><Relationship Id="rId72" Type="http://schemas.openxmlformats.org/officeDocument/2006/relationships/image" Target="../media/image1020.png"/><Relationship Id="rId80" Type="http://schemas.openxmlformats.org/officeDocument/2006/relationships/image" Target="../media/image1028.png"/><Relationship Id="rId3" Type="http://schemas.openxmlformats.org/officeDocument/2006/relationships/image" Target="../media/image951.png"/><Relationship Id="rId12" Type="http://schemas.openxmlformats.org/officeDocument/2006/relationships/image" Target="../media/image960.png"/><Relationship Id="rId17" Type="http://schemas.openxmlformats.org/officeDocument/2006/relationships/image" Target="../media/image965.png"/><Relationship Id="rId25" Type="http://schemas.openxmlformats.org/officeDocument/2006/relationships/image" Target="../media/image973.png"/><Relationship Id="rId33" Type="http://schemas.openxmlformats.org/officeDocument/2006/relationships/image" Target="../media/image981.png"/><Relationship Id="rId38" Type="http://schemas.openxmlformats.org/officeDocument/2006/relationships/image" Target="../media/image986.png"/><Relationship Id="rId46" Type="http://schemas.openxmlformats.org/officeDocument/2006/relationships/image" Target="../media/image994.png"/><Relationship Id="rId59" Type="http://schemas.openxmlformats.org/officeDocument/2006/relationships/image" Target="../media/image1007.png"/><Relationship Id="rId67" Type="http://schemas.openxmlformats.org/officeDocument/2006/relationships/image" Target="../media/image1015.png"/><Relationship Id="rId20" Type="http://schemas.openxmlformats.org/officeDocument/2006/relationships/image" Target="../media/image968.png"/><Relationship Id="rId41" Type="http://schemas.openxmlformats.org/officeDocument/2006/relationships/image" Target="../media/image989.png"/><Relationship Id="rId54" Type="http://schemas.openxmlformats.org/officeDocument/2006/relationships/image" Target="../media/image1002.png"/><Relationship Id="rId62" Type="http://schemas.openxmlformats.org/officeDocument/2006/relationships/image" Target="../media/image1010.png"/><Relationship Id="rId70" Type="http://schemas.openxmlformats.org/officeDocument/2006/relationships/image" Target="../media/image1018.png"/><Relationship Id="rId75" Type="http://schemas.openxmlformats.org/officeDocument/2006/relationships/image" Target="../media/image1023.png"/><Relationship Id="rId83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4.png"/><Relationship Id="rId15" Type="http://schemas.openxmlformats.org/officeDocument/2006/relationships/image" Target="../media/image963.png"/><Relationship Id="rId23" Type="http://schemas.openxmlformats.org/officeDocument/2006/relationships/image" Target="../media/image971.png"/><Relationship Id="rId28" Type="http://schemas.openxmlformats.org/officeDocument/2006/relationships/image" Target="../media/image976.png"/><Relationship Id="rId36" Type="http://schemas.openxmlformats.org/officeDocument/2006/relationships/image" Target="../media/image984.png"/><Relationship Id="rId49" Type="http://schemas.openxmlformats.org/officeDocument/2006/relationships/image" Target="../media/image997.png"/><Relationship Id="rId57" Type="http://schemas.openxmlformats.org/officeDocument/2006/relationships/image" Target="../media/image1005.png"/><Relationship Id="rId10" Type="http://schemas.openxmlformats.org/officeDocument/2006/relationships/image" Target="../media/image958.png"/><Relationship Id="rId31" Type="http://schemas.openxmlformats.org/officeDocument/2006/relationships/image" Target="../media/image979.png"/><Relationship Id="rId44" Type="http://schemas.openxmlformats.org/officeDocument/2006/relationships/image" Target="../media/image992.png"/><Relationship Id="rId52" Type="http://schemas.openxmlformats.org/officeDocument/2006/relationships/image" Target="../media/image1000.png"/><Relationship Id="rId60" Type="http://schemas.openxmlformats.org/officeDocument/2006/relationships/image" Target="../media/image1008.png"/><Relationship Id="rId65" Type="http://schemas.openxmlformats.org/officeDocument/2006/relationships/image" Target="../media/image1013.png"/><Relationship Id="rId73" Type="http://schemas.openxmlformats.org/officeDocument/2006/relationships/image" Target="../media/image1021.png"/><Relationship Id="rId78" Type="http://schemas.openxmlformats.org/officeDocument/2006/relationships/image" Target="../media/image1026.png"/><Relationship Id="rId81" Type="http://schemas.openxmlformats.org/officeDocument/2006/relationships/image" Target="../media/image1029.png"/><Relationship Id="rId4" Type="http://schemas.openxmlformats.org/officeDocument/2006/relationships/image" Target="../media/image952.png"/><Relationship Id="rId9" Type="http://schemas.openxmlformats.org/officeDocument/2006/relationships/image" Target="../media/image957.png"/><Relationship Id="rId13" Type="http://schemas.openxmlformats.org/officeDocument/2006/relationships/image" Target="../media/image961.png"/><Relationship Id="rId18" Type="http://schemas.openxmlformats.org/officeDocument/2006/relationships/image" Target="../media/image966.png"/><Relationship Id="rId39" Type="http://schemas.openxmlformats.org/officeDocument/2006/relationships/image" Target="../media/image987.png"/><Relationship Id="rId34" Type="http://schemas.openxmlformats.org/officeDocument/2006/relationships/image" Target="../media/image982.png"/><Relationship Id="rId50" Type="http://schemas.openxmlformats.org/officeDocument/2006/relationships/image" Target="../media/image998.png"/><Relationship Id="rId55" Type="http://schemas.openxmlformats.org/officeDocument/2006/relationships/image" Target="../media/image1003.png"/><Relationship Id="rId76" Type="http://schemas.openxmlformats.org/officeDocument/2006/relationships/image" Target="../media/image1024.png"/><Relationship Id="rId7" Type="http://schemas.openxmlformats.org/officeDocument/2006/relationships/image" Target="../media/image955.png"/><Relationship Id="rId71" Type="http://schemas.openxmlformats.org/officeDocument/2006/relationships/image" Target="../media/image1019.png"/><Relationship Id="rId2" Type="http://schemas.openxmlformats.org/officeDocument/2006/relationships/image" Target="../media/image950.png"/><Relationship Id="rId29" Type="http://schemas.openxmlformats.org/officeDocument/2006/relationships/image" Target="../media/image977.png"/><Relationship Id="rId24" Type="http://schemas.openxmlformats.org/officeDocument/2006/relationships/image" Target="../media/image972.png"/><Relationship Id="rId40" Type="http://schemas.openxmlformats.org/officeDocument/2006/relationships/image" Target="../media/image988.png"/><Relationship Id="rId45" Type="http://schemas.openxmlformats.org/officeDocument/2006/relationships/image" Target="../media/image993.png"/><Relationship Id="rId66" Type="http://schemas.openxmlformats.org/officeDocument/2006/relationships/image" Target="../media/image10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9" Type="http://schemas.openxmlformats.org/officeDocument/2006/relationships/image" Target="../media/image117.png"/><Relationship Id="rId21" Type="http://schemas.openxmlformats.org/officeDocument/2006/relationships/image" Target="../media/image99.png"/><Relationship Id="rId34" Type="http://schemas.openxmlformats.org/officeDocument/2006/relationships/image" Target="../media/image112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41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115.png"/><Relationship Id="rId40" Type="http://schemas.openxmlformats.org/officeDocument/2006/relationships/hyperlink" Target="https://wa.me/5491124713204" TargetMode="External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10" Type="http://schemas.openxmlformats.org/officeDocument/2006/relationships/image" Target="../media/image88.png"/><Relationship Id="rId19" Type="http://schemas.openxmlformats.org/officeDocument/2006/relationships/image" Target="../media/image97.jpeg"/><Relationship Id="rId31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jpeg"/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38" Type="http://schemas.openxmlformats.org/officeDocument/2006/relationships/image" Target="../media/image116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2.png"/><Relationship Id="rId18" Type="http://schemas.openxmlformats.org/officeDocument/2006/relationships/image" Target="../media/image916.png"/><Relationship Id="rId26" Type="http://schemas.openxmlformats.org/officeDocument/2006/relationships/image" Target="../media/image1054.png"/><Relationship Id="rId39" Type="http://schemas.openxmlformats.org/officeDocument/2006/relationships/image" Target="../media/image948.png"/><Relationship Id="rId21" Type="http://schemas.openxmlformats.org/officeDocument/2006/relationships/image" Target="../media/image1049.png"/><Relationship Id="rId34" Type="http://schemas.openxmlformats.org/officeDocument/2006/relationships/image" Target="../media/image1062.png"/><Relationship Id="rId42" Type="http://schemas.openxmlformats.org/officeDocument/2006/relationships/image" Target="../media/image1067.png"/><Relationship Id="rId47" Type="http://schemas.openxmlformats.org/officeDocument/2006/relationships/image" Target="../media/image1072.png"/><Relationship Id="rId50" Type="http://schemas.openxmlformats.org/officeDocument/2006/relationships/image" Target="../media/image1075.png"/><Relationship Id="rId7" Type="http://schemas.openxmlformats.org/officeDocument/2006/relationships/image" Target="../media/image1036.png"/><Relationship Id="rId2" Type="http://schemas.openxmlformats.org/officeDocument/2006/relationships/image" Target="../media/image1031.png"/><Relationship Id="rId16" Type="http://schemas.openxmlformats.org/officeDocument/2006/relationships/image" Target="../media/image1045.png"/><Relationship Id="rId29" Type="http://schemas.openxmlformats.org/officeDocument/2006/relationships/image" Target="../media/image1057.png"/><Relationship Id="rId11" Type="http://schemas.openxmlformats.org/officeDocument/2006/relationships/image" Target="../media/image1040.png"/><Relationship Id="rId24" Type="http://schemas.openxmlformats.org/officeDocument/2006/relationships/image" Target="../media/image1052.png"/><Relationship Id="rId32" Type="http://schemas.openxmlformats.org/officeDocument/2006/relationships/image" Target="../media/image1060.png"/><Relationship Id="rId37" Type="http://schemas.openxmlformats.org/officeDocument/2006/relationships/image" Target="../media/image1065.png"/><Relationship Id="rId40" Type="http://schemas.openxmlformats.org/officeDocument/2006/relationships/image" Target="../media/image949.png"/><Relationship Id="rId45" Type="http://schemas.openxmlformats.org/officeDocument/2006/relationships/image" Target="../media/image1070.png"/><Relationship Id="rId53" Type="http://schemas.openxmlformats.org/officeDocument/2006/relationships/hyperlink" Target="http://las.loan2021@gmail.com" TargetMode="External"/><Relationship Id="rId5" Type="http://schemas.openxmlformats.org/officeDocument/2006/relationships/image" Target="../media/image1034.png"/><Relationship Id="rId10" Type="http://schemas.openxmlformats.org/officeDocument/2006/relationships/image" Target="../media/image1039.png"/><Relationship Id="rId19" Type="http://schemas.openxmlformats.org/officeDocument/2006/relationships/image" Target="../media/image1047.png"/><Relationship Id="rId31" Type="http://schemas.openxmlformats.org/officeDocument/2006/relationships/image" Target="../media/image1059.png"/><Relationship Id="rId44" Type="http://schemas.openxmlformats.org/officeDocument/2006/relationships/image" Target="../media/image1069.png"/><Relationship Id="rId52" Type="http://schemas.openxmlformats.org/officeDocument/2006/relationships/hyperlink" Target="https://wa.me/5491124713204" TargetMode="External"/><Relationship Id="rId4" Type="http://schemas.openxmlformats.org/officeDocument/2006/relationships/image" Target="../media/image1033.png"/><Relationship Id="rId9" Type="http://schemas.openxmlformats.org/officeDocument/2006/relationships/image" Target="../media/image1038.png"/><Relationship Id="rId14" Type="http://schemas.openxmlformats.org/officeDocument/2006/relationships/image" Target="../media/image1043.png"/><Relationship Id="rId22" Type="http://schemas.openxmlformats.org/officeDocument/2006/relationships/image" Target="../media/image1050.png"/><Relationship Id="rId27" Type="http://schemas.openxmlformats.org/officeDocument/2006/relationships/image" Target="../media/image1055.png"/><Relationship Id="rId30" Type="http://schemas.openxmlformats.org/officeDocument/2006/relationships/image" Target="../media/image1058.png"/><Relationship Id="rId35" Type="http://schemas.openxmlformats.org/officeDocument/2006/relationships/image" Target="../media/image1063.png"/><Relationship Id="rId43" Type="http://schemas.openxmlformats.org/officeDocument/2006/relationships/image" Target="../media/image1068.png"/><Relationship Id="rId48" Type="http://schemas.openxmlformats.org/officeDocument/2006/relationships/image" Target="../media/image1073.png"/><Relationship Id="rId8" Type="http://schemas.openxmlformats.org/officeDocument/2006/relationships/image" Target="../media/image1037.png"/><Relationship Id="rId51" Type="http://schemas.openxmlformats.org/officeDocument/2006/relationships/image" Target="../media/image1076.png"/><Relationship Id="rId3" Type="http://schemas.openxmlformats.org/officeDocument/2006/relationships/image" Target="../media/image1032.png"/><Relationship Id="rId12" Type="http://schemas.openxmlformats.org/officeDocument/2006/relationships/image" Target="../media/image1041.png"/><Relationship Id="rId17" Type="http://schemas.openxmlformats.org/officeDocument/2006/relationships/image" Target="../media/image1046.png"/><Relationship Id="rId25" Type="http://schemas.openxmlformats.org/officeDocument/2006/relationships/image" Target="../media/image1053.png"/><Relationship Id="rId33" Type="http://schemas.openxmlformats.org/officeDocument/2006/relationships/image" Target="../media/image1061.png"/><Relationship Id="rId38" Type="http://schemas.openxmlformats.org/officeDocument/2006/relationships/image" Target="../media/image947.png"/><Relationship Id="rId46" Type="http://schemas.openxmlformats.org/officeDocument/2006/relationships/image" Target="../media/image1071.png"/><Relationship Id="rId20" Type="http://schemas.openxmlformats.org/officeDocument/2006/relationships/image" Target="../media/image1048.png"/><Relationship Id="rId41" Type="http://schemas.openxmlformats.org/officeDocument/2006/relationships/image" Target="../media/image10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5.png"/><Relationship Id="rId15" Type="http://schemas.openxmlformats.org/officeDocument/2006/relationships/image" Target="../media/image1044.png"/><Relationship Id="rId23" Type="http://schemas.openxmlformats.org/officeDocument/2006/relationships/image" Target="../media/image1051.png"/><Relationship Id="rId28" Type="http://schemas.openxmlformats.org/officeDocument/2006/relationships/image" Target="../media/image1056.png"/><Relationship Id="rId36" Type="http://schemas.openxmlformats.org/officeDocument/2006/relationships/image" Target="../media/image1064.png"/><Relationship Id="rId49" Type="http://schemas.openxmlformats.org/officeDocument/2006/relationships/image" Target="../media/image107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8.png"/><Relationship Id="rId18" Type="http://schemas.openxmlformats.org/officeDocument/2006/relationships/image" Target="../media/image1093.png"/><Relationship Id="rId26" Type="http://schemas.openxmlformats.org/officeDocument/2006/relationships/image" Target="../media/image1101.png"/><Relationship Id="rId3" Type="http://schemas.openxmlformats.org/officeDocument/2006/relationships/image" Target="../media/image1078.png"/><Relationship Id="rId21" Type="http://schemas.openxmlformats.org/officeDocument/2006/relationships/image" Target="../media/image1096.png"/><Relationship Id="rId34" Type="http://schemas.openxmlformats.org/officeDocument/2006/relationships/hyperlink" Target="http://las.loan2021@gmail.com" TargetMode="External"/><Relationship Id="rId7" Type="http://schemas.openxmlformats.org/officeDocument/2006/relationships/image" Target="../media/image1082.png"/><Relationship Id="rId12" Type="http://schemas.openxmlformats.org/officeDocument/2006/relationships/image" Target="../media/image1087.png"/><Relationship Id="rId17" Type="http://schemas.openxmlformats.org/officeDocument/2006/relationships/image" Target="../media/image1092.png"/><Relationship Id="rId25" Type="http://schemas.openxmlformats.org/officeDocument/2006/relationships/image" Target="../media/image1100.png"/><Relationship Id="rId33" Type="http://schemas.openxmlformats.org/officeDocument/2006/relationships/hyperlink" Target="https://wa.me/5491124713204" TargetMode="External"/><Relationship Id="rId2" Type="http://schemas.openxmlformats.org/officeDocument/2006/relationships/image" Target="../media/image1077.jpeg"/><Relationship Id="rId16" Type="http://schemas.openxmlformats.org/officeDocument/2006/relationships/image" Target="../media/image1091.png"/><Relationship Id="rId20" Type="http://schemas.openxmlformats.org/officeDocument/2006/relationships/image" Target="../media/image1095.png"/><Relationship Id="rId29" Type="http://schemas.openxmlformats.org/officeDocument/2006/relationships/image" Target="../media/image1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1.png"/><Relationship Id="rId11" Type="http://schemas.openxmlformats.org/officeDocument/2006/relationships/image" Target="../media/image1086.png"/><Relationship Id="rId24" Type="http://schemas.openxmlformats.org/officeDocument/2006/relationships/image" Target="../media/image1099.png"/><Relationship Id="rId32" Type="http://schemas.openxmlformats.org/officeDocument/2006/relationships/image" Target="../media/image1107.png"/><Relationship Id="rId5" Type="http://schemas.openxmlformats.org/officeDocument/2006/relationships/image" Target="../media/image1080.png"/><Relationship Id="rId15" Type="http://schemas.openxmlformats.org/officeDocument/2006/relationships/image" Target="../media/image1090.png"/><Relationship Id="rId23" Type="http://schemas.openxmlformats.org/officeDocument/2006/relationships/image" Target="../media/image1098.png"/><Relationship Id="rId28" Type="http://schemas.openxmlformats.org/officeDocument/2006/relationships/image" Target="../media/image1103.png"/><Relationship Id="rId10" Type="http://schemas.openxmlformats.org/officeDocument/2006/relationships/image" Target="../media/image1085.png"/><Relationship Id="rId19" Type="http://schemas.openxmlformats.org/officeDocument/2006/relationships/image" Target="../media/image1094.png"/><Relationship Id="rId31" Type="http://schemas.openxmlformats.org/officeDocument/2006/relationships/image" Target="../media/image1106.png"/><Relationship Id="rId4" Type="http://schemas.openxmlformats.org/officeDocument/2006/relationships/image" Target="../media/image1079.png"/><Relationship Id="rId9" Type="http://schemas.openxmlformats.org/officeDocument/2006/relationships/image" Target="../media/image1084.png"/><Relationship Id="rId14" Type="http://schemas.openxmlformats.org/officeDocument/2006/relationships/image" Target="../media/image1089.png"/><Relationship Id="rId22" Type="http://schemas.openxmlformats.org/officeDocument/2006/relationships/image" Target="../media/image1097.png"/><Relationship Id="rId27" Type="http://schemas.openxmlformats.org/officeDocument/2006/relationships/image" Target="../media/image1102.png"/><Relationship Id="rId30" Type="http://schemas.openxmlformats.org/officeDocument/2006/relationships/image" Target="../media/image1105.png"/><Relationship Id="rId8" Type="http://schemas.openxmlformats.org/officeDocument/2006/relationships/image" Target="../media/image1083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7.png"/><Relationship Id="rId18" Type="http://schemas.openxmlformats.org/officeDocument/2006/relationships/image" Target="../media/image917.png"/><Relationship Id="rId26" Type="http://schemas.openxmlformats.org/officeDocument/2006/relationships/image" Target="../media/image1127.png"/><Relationship Id="rId39" Type="http://schemas.openxmlformats.org/officeDocument/2006/relationships/image" Target="../media/image949.png"/><Relationship Id="rId21" Type="http://schemas.openxmlformats.org/officeDocument/2006/relationships/image" Target="../media/image1122.png"/><Relationship Id="rId34" Type="http://schemas.openxmlformats.org/officeDocument/2006/relationships/image" Target="../media/image1135.png"/><Relationship Id="rId42" Type="http://schemas.openxmlformats.org/officeDocument/2006/relationships/image" Target="../media/image1139.png"/><Relationship Id="rId47" Type="http://schemas.openxmlformats.org/officeDocument/2006/relationships/image" Target="../media/image1144.png"/><Relationship Id="rId50" Type="http://schemas.openxmlformats.org/officeDocument/2006/relationships/hyperlink" Target="https://wa.me/5491124713204" TargetMode="External"/><Relationship Id="rId7" Type="http://schemas.openxmlformats.org/officeDocument/2006/relationships/image" Target="../media/image1111.png"/><Relationship Id="rId2" Type="http://schemas.openxmlformats.org/officeDocument/2006/relationships/image" Target="../media/image1108.png"/><Relationship Id="rId16" Type="http://schemas.openxmlformats.org/officeDocument/2006/relationships/image" Target="../media/image1120.png"/><Relationship Id="rId29" Type="http://schemas.openxmlformats.org/officeDocument/2006/relationships/image" Target="../media/image1130.png"/><Relationship Id="rId11" Type="http://schemas.openxmlformats.org/officeDocument/2006/relationships/image" Target="../media/image1115.png"/><Relationship Id="rId24" Type="http://schemas.openxmlformats.org/officeDocument/2006/relationships/image" Target="../media/image1125.png"/><Relationship Id="rId32" Type="http://schemas.openxmlformats.org/officeDocument/2006/relationships/image" Target="../media/image1133.png"/><Relationship Id="rId37" Type="http://schemas.openxmlformats.org/officeDocument/2006/relationships/image" Target="../media/image947.png"/><Relationship Id="rId40" Type="http://schemas.openxmlformats.org/officeDocument/2006/relationships/image" Target="../media/image1138.png"/><Relationship Id="rId45" Type="http://schemas.openxmlformats.org/officeDocument/2006/relationships/image" Target="../media/image1142.png"/><Relationship Id="rId5" Type="http://schemas.openxmlformats.org/officeDocument/2006/relationships/image" Target="../media/image904.png"/><Relationship Id="rId15" Type="http://schemas.openxmlformats.org/officeDocument/2006/relationships/image" Target="../media/image1119.png"/><Relationship Id="rId23" Type="http://schemas.openxmlformats.org/officeDocument/2006/relationships/image" Target="../media/image1124.png"/><Relationship Id="rId28" Type="http://schemas.openxmlformats.org/officeDocument/2006/relationships/image" Target="../media/image1129.png"/><Relationship Id="rId36" Type="http://schemas.openxmlformats.org/officeDocument/2006/relationships/image" Target="../media/image1137.png"/><Relationship Id="rId49" Type="http://schemas.openxmlformats.org/officeDocument/2006/relationships/image" Target="../media/image1146.png"/><Relationship Id="rId10" Type="http://schemas.openxmlformats.org/officeDocument/2006/relationships/image" Target="../media/image1114.png"/><Relationship Id="rId19" Type="http://schemas.openxmlformats.org/officeDocument/2006/relationships/image" Target="../media/image918.png"/><Relationship Id="rId31" Type="http://schemas.openxmlformats.org/officeDocument/2006/relationships/image" Target="../media/image1132.png"/><Relationship Id="rId44" Type="http://schemas.openxmlformats.org/officeDocument/2006/relationships/image" Target="../media/image1141.png"/><Relationship Id="rId4" Type="http://schemas.openxmlformats.org/officeDocument/2006/relationships/image" Target="../media/image1110.png"/><Relationship Id="rId9" Type="http://schemas.openxmlformats.org/officeDocument/2006/relationships/image" Target="../media/image1113.png"/><Relationship Id="rId14" Type="http://schemas.openxmlformats.org/officeDocument/2006/relationships/image" Target="../media/image1118.png"/><Relationship Id="rId22" Type="http://schemas.openxmlformats.org/officeDocument/2006/relationships/image" Target="../media/image1123.png"/><Relationship Id="rId27" Type="http://schemas.openxmlformats.org/officeDocument/2006/relationships/image" Target="../media/image1128.png"/><Relationship Id="rId30" Type="http://schemas.openxmlformats.org/officeDocument/2006/relationships/image" Target="../media/image1131.png"/><Relationship Id="rId35" Type="http://schemas.openxmlformats.org/officeDocument/2006/relationships/image" Target="../media/image1136.png"/><Relationship Id="rId43" Type="http://schemas.openxmlformats.org/officeDocument/2006/relationships/image" Target="../media/image1140.png"/><Relationship Id="rId48" Type="http://schemas.openxmlformats.org/officeDocument/2006/relationships/image" Target="../media/image1145.png"/><Relationship Id="rId8" Type="http://schemas.openxmlformats.org/officeDocument/2006/relationships/image" Target="../media/image1112.png"/><Relationship Id="rId51" Type="http://schemas.openxmlformats.org/officeDocument/2006/relationships/hyperlink" Target="http://las.loan2021@gmail.com" TargetMode="External"/><Relationship Id="rId3" Type="http://schemas.openxmlformats.org/officeDocument/2006/relationships/image" Target="../media/image1109.png"/><Relationship Id="rId12" Type="http://schemas.openxmlformats.org/officeDocument/2006/relationships/image" Target="../media/image1116.png"/><Relationship Id="rId17" Type="http://schemas.openxmlformats.org/officeDocument/2006/relationships/image" Target="../media/image1121.png"/><Relationship Id="rId25" Type="http://schemas.openxmlformats.org/officeDocument/2006/relationships/image" Target="../media/image1126.png"/><Relationship Id="rId33" Type="http://schemas.openxmlformats.org/officeDocument/2006/relationships/image" Target="../media/image1134.png"/><Relationship Id="rId38" Type="http://schemas.openxmlformats.org/officeDocument/2006/relationships/image" Target="../media/image948.png"/><Relationship Id="rId46" Type="http://schemas.openxmlformats.org/officeDocument/2006/relationships/image" Target="../media/image1143.png"/><Relationship Id="rId20" Type="http://schemas.openxmlformats.org/officeDocument/2006/relationships/image" Target="../media/image919.png"/><Relationship Id="rId41" Type="http://schemas.openxmlformats.org/officeDocument/2006/relationships/image" Target="../media/image9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3.png"/><Relationship Id="rId3" Type="http://schemas.openxmlformats.org/officeDocument/2006/relationships/image" Target="../media/image1148.png"/><Relationship Id="rId7" Type="http://schemas.openxmlformats.org/officeDocument/2006/relationships/image" Target="../media/image1152.png"/><Relationship Id="rId12" Type="http://schemas.openxmlformats.org/officeDocument/2006/relationships/hyperlink" Target="http://las.loan2021@gmail.com" TargetMode="External"/><Relationship Id="rId2" Type="http://schemas.openxmlformats.org/officeDocument/2006/relationships/image" Target="../media/image1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1.png"/><Relationship Id="rId11" Type="http://schemas.openxmlformats.org/officeDocument/2006/relationships/hyperlink" Target="https://wa.me/5491124713204" TargetMode="External"/><Relationship Id="rId5" Type="http://schemas.openxmlformats.org/officeDocument/2006/relationships/image" Target="../media/image1150.png"/><Relationship Id="rId10" Type="http://schemas.openxmlformats.org/officeDocument/2006/relationships/image" Target="../media/image1155.png"/><Relationship Id="rId4" Type="http://schemas.openxmlformats.org/officeDocument/2006/relationships/image" Target="../media/image1149.png"/><Relationship Id="rId9" Type="http://schemas.openxmlformats.org/officeDocument/2006/relationships/image" Target="../media/image1154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6.png"/><Relationship Id="rId18" Type="http://schemas.openxmlformats.org/officeDocument/2006/relationships/image" Target="../media/image1170.png"/><Relationship Id="rId26" Type="http://schemas.openxmlformats.org/officeDocument/2006/relationships/image" Target="../media/image1178.png"/><Relationship Id="rId39" Type="http://schemas.openxmlformats.org/officeDocument/2006/relationships/hyperlink" Target="https://wa.me/5491124713204" TargetMode="External"/><Relationship Id="rId21" Type="http://schemas.openxmlformats.org/officeDocument/2006/relationships/image" Target="../media/image1173.png"/><Relationship Id="rId34" Type="http://schemas.openxmlformats.org/officeDocument/2006/relationships/image" Target="../media/image1186.png"/><Relationship Id="rId7" Type="http://schemas.openxmlformats.org/officeDocument/2006/relationships/image" Target="../media/image1160.png"/><Relationship Id="rId12" Type="http://schemas.openxmlformats.org/officeDocument/2006/relationships/image" Target="../media/image1165.png"/><Relationship Id="rId17" Type="http://schemas.openxmlformats.org/officeDocument/2006/relationships/image" Target="../media/image983.png"/><Relationship Id="rId25" Type="http://schemas.openxmlformats.org/officeDocument/2006/relationships/image" Target="../media/image1177.png"/><Relationship Id="rId33" Type="http://schemas.openxmlformats.org/officeDocument/2006/relationships/image" Target="../media/image1185.png"/><Relationship Id="rId38" Type="http://schemas.openxmlformats.org/officeDocument/2006/relationships/image" Target="../media/image1190.png"/><Relationship Id="rId2" Type="http://schemas.openxmlformats.org/officeDocument/2006/relationships/image" Target="../media/image1156.png"/><Relationship Id="rId16" Type="http://schemas.openxmlformats.org/officeDocument/2006/relationships/image" Target="../media/image1169.png"/><Relationship Id="rId20" Type="http://schemas.openxmlformats.org/officeDocument/2006/relationships/image" Target="../media/image1172.png"/><Relationship Id="rId29" Type="http://schemas.openxmlformats.org/officeDocument/2006/relationships/image" Target="../media/image11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9.png"/><Relationship Id="rId11" Type="http://schemas.openxmlformats.org/officeDocument/2006/relationships/image" Target="../media/image1164.png"/><Relationship Id="rId24" Type="http://schemas.openxmlformats.org/officeDocument/2006/relationships/image" Target="../media/image1176.png"/><Relationship Id="rId32" Type="http://schemas.openxmlformats.org/officeDocument/2006/relationships/image" Target="../media/image1184.png"/><Relationship Id="rId37" Type="http://schemas.openxmlformats.org/officeDocument/2006/relationships/image" Target="../media/image1189.png"/><Relationship Id="rId40" Type="http://schemas.openxmlformats.org/officeDocument/2006/relationships/hyperlink" Target="http://las.loan2021@gmail.com" TargetMode="External"/><Relationship Id="rId5" Type="http://schemas.openxmlformats.org/officeDocument/2006/relationships/image" Target="../media/image1158.png"/><Relationship Id="rId15" Type="http://schemas.openxmlformats.org/officeDocument/2006/relationships/image" Target="../media/image1168.png"/><Relationship Id="rId23" Type="http://schemas.openxmlformats.org/officeDocument/2006/relationships/image" Target="../media/image1175.png"/><Relationship Id="rId28" Type="http://schemas.openxmlformats.org/officeDocument/2006/relationships/image" Target="../media/image1180.png"/><Relationship Id="rId36" Type="http://schemas.openxmlformats.org/officeDocument/2006/relationships/image" Target="../media/image1188.png"/><Relationship Id="rId10" Type="http://schemas.openxmlformats.org/officeDocument/2006/relationships/image" Target="../media/image1163.png"/><Relationship Id="rId19" Type="http://schemas.openxmlformats.org/officeDocument/2006/relationships/image" Target="../media/image1171.png"/><Relationship Id="rId31" Type="http://schemas.openxmlformats.org/officeDocument/2006/relationships/image" Target="../media/image1183.png"/><Relationship Id="rId4" Type="http://schemas.openxmlformats.org/officeDocument/2006/relationships/image" Target="../media/image1157.png"/><Relationship Id="rId9" Type="http://schemas.openxmlformats.org/officeDocument/2006/relationships/image" Target="../media/image1162.png"/><Relationship Id="rId14" Type="http://schemas.openxmlformats.org/officeDocument/2006/relationships/image" Target="../media/image1167.png"/><Relationship Id="rId22" Type="http://schemas.openxmlformats.org/officeDocument/2006/relationships/image" Target="../media/image1174.png"/><Relationship Id="rId27" Type="http://schemas.openxmlformats.org/officeDocument/2006/relationships/image" Target="../media/image1179.png"/><Relationship Id="rId30" Type="http://schemas.openxmlformats.org/officeDocument/2006/relationships/image" Target="../media/image1182.png"/><Relationship Id="rId35" Type="http://schemas.openxmlformats.org/officeDocument/2006/relationships/image" Target="../media/image1187.png"/><Relationship Id="rId8" Type="http://schemas.openxmlformats.org/officeDocument/2006/relationships/image" Target="../media/image1161.png"/><Relationship Id="rId3" Type="http://schemas.openxmlformats.org/officeDocument/2006/relationships/image" Target="../media/image9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7.png"/><Relationship Id="rId13" Type="http://schemas.openxmlformats.org/officeDocument/2006/relationships/hyperlink" Target="https://wa.me/5491124713204" TargetMode="External"/><Relationship Id="rId3" Type="http://schemas.openxmlformats.org/officeDocument/2006/relationships/image" Target="../media/image1192.png"/><Relationship Id="rId7" Type="http://schemas.openxmlformats.org/officeDocument/2006/relationships/image" Target="../media/image1196.png"/><Relationship Id="rId12" Type="http://schemas.openxmlformats.org/officeDocument/2006/relationships/image" Target="../media/image1201.jpeg"/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5.png"/><Relationship Id="rId11" Type="http://schemas.openxmlformats.org/officeDocument/2006/relationships/image" Target="../media/image1200.png"/><Relationship Id="rId5" Type="http://schemas.openxmlformats.org/officeDocument/2006/relationships/image" Target="../media/image1194.jpeg"/><Relationship Id="rId10" Type="http://schemas.openxmlformats.org/officeDocument/2006/relationships/image" Target="../media/image1199.png"/><Relationship Id="rId4" Type="http://schemas.openxmlformats.org/officeDocument/2006/relationships/image" Target="../media/image1193.png"/><Relationship Id="rId9" Type="http://schemas.openxmlformats.org/officeDocument/2006/relationships/image" Target="../media/image1198.png"/><Relationship Id="rId14" Type="http://schemas.openxmlformats.org/officeDocument/2006/relationships/hyperlink" Target="http://las.loan2021@gmail.com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8.jpeg"/><Relationship Id="rId13" Type="http://schemas.openxmlformats.org/officeDocument/2006/relationships/image" Target="../media/image1213.png"/><Relationship Id="rId18" Type="http://schemas.openxmlformats.org/officeDocument/2006/relationships/hyperlink" Target="https://wa.me/5491124713204" TargetMode="External"/><Relationship Id="rId3" Type="http://schemas.openxmlformats.org/officeDocument/2006/relationships/image" Target="../media/image1203.png"/><Relationship Id="rId7" Type="http://schemas.openxmlformats.org/officeDocument/2006/relationships/image" Target="../media/image1207.png"/><Relationship Id="rId12" Type="http://schemas.openxmlformats.org/officeDocument/2006/relationships/image" Target="../media/image1212.png"/><Relationship Id="rId17" Type="http://schemas.openxmlformats.org/officeDocument/2006/relationships/image" Target="../media/image1217.png"/><Relationship Id="rId2" Type="http://schemas.openxmlformats.org/officeDocument/2006/relationships/image" Target="../media/image1202.jpeg"/><Relationship Id="rId16" Type="http://schemas.openxmlformats.org/officeDocument/2006/relationships/image" Target="../media/image1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6.png"/><Relationship Id="rId11" Type="http://schemas.openxmlformats.org/officeDocument/2006/relationships/image" Target="../media/image1211.png"/><Relationship Id="rId5" Type="http://schemas.openxmlformats.org/officeDocument/2006/relationships/image" Target="../media/image1205.jpeg"/><Relationship Id="rId15" Type="http://schemas.openxmlformats.org/officeDocument/2006/relationships/image" Target="../media/image1215.png"/><Relationship Id="rId10" Type="http://schemas.openxmlformats.org/officeDocument/2006/relationships/image" Target="../media/image1210.png"/><Relationship Id="rId19" Type="http://schemas.openxmlformats.org/officeDocument/2006/relationships/hyperlink" Target="http://las.loan2021@gmail.com" TargetMode="External"/><Relationship Id="rId4" Type="http://schemas.openxmlformats.org/officeDocument/2006/relationships/image" Target="../media/image1204.png"/><Relationship Id="rId9" Type="http://schemas.openxmlformats.org/officeDocument/2006/relationships/image" Target="../media/image1209.png"/><Relationship Id="rId14" Type="http://schemas.openxmlformats.org/officeDocument/2006/relationships/image" Target="../media/image12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hyperlink" Target="http://las.loan2021@gmail.com" TargetMode="External"/><Relationship Id="rId4" Type="http://schemas.openxmlformats.org/officeDocument/2006/relationships/image" Target="../media/image120.png"/><Relationship Id="rId9" Type="http://schemas.openxmlformats.org/officeDocument/2006/relationships/hyperlink" Target="https://wa.me/549112471320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hyperlink" Target="http://las.loan2021@gmail.com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11" Type="http://schemas.openxmlformats.org/officeDocument/2006/relationships/hyperlink" Target="https://wa.me/5491124713204" TargetMode="External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26" Type="http://schemas.openxmlformats.org/officeDocument/2006/relationships/image" Target="../media/image158.png"/><Relationship Id="rId3" Type="http://schemas.openxmlformats.org/officeDocument/2006/relationships/image" Target="../media/image135.png"/><Relationship Id="rId21" Type="http://schemas.openxmlformats.org/officeDocument/2006/relationships/image" Target="../media/image153.png"/><Relationship Id="rId7" Type="http://schemas.openxmlformats.org/officeDocument/2006/relationships/image" Target="../media/image139.png"/><Relationship Id="rId12" Type="http://schemas.openxmlformats.org/officeDocument/2006/relationships/image" Target="../media/image144.jpeg"/><Relationship Id="rId17" Type="http://schemas.openxmlformats.org/officeDocument/2006/relationships/image" Target="../media/image149.png"/><Relationship Id="rId25" Type="http://schemas.openxmlformats.org/officeDocument/2006/relationships/image" Target="../media/image157.png"/><Relationship Id="rId2" Type="http://schemas.openxmlformats.org/officeDocument/2006/relationships/image" Target="../media/image134.jpeg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29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g"/><Relationship Id="rId11" Type="http://schemas.openxmlformats.org/officeDocument/2006/relationships/image" Target="../media/image143.jpeg"/><Relationship Id="rId24" Type="http://schemas.openxmlformats.org/officeDocument/2006/relationships/image" Target="../media/image156.png"/><Relationship Id="rId5" Type="http://schemas.openxmlformats.org/officeDocument/2006/relationships/image" Target="../media/image137.png"/><Relationship Id="rId15" Type="http://schemas.openxmlformats.org/officeDocument/2006/relationships/image" Target="../media/image147.jpg"/><Relationship Id="rId23" Type="http://schemas.openxmlformats.org/officeDocument/2006/relationships/image" Target="../media/image155.png"/><Relationship Id="rId28" Type="http://schemas.openxmlformats.org/officeDocument/2006/relationships/hyperlink" Target="https://wa.me/5491124713204" TargetMode="External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jpg"/><Relationship Id="rId22" Type="http://schemas.openxmlformats.org/officeDocument/2006/relationships/image" Target="../media/image154.png"/><Relationship Id="rId27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jp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image" Target="../media/image160.png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162.jpe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las.loan2021@gmail.com" TargetMode="External"/><Relationship Id="rId4" Type="http://schemas.openxmlformats.org/officeDocument/2006/relationships/hyperlink" Target="https://wa.me/549112471320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8670" y="7455116"/>
            <a:ext cx="1220470" cy="2440305"/>
            <a:chOff x="6048670" y="7455116"/>
            <a:chExt cx="1220470" cy="244030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670" y="9291675"/>
              <a:ext cx="1219992" cy="603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0635" y="7455116"/>
              <a:ext cx="1073365" cy="230256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67" y="792226"/>
            <a:ext cx="1901270" cy="29719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761" y="7400572"/>
            <a:ext cx="817753" cy="23175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88792" y="382944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19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72"/>
                </a:lnTo>
                <a:lnTo>
                  <a:pt x="515879" y="261494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19" y="145745"/>
                </a:lnTo>
                <a:lnTo>
                  <a:pt x="871365" y="142265"/>
                </a:lnTo>
                <a:lnTo>
                  <a:pt x="865636" y="132143"/>
                </a:lnTo>
                <a:lnTo>
                  <a:pt x="853930" y="128398"/>
                </a:lnTo>
                <a:lnTo>
                  <a:pt x="854941" y="128398"/>
                </a:lnTo>
                <a:lnTo>
                  <a:pt x="83363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D6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742" y="1087425"/>
            <a:ext cx="2346177" cy="13372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088" y="1065017"/>
            <a:ext cx="1821241" cy="13589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277" y="2370841"/>
            <a:ext cx="2336727" cy="1320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379" y="2398415"/>
            <a:ext cx="1773847" cy="13208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388" y="4576305"/>
            <a:ext cx="2736900" cy="209300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179" y="7929118"/>
            <a:ext cx="1907490" cy="16615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91" y="4720114"/>
            <a:ext cx="689216" cy="168458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579" y="4720114"/>
            <a:ext cx="689216" cy="16845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767" y="4720114"/>
            <a:ext cx="689216" cy="16845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55" y="4720114"/>
            <a:ext cx="689196" cy="168458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180" y="4545591"/>
            <a:ext cx="823747" cy="20828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92" y="7329854"/>
            <a:ext cx="1180014" cy="246606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52" y="7329854"/>
            <a:ext cx="1180007" cy="246606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37840" y="10054560"/>
            <a:ext cx="2703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23100</a:t>
            </a:r>
            <a:r>
              <a:rPr sz="1350" spc="7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1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cuchillas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cocina: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12,5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9779" y="10191721"/>
            <a:ext cx="1482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63055" y="9918315"/>
            <a:ext cx="350964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 marR="5080" indent="-382905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23101</a:t>
            </a:r>
            <a:r>
              <a:rPr sz="900" spc="3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chef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12,5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45732" y="10191835"/>
            <a:ext cx="2300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tijera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5686" y="6433943"/>
            <a:ext cx="290512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705" algn="ctr">
              <a:lnSpc>
                <a:spcPct val="100000"/>
              </a:lnSpc>
              <a:spcBef>
                <a:spcPts val="100"/>
              </a:spcBef>
              <a:tabLst>
                <a:tab pos="785495" algn="l"/>
                <a:tab pos="1579245" algn="l"/>
                <a:tab pos="2395220" algn="l"/>
              </a:tabLst>
            </a:pP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8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15608</a:t>
            </a:r>
            <a:r>
              <a:rPr sz="9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Tijera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universal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99401"/>
              </p:ext>
            </p:extLst>
          </p:nvPr>
        </p:nvGraphicFramePr>
        <p:xfrm>
          <a:off x="299590" y="3975294"/>
          <a:ext cx="6526661" cy="310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8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480">
                <a:tc>
                  <a:txBody>
                    <a:bodyPr/>
                    <a:lstStyle/>
                    <a:p>
                      <a:pPr marL="31750">
                        <a:lnSpc>
                          <a:spcPts val="1015"/>
                        </a:lnSpc>
                        <a:spcBef>
                          <a:spcPts val="125"/>
                        </a:spcBef>
                      </a:pP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17118</a:t>
                      </a:r>
                      <a:r>
                        <a:rPr sz="900" spc="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1350" spc="-13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1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</a:t>
                      </a:r>
                      <a:r>
                        <a:rPr sz="1350" spc="-13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tablas</a:t>
                      </a:r>
                      <a:r>
                        <a:rPr sz="1350" spc="-1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6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multiuso</a:t>
                      </a:r>
                      <a:r>
                        <a:rPr sz="1350" spc="-13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</a:t>
                      </a:r>
                      <a:r>
                        <a:rPr sz="1350" spc="-1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13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1350" spc="-1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17131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ts val="1070"/>
                        </a:lnSpc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Colador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plegable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065"/>
                        </a:lnSpc>
                      </a:pP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 marL="368935">
                        <a:lnSpc>
                          <a:spcPts val="1019"/>
                        </a:lnSpc>
                      </a:pP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contenedor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4450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17132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ts val="1030"/>
                        </a:lnSpc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Colador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plegable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mango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03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3772136" y="6697889"/>
            <a:ext cx="3347085" cy="38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7300"/>
              </a:lnSpc>
              <a:spcBef>
                <a:spcPts val="100"/>
              </a:spcBef>
              <a:tabLst>
                <a:tab pos="3072765" algn="l"/>
              </a:tabLst>
            </a:pP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22201</a:t>
            </a:r>
            <a:r>
              <a:rPr sz="800" spc="3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utensilios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encastrables: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Cucharón,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pisapapas,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ranurada,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pastas,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0442" y="9838152"/>
            <a:ext cx="16973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4465" algn="l"/>
              </a:tabLst>
            </a:pP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MIXT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MIXB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1" name="Recortar rectángulo de esquina del mismo lado 30">
            <a:extLst>
              <a:ext uri="{FF2B5EF4-FFF2-40B4-BE49-F238E27FC236}">
                <a16:creationId xmlns:a16="http://schemas.microsoft.com/office/drawing/2014/main" id="{DA05A74E-E080-615C-E242-8D628558FB8A}"/>
              </a:ext>
            </a:extLst>
          </p:cNvPr>
          <p:cNvSpPr/>
          <p:nvPr/>
        </p:nvSpPr>
        <p:spPr>
          <a:xfrm>
            <a:off x="-37487" y="46121"/>
            <a:ext cx="7556500" cy="706531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518297"/>
            <a:ext cx="6840004" cy="32365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6170653"/>
            <a:ext cx="6840004" cy="3288059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22347"/>
              </p:ext>
            </p:extLst>
          </p:nvPr>
        </p:nvGraphicFramePr>
        <p:xfrm>
          <a:off x="737146" y="9706932"/>
          <a:ext cx="6099173" cy="693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8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8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9220" algn="ctr">
                        <a:lnSpc>
                          <a:spcPts val="990"/>
                        </a:lnSpc>
                        <a:spcBef>
                          <a:spcPts val="4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975"/>
                        </a:lnSpc>
                        <a:spcBef>
                          <a:spcPts val="459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8419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975"/>
                        </a:lnSpc>
                        <a:spcBef>
                          <a:spcPts val="465"/>
                        </a:spcBef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75"/>
                        </a:lnSpc>
                        <a:spcBef>
                          <a:spcPts val="464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905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>
                        <a:lnSpc>
                          <a:spcPts val="98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98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ts val="985"/>
                        </a:lnSpc>
                      </a:pP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98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ts val="99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97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Porta</a:t>
                      </a: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utensilios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975"/>
                        </a:lnSpc>
                        <a:spcBef>
                          <a:spcPts val="125"/>
                        </a:spcBef>
                      </a:pP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75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>
                        <a:lnSpc>
                          <a:spcPts val="98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98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ts val="985"/>
                        </a:lnSpc>
                      </a:pP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98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ts val="99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97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975"/>
                        </a:lnSpc>
                        <a:spcBef>
                          <a:spcPts val="125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75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98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98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ts val="985"/>
                        </a:lnSpc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98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71244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66503"/>
              </p:ext>
            </p:extLst>
          </p:nvPr>
        </p:nvGraphicFramePr>
        <p:xfrm>
          <a:off x="761460" y="5040038"/>
          <a:ext cx="5968995" cy="671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0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R="57150" algn="ctr">
                        <a:lnSpc>
                          <a:spcPts val="1065"/>
                        </a:lnSpc>
                        <a:spcBef>
                          <a:spcPts val="2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065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ts val="1065"/>
                        </a:lnSpc>
                        <a:spcBef>
                          <a:spcPts val="285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065"/>
                        </a:lnSpc>
                        <a:spcBef>
                          <a:spcPts val="285"/>
                        </a:spcBef>
                      </a:pP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ts val="1065"/>
                        </a:lnSpc>
                        <a:spcBef>
                          <a:spcPts val="2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065"/>
                        </a:lnSpc>
                        <a:spcBef>
                          <a:spcPts val="2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065"/>
                        </a:lnSpc>
                        <a:spcBef>
                          <a:spcPts val="290"/>
                        </a:spcBef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2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1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40640" algn="ctr">
                        <a:lnSpc>
                          <a:spcPts val="106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065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1065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39370" algn="ctr">
                        <a:lnSpc>
                          <a:spcPts val="106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70126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065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10160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686053" y="2199098"/>
            <a:ext cx="467359" cy="19367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120" dirty="0">
                <a:solidFill>
                  <a:srgbClr val="AD9E8A"/>
                </a:solidFill>
                <a:latin typeface="Cambria"/>
                <a:cs typeface="Cambria"/>
              </a:rPr>
              <a:t>TIZA</a:t>
            </a:r>
            <a:r>
              <a:rPr sz="2900" spc="-165" dirty="0">
                <a:solidFill>
                  <a:srgbClr val="AD9E8A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AD9E8A"/>
                </a:solidFill>
                <a:latin typeface="Cambria"/>
                <a:cs typeface="Cambria"/>
              </a:rPr>
              <a:t>y</a:t>
            </a:r>
            <a:r>
              <a:rPr sz="2900" spc="-160" dirty="0">
                <a:solidFill>
                  <a:srgbClr val="AD9E8A"/>
                </a:solidFill>
                <a:latin typeface="Cambria"/>
                <a:cs typeface="Cambria"/>
              </a:rPr>
              <a:t> </a:t>
            </a:r>
            <a:r>
              <a:rPr sz="2900" spc="-195" dirty="0">
                <a:solidFill>
                  <a:srgbClr val="AD9E8A"/>
                </a:solidFill>
                <a:latin typeface="Cambria"/>
                <a:cs typeface="Cambria"/>
              </a:rPr>
              <a:t>cobre</a:t>
            </a:r>
            <a:endParaRPr sz="29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14972" y="6613271"/>
            <a:ext cx="467359" cy="26244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165" dirty="0">
                <a:solidFill>
                  <a:srgbClr val="4C4D4F"/>
                </a:solidFill>
                <a:latin typeface="Cambria"/>
                <a:cs typeface="Cambria"/>
              </a:rPr>
              <a:t>NEGRO</a:t>
            </a:r>
            <a:r>
              <a:rPr sz="2900" spc="-15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4C4D4F"/>
                </a:solidFill>
                <a:latin typeface="Cambria"/>
                <a:cs typeface="Cambria"/>
              </a:rPr>
              <a:t>y</a:t>
            </a:r>
            <a:r>
              <a:rPr sz="2900" spc="-15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-120" dirty="0">
                <a:solidFill>
                  <a:srgbClr val="4C4D4F"/>
                </a:solidFill>
                <a:latin typeface="Cambria"/>
                <a:cs typeface="Cambria"/>
              </a:rPr>
              <a:t>bambú</a:t>
            </a:r>
            <a:endParaRPr sz="290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25428" y="792247"/>
            <a:ext cx="13976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latas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48210" y="7509433"/>
            <a:ext cx="538480" cy="1703705"/>
          </a:xfrm>
          <a:custGeom>
            <a:avLst/>
            <a:gdLst/>
            <a:ahLst/>
            <a:cxnLst/>
            <a:rect l="l" t="t" r="r" b="b"/>
            <a:pathLst>
              <a:path w="538479" h="1703704">
                <a:moveTo>
                  <a:pt x="537883" y="0"/>
                </a:moveTo>
                <a:lnTo>
                  <a:pt x="0" y="0"/>
                </a:lnTo>
                <a:lnTo>
                  <a:pt x="0" y="1703298"/>
                </a:lnTo>
                <a:lnTo>
                  <a:pt x="537883" y="1703298"/>
                </a:lnTo>
                <a:lnTo>
                  <a:pt x="537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ortar rectángulo de esquina del mismo lado 10">
            <a:extLst>
              <a:ext uri="{FF2B5EF4-FFF2-40B4-BE49-F238E27FC236}">
                <a16:creationId xmlns:a16="http://schemas.microsoft.com/office/drawing/2014/main" id="{109EF9B3-4EDA-E89B-E3BD-D83B72B2A7EF}"/>
              </a:ext>
            </a:extLst>
          </p:cNvPr>
          <p:cNvSpPr/>
          <p:nvPr/>
        </p:nvSpPr>
        <p:spPr>
          <a:xfrm>
            <a:off x="8482" y="5633"/>
            <a:ext cx="7556500" cy="662347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6118136"/>
            <a:ext cx="6840004" cy="340657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34648"/>
              </p:ext>
            </p:extLst>
          </p:nvPr>
        </p:nvGraphicFramePr>
        <p:xfrm>
          <a:off x="772381" y="9735283"/>
          <a:ext cx="604392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75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71141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71142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71140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048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71144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71139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71143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R="3746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327504"/>
              </p:ext>
            </p:extLst>
          </p:nvPr>
        </p:nvGraphicFramePr>
        <p:xfrm>
          <a:off x="752382" y="4999635"/>
          <a:ext cx="6048373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71121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37465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72122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71126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Porta</a:t>
                      </a: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utensilios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72223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71127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71125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83157" y="6734559"/>
            <a:ext cx="467359" cy="23818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235" dirty="0">
                <a:solidFill>
                  <a:srgbClr val="567D67"/>
                </a:solidFill>
                <a:latin typeface="Cambria"/>
                <a:cs typeface="Cambria"/>
              </a:rPr>
              <a:t>VERDE</a:t>
            </a:r>
            <a:r>
              <a:rPr sz="2900" spc="-160" dirty="0">
                <a:solidFill>
                  <a:srgbClr val="567D67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567D67"/>
                </a:solidFill>
                <a:latin typeface="Cambria"/>
                <a:cs typeface="Cambria"/>
              </a:rPr>
              <a:t>y</a:t>
            </a:r>
            <a:r>
              <a:rPr sz="2900" spc="-155" dirty="0">
                <a:solidFill>
                  <a:srgbClr val="567D67"/>
                </a:solidFill>
                <a:latin typeface="Cambria"/>
                <a:cs typeface="Cambria"/>
              </a:rPr>
              <a:t> </a:t>
            </a:r>
            <a:r>
              <a:rPr sz="2900" spc="-185" dirty="0">
                <a:solidFill>
                  <a:srgbClr val="567D67"/>
                </a:solidFill>
                <a:latin typeface="Cambria"/>
                <a:cs typeface="Cambria"/>
              </a:rPr>
              <a:t>cobre</a:t>
            </a:r>
            <a:endParaRPr sz="2900">
              <a:latin typeface="Cambria"/>
              <a:cs typeface="Cambr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9994" y="1440002"/>
            <a:ext cx="6840220" cy="3406775"/>
            <a:chOff x="359994" y="1440002"/>
            <a:chExt cx="6840220" cy="3406775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1440002"/>
              <a:ext cx="6840004" cy="34065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38" y="1819783"/>
              <a:ext cx="627888" cy="27553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6470" y="1894434"/>
            <a:ext cx="467359" cy="2546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110" dirty="0">
                <a:solidFill>
                  <a:srgbClr val="FFFFFF"/>
                </a:solidFill>
                <a:latin typeface="Cambria"/>
                <a:cs typeface="Cambria"/>
              </a:rPr>
              <a:t>BLANCO</a:t>
            </a:r>
            <a:r>
              <a:rPr sz="2900" spc="-1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2900" spc="-1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900" spc="-200" dirty="0">
                <a:solidFill>
                  <a:srgbClr val="FFFFFF"/>
                </a:solidFill>
                <a:latin typeface="Cambria"/>
                <a:cs typeface="Cambria"/>
              </a:rPr>
              <a:t>cuero</a:t>
            </a:r>
            <a:endParaRPr sz="29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25415" y="792235"/>
            <a:ext cx="13976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latas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2" name="Recortar rectángulo de esquina del mismo lado 11">
            <a:extLst>
              <a:ext uri="{FF2B5EF4-FFF2-40B4-BE49-F238E27FC236}">
                <a16:creationId xmlns:a16="http://schemas.microsoft.com/office/drawing/2014/main" id="{5096F70A-204F-7772-4242-F4638C0021A2}"/>
              </a:ext>
            </a:extLst>
          </p:cNvPr>
          <p:cNvSpPr/>
          <p:nvPr/>
        </p:nvSpPr>
        <p:spPr>
          <a:xfrm>
            <a:off x="-54018" y="8772"/>
            <a:ext cx="7556500" cy="78346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421498"/>
              </p:ext>
            </p:extLst>
          </p:nvPr>
        </p:nvGraphicFramePr>
        <p:xfrm>
          <a:off x="647291" y="5011423"/>
          <a:ext cx="6222999" cy="1089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7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1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1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R="15240"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negro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ts val="1065"/>
                        </a:lnSpc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70507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negro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70507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70504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tiza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70507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FTI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tiza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verde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70507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Colapasta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Ø26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verde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ts val="1030"/>
                        </a:lnSpc>
                      </a:pP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Interior</a:t>
                      </a:r>
                      <a:r>
                        <a:rPr sz="95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5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aislante</a:t>
                      </a:r>
                      <a:r>
                        <a:rPr sz="95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térmico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4C6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23478" y="9880248"/>
            <a:ext cx="1679575" cy="4826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  <a:tabLst>
                <a:tab pos="469265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71122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Servilletero con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traba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69265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72119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Servilletero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69265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71123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Porta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5238" y="9880134"/>
            <a:ext cx="2332355" cy="3302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  <a:tabLst>
                <a:tab pos="1170305" algn="l"/>
                <a:tab pos="2045335" algn="l"/>
              </a:tabLst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71106</a:t>
            </a:r>
            <a:r>
              <a:rPr sz="900" spc="22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Frutera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Ø25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45335" algn="l"/>
              </a:tabLst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71108</a:t>
            </a:r>
            <a:r>
              <a:rPr sz="900" spc="3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Porta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rollos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7473" y="9880019"/>
            <a:ext cx="1391920" cy="4826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  <a:tabLst>
                <a:tab pos="1105535" algn="l"/>
              </a:tabLst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105535" algn="l"/>
              </a:tabLst>
            </a:pP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105535" algn="l"/>
              </a:tabLst>
            </a:pP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14,5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14531" y="8811856"/>
            <a:ext cx="1532890" cy="942975"/>
            <a:chOff x="4714531" y="8811856"/>
            <a:chExt cx="1532890" cy="942975"/>
          </a:xfrm>
        </p:grpSpPr>
        <p:sp>
          <p:nvSpPr>
            <p:cNvPr id="7" name="object 7"/>
            <p:cNvSpPr/>
            <p:nvPr/>
          </p:nvSpPr>
          <p:spPr>
            <a:xfrm>
              <a:off x="4940812" y="9362645"/>
              <a:ext cx="1216025" cy="391795"/>
            </a:xfrm>
            <a:custGeom>
              <a:avLst/>
              <a:gdLst/>
              <a:ahLst/>
              <a:cxnLst/>
              <a:rect l="l" t="t" r="r" b="b"/>
              <a:pathLst>
                <a:path w="1216025" h="391795">
                  <a:moveTo>
                    <a:pt x="673379" y="0"/>
                  </a:moveTo>
                  <a:lnTo>
                    <a:pt x="602462" y="619"/>
                  </a:lnTo>
                  <a:lnTo>
                    <a:pt x="531617" y="3867"/>
                  </a:lnTo>
                  <a:lnTo>
                    <a:pt x="463242" y="9578"/>
                  </a:lnTo>
                  <a:lnTo>
                    <a:pt x="397789" y="17594"/>
                  </a:lnTo>
                  <a:lnTo>
                    <a:pt x="335712" y="27757"/>
                  </a:lnTo>
                  <a:lnTo>
                    <a:pt x="277461" y="39908"/>
                  </a:lnTo>
                  <a:lnTo>
                    <a:pt x="223489" y="53886"/>
                  </a:lnTo>
                  <a:lnTo>
                    <a:pt x="174248" y="69534"/>
                  </a:lnTo>
                  <a:lnTo>
                    <a:pt x="130190" y="86693"/>
                  </a:lnTo>
                  <a:lnTo>
                    <a:pt x="91767" y="105204"/>
                  </a:lnTo>
                  <a:lnTo>
                    <a:pt x="33634" y="145644"/>
                  </a:lnTo>
                  <a:lnTo>
                    <a:pt x="3466" y="189583"/>
                  </a:lnTo>
                  <a:lnTo>
                    <a:pt x="0" y="212468"/>
                  </a:lnTo>
                  <a:lnTo>
                    <a:pt x="4708" y="235127"/>
                  </a:lnTo>
                  <a:lnTo>
                    <a:pt x="37226" y="277354"/>
                  </a:lnTo>
                  <a:lnTo>
                    <a:pt x="97477" y="314564"/>
                  </a:lnTo>
                  <a:lnTo>
                    <a:pt x="136853" y="330953"/>
                  </a:lnTo>
                  <a:lnTo>
                    <a:pt x="181781" y="345685"/>
                  </a:lnTo>
                  <a:lnTo>
                    <a:pt x="231802" y="358626"/>
                  </a:lnTo>
                  <a:lnTo>
                    <a:pt x="286456" y="369642"/>
                  </a:lnTo>
                  <a:lnTo>
                    <a:pt x="345283" y="378600"/>
                  </a:lnTo>
                  <a:lnTo>
                    <a:pt x="407823" y="385364"/>
                  </a:lnTo>
                  <a:lnTo>
                    <a:pt x="473615" y="389801"/>
                  </a:lnTo>
                  <a:lnTo>
                    <a:pt x="542200" y="391777"/>
                  </a:lnTo>
                  <a:lnTo>
                    <a:pt x="613117" y="391157"/>
                  </a:lnTo>
                  <a:lnTo>
                    <a:pt x="683963" y="387910"/>
                  </a:lnTo>
                  <a:lnTo>
                    <a:pt x="752338" y="382199"/>
                  </a:lnTo>
                  <a:lnTo>
                    <a:pt x="817790" y="374182"/>
                  </a:lnTo>
                  <a:lnTo>
                    <a:pt x="879868" y="364019"/>
                  </a:lnTo>
                  <a:lnTo>
                    <a:pt x="938118" y="351869"/>
                  </a:lnTo>
                  <a:lnTo>
                    <a:pt x="992090" y="337890"/>
                  </a:lnTo>
                  <a:lnTo>
                    <a:pt x="1041331" y="322242"/>
                  </a:lnTo>
                  <a:lnTo>
                    <a:pt x="1085389" y="305083"/>
                  </a:lnTo>
                  <a:lnTo>
                    <a:pt x="1123812" y="286573"/>
                  </a:lnTo>
                  <a:lnTo>
                    <a:pt x="1181945" y="246133"/>
                  </a:lnTo>
                  <a:lnTo>
                    <a:pt x="1212113" y="202193"/>
                  </a:lnTo>
                  <a:lnTo>
                    <a:pt x="1215580" y="179308"/>
                  </a:lnTo>
                  <a:lnTo>
                    <a:pt x="1210869" y="156647"/>
                  </a:lnTo>
                  <a:lnTo>
                    <a:pt x="1178348" y="114417"/>
                  </a:lnTo>
                  <a:lnTo>
                    <a:pt x="1118097" y="77206"/>
                  </a:lnTo>
                  <a:lnTo>
                    <a:pt x="1078722" y="60818"/>
                  </a:lnTo>
                  <a:lnTo>
                    <a:pt x="1033794" y="46087"/>
                  </a:lnTo>
                  <a:lnTo>
                    <a:pt x="983773" y="33147"/>
                  </a:lnTo>
                  <a:lnTo>
                    <a:pt x="929120" y="22131"/>
                  </a:lnTo>
                  <a:lnTo>
                    <a:pt x="870294" y="13175"/>
                  </a:lnTo>
                  <a:lnTo>
                    <a:pt x="807755" y="6411"/>
                  </a:lnTo>
                  <a:lnTo>
                    <a:pt x="741963" y="1975"/>
                  </a:lnTo>
                  <a:lnTo>
                    <a:pt x="673379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531" y="8811856"/>
              <a:ext cx="1532662" cy="88321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265277" y="6208090"/>
            <a:ext cx="2167890" cy="3515995"/>
            <a:chOff x="5265277" y="6208090"/>
            <a:chExt cx="2167890" cy="3515995"/>
          </a:xfrm>
        </p:grpSpPr>
        <p:sp>
          <p:nvSpPr>
            <p:cNvPr id="10" name="object 10"/>
            <p:cNvSpPr/>
            <p:nvPr/>
          </p:nvSpPr>
          <p:spPr>
            <a:xfrm>
              <a:off x="6407370" y="9393377"/>
              <a:ext cx="1026160" cy="330835"/>
            </a:xfrm>
            <a:custGeom>
              <a:avLst/>
              <a:gdLst/>
              <a:ahLst/>
              <a:cxnLst/>
              <a:rect l="l" t="t" r="r" b="b"/>
              <a:pathLst>
                <a:path w="1026159" h="330834">
                  <a:moveTo>
                    <a:pt x="577961" y="0"/>
                  </a:moveTo>
                  <a:lnTo>
                    <a:pt x="508330" y="393"/>
                  </a:lnTo>
                  <a:lnTo>
                    <a:pt x="438784" y="3794"/>
                  </a:lnTo>
                  <a:lnTo>
                    <a:pt x="372162" y="9996"/>
                  </a:lnTo>
                  <a:lnTo>
                    <a:pt x="309068" y="18784"/>
                  </a:lnTo>
                  <a:lnTo>
                    <a:pt x="250110" y="29947"/>
                  </a:lnTo>
                  <a:lnTo>
                    <a:pt x="195893" y="43270"/>
                  </a:lnTo>
                  <a:lnTo>
                    <a:pt x="147023" y="58541"/>
                  </a:lnTo>
                  <a:lnTo>
                    <a:pt x="104104" y="75547"/>
                  </a:lnTo>
                  <a:lnTo>
                    <a:pt x="67744" y="94075"/>
                  </a:lnTo>
                  <a:lnTo>
                    <a:pt x="17121" y="134845"/>
                  </a:lnTo>
                  <a:lnTo>
                    <a:pt x="0" y="179145"/>
                  </a:lnTo>
                  <a:lnTo>
                    <a:pt x="5290" y="201375"/>
                  </a:lnTo>
                  <a:lnTo>
                    <a:pt x="42048" y="242178"/>
                  </a:lnTo>
                  <a:lnTo>
                    <a:pt x="109599" y="276911"/>
                  </a:lnTo>
                  <a:lnTo>
                    <a:pt x="153381" y="291551"/>
                  </a:lnTo>
                  <a:lnTo>
                    <a:pt x="203011" y="304135"/>
                  </a:lnTo>
                  <a:lnTo>
                    <a:pt x="257874" y="314483"/>
                  </a:lnTo>
                  <a:lnTo>
                    <a:pt x="317353" y="322415"/>
                  </a:lnTo>
                  <a:lnTo>
                    <a:pt x="380832" y="327751"/>
                  </a:lnTo>
                  <a:lnTo>
                    <a:pt x="447693" y="330313"/>
                  </a:lnTo>
                  <a:lnTo>
                    <a:pt x="517321" y="329920"/>
                  </a:lnTo>
                  <a:lnTo>
                    <a:pt x="586870" y="326516"/>
                  </a:lnTo>
                  <a:lnTo>
                    <a:pt x="653494" y="320312"/>
                  </a:lnTo>
                  <a:lnTo>
                    <a:pt x="716588" y="311523"/>
                  </a:lnTo>
                  <a:lnTo>
                    <a:pt x="775547" y="300360"/>
                  </a:lnTo>
                  <a:lnTo>
                    <a:pt x="829764" y="287037"/>
                  </a:lnTo>
                  <a:lnTo>
                    <a:pt x="878635" y="271766"/>
                  </a:lnTo>
                  <a:lnTo>
                    <a:pt x="921553" y="254761"/>
                  </a:lnTo>
                  <a:lnTo>
                    <a:pt x="957913" y="236234"/>
                  </a:lnTo>
                  <a:lnTo>
                    <a:pt x="1008538" y="195467"/>
                  </a:lnTo>
                  <a:lnTo>
                    <a:pt x="1025664" y="151167"/>
                  </a:lnTo>
                  <a:lnTo>
                    <a:pt x="1020374" y="128938"/>
                  </a:lnTo>
                  <a:lnTo>
                    <a:pt x="983616" y="88134"/>
                  </a:lnTo>
                  <a:lnTo>
                    <a:pt x="916064" y="53402"/>
                  </a:lnTo>
                  <a:lnTo>
                    <a:pt x="872282" y="38761"/>
                  </a:lnTo>
                  <a:lnTo>
                    <a:pt x="822650" y="26177"/>
                  </a:lnTo>
                  <a:lnTo>
                    <a:pt x="767786" y="15829"/>
                  </a:lnTo>
                  <a:lnTo>
                    <a:pt x="708305" y="7897"/>
                  </a:lnTo>
                  <a:lnTo>
                    <a:pt x="644824" y="2561"/>
                  </a:lnTo>
                  <a:lnTo>
                    <a:pt x="577961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341" y="7696124"/>
              <a:ext cx="810724" cy="19666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277" y="6208090"/>
              <a:ext cx="1886687" cy="146644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163254" y="8577377"/>
            <a:ext cx="1161415" cy="1066165"/>
            <a:chOff x="2163254" y="8577377"/>
            <a:chExt cx="1161415" cy="1066165"/>
          </a:xfrm>
        </p:grpSpPr>
        <p:sp>
          <p:nvSpPr>
            <p:cNvPr id="14" name="object 14"/>
            <p:cNvSpPr/>
            <p:nvPr/>
          </p:nvSpPr>
          <p:spPr>
            <a:xfrm>
              <a:off x="2445198" y="9359496"/>
              <a:ext cx="879475" cy="283845"/>
            </a:xfrm>
            <a:custGeom>
              <a:avLst/>
              <a:gdLst/>
              <a:ahLst/>
              <a:cxnLst/>
              <a:rect l="l" t="t" r="r" b="b"/>
              <a:pathLst>
                <a:path w="879475" h="283845">
                  <a:moveTo>
                    <a:pt x="531597" y="0"/>
                  </a:moveTo>
                  <a:lnTo>
                    <a:pt x="455701" y="1072"/>
                  </a:lnTo>
                  <a:lnTo>
                    <a:pt x="378796" y="3538"/>
                  </a:lnTo>
                  <a:lnTo>
                    <a:pt x="306836" y="6815"/>
                  </a:lnTo>
                  <a:lnTo>
                    <a:pt x="240580" y="11195"/>
                  </a:lnTo>
                  <a:lnTo>
                    <a:pt x="180782" y="16965"/>
                  </a:lnTo>
                  <a:lnTo>
                    <a:pt x="128200" y="24418"/>
                  </a:lnTo>
                  <a:lnTo>
                    <a:pt x="83589" y="33841"/>
                  </a:lnTo>
                  <a:lnTo>
                    <a:pt x="21311" y="59762"/>
                  </a:lnTo>
                  <a:lnTo>
                    <a:pt x="0" y="97046"/>
                  </a:lnTo>
                  <a:lnTo>
                    <a:pt x="5396" y="116442"/>
                  </a:lnTo>
                  <a:lnTo>
                    <a:pt x="43369" y="152440"/>
                  </a:lnTo>
                  <a:lnTo>
                    <a:pt x="113274" y="184982"/>
                  </a:lnTo>
                  <a:lnTo>
                    <a:pt x="158586" y="200057"/>
                  </a:lnTo>
                  <a:lnTo>
                    <a:pt x="209943" y="214387"/>
                  </a:lnTo>
                  <a:lnTo>
                    <a:pt x="266699" y="228013"/>
                  </a:lnTo>
                  <a:lnTo>
                    <a:pt x="328208" y="240975"/>
                  </a:lnTo>
                  <a:lnTo>
                    <a:pt x="393825" y="253313"/>
                  </a:lnTo>
                  <a:lnTo>
                    <a:pt x="462902" y="265067"/>
                  </a:lnTo>
                  <a:lnTo>
                    <a:pt x="513197" y="274431"/>
                  </a:lnTo>
                  <a:lnTo>
                    <a:pt x="545603" y="280974"/>
                  </a:lnTo>
                  <a:lnTo>
                    <a:pt x="573853" y="283487"/>
                  </a:lnTo>
                  <a:lnTo>
                    <a:pt x="611682" y="280764"/>
                  </a:lnTo>
                  <a:lnTo>
                    <a:pt x="678850" y="266921"/>
                  </a:lnTo>
                  <a:lnTo>
                    <a:pt x="737574" y="244463"/>
                  </a:lnTo>
                  <a:lnTo>
                    <a:pt x="787129" y="216036"/>
                  </a:lnTo>
                  <a:lnTo>
                    <a:pt x="826794" y="184286"/>
                  </a:lnTo>
                  <a:lnTo>
                    <a:pt x="855844" y="151860"/>
                  </a:lnTo>
                  <a:lnTo>
                    <a:pt x="879208" y="95560"/>
                  </a:lnTo>
                  <a:lnTo>
                    <a:pt x="873986" y="75006"/>
                  </a:lnTo>
                  <a:lnTo>
                    <a:pt x="836700" y="41642"/>
                  </a:lnTo>
                  <a:lnTo>
                    <a:pt x="765614" y="18279"/>
                  </a:lnTo>
                  <a:lnTo>
                    <a:pt x="718143" y="10226"/>
                  </a:lnTo>
                  <a:lnTo>
                    <a:pt x="663117" y="4528"/>
                  </a:lnTo>
                  <a:lnTo>
                    <a:pt x="600836" y="1135"/>
                  </a:lnTo>
                  <a:lnTo>
                    <a:pt x="531597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3254" y="8577377"/>
              <a:ext cx="960452" cy="104183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462324" y="8630831"/>
            <a:ext cx="989965" cy="1086485"/>
            <a:chOff x="3462324" y="8630831"/>
            <a:chExt cx="989965" cy="1086485"/>
          </a:xfrm>
        </p:grpSpPr>
        <p:sp>
          <p:nvSpPr>
            <p:cNvPr id="17" name="object 17"/>
            <p:cNvSpPr/>
            <p:nvPr/>
          </p:nvSpPr>
          <p:spPr>
            <a:xfrm>
              <a:off x="3558231" y="9428525"/>
              <a:ext cx="894080" cy="288290"/>
            </a:xfrm>
            <a:custGeom>
              <a:avLst/>
              <a:gdLst/>
              <a:ahLst/>
              <a:cxnLst/>
              <a:rect l="l" t="t" r="r" b="b"/>
              <a:pathLst>
                <a:path w="894079" h="288290">
                  <a:moveTo>
                    <a:pt x="540341" y="0"/>
                  </a:moveTo>
                  <a:lnTo>
                    <a:pt x="463194" y="1085"/>
                  </a:lnTo>
                  <a:lnTo>
                    <a:pt x="391932" y="3336"/>
                  </a:lnTo>
                  <a:lnTo>
                    <a:pt x="324768" y="6246"/>
                  </a:lnTo>
                  <a:lnTo>
                    <a:pt x="262278" y="10037"/>
                  </a:lnTo>
                  <a:lnTo>
                    <a:pt x="205041" y="14930"/>
                  </a:lnTo>
                  <a:lnTo>
                    <a:pt x="153635" y="21146"/>
                  </a:lnTo>
                  <a:lnTo>
                    <a:pt x="108637" y="28908"/>
                  </a:lnTo>
                  <a:lnTo>
                    <a:pt x="70625" y="38436"/>
                  </a:lnTo>
                  <a:lnTo>
                    <a:pt x="17872" y="63679"/>
                  </a:lnTo>
                  <a:lnTo>
                    <a:pt x="0" y="98647"/>
                  </a:lnTo>
                  <a:lnTo>
                    <a:pt x="5483" y="118363"/>
                  </a:lnTo>
                  <a:lnTo>
                    <a:pt x="44079" y="154956"/>
                  </a:lnTo>
                  <a:lnTo>
                    <a:pt x="115133" y="188032"/>
                  </a:lnTo>
                  <a:lnTo>
                    <a:pt x="161191" y="203355"/>
                  </a:lnTo>
                  <a:lnTo>
                    <a:pt x="213394" y="217921"/>
                  </a:lnTo>
                  <a:lnTo>
                    <a:pt x="271085" y="231771"/>
                  </a:lnTo>
                  <a:lnTo>
                    <a:pt x="333608" y="244946"/>
                  </a:lnTo>
                  <a:lnTo>
                    <a:pt x="400306" y="257488"/>
                  </a:lnTo>
                  <a:lnTo>
                    <a:pt x="470522" y="269436"/>
                  </a:lnTo>
                  <a:lnTo>
                    <a:pt x="521643" y="278955"/>
                  </a:lnTo>
                  <a:lnTo>
                    <a:pt x="554582" y="285605"/>
                  </a:lnTo>
                  <a:lnTo>
                    <a:pt x="583298" y="288162"/>
                  </a:lnTo>
                  <a:lnTo>
                    <a:pt x="621753" y="285400"/>
                  </a:lnTo>
                  <a:lnTo>
                    <a:pt x="690030" y="271325"/>
                  </a:lnTo>
                  <a:lnTo>
                    <a:pt x="749720" y="248495"/>
                  </a:lnTo>
                  <a:lnTo>
                    <a:pt x="800091" y="219600"/>
                  </a:lnTo>
                  <a:lnTo>
                    <a:pt x="840407" y="187327"/>
                  </a:lnTo>
                  <a:lnTo>
                    <a:pt x="869934" y="154366"/>
                  </a:lnTo>
                  <a:lnTo>
                    <a:pt x="893686" y="97136"/>
                  </a:lnTo>
                  <a:lnTo>
                    <a:pt x="888380" y="76242"/>
                  </a:lnTo>
                  <a:lnTo>
                    <a:pt x="850479" y="42328"/>
                  </a:lnTo>
                  <a:lnTo>
                    <a:pt x="778219" y="18583"/>
                  </a:lnTo>
                  <a:lnTo>
                    <a:pt x="729963" y="10398"/>
                  </a:lnTo>
                  <a:lnTo>
                    <a:pt x="674029" y="4606"/>
                  </a:lnTo>
                  <a:lnTo>
                    <a:pt x="610720" y="1156"/>
                  </a:lnTo>
                  <a:lnTo>
                    <a:pt x="540341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2324" y="8630831"/>
              <a:ext cx="829221" cy="106680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10222" y="8550123"/>
            <a:ext cx="1725295" cy="1196975"/>
            <a:chOff x="310222" y="8550123"/>
            <a:chExt cx="1725295" cy="1196975"/>
          </a:xfrm>
        </p:grpSpPr>
        <p:sp>
          <p:nvSpPr>
            <p:cNvPr id="20" name="object 20"/>
            <p:cNvSpPr/>
            <p:nvPr/>
          </p:nvSpPr>
          <p:spPr>
            <a:xfrm>
              <a:off x="471965" y="9088435"/>
              <a:ext cx="1563370" cy="658495"/>
            </a:xfrm>
            <a:custGeom>
              <a:avLst/>
              <a:gdLst/>
              <a:ahLst/>
              <a:cxnLst/>
              <a:rect l="l" t="t" r="r" b="b"/>
              <a:pathLst>
                <a:path w="1563370" h="658495">
                  <a:moveTo>
                    <a:pt x="1433124" y="0"/>
                  </a:moveTo>
                  <a:lnTo>
                    <a:pt x="1391298" y="602"/>
                  </a:lnTo>
                  <a:lnTo>
                    <a:pt x="1344815" y="2011"/>
                  </a:lnTo>
                  <a:lnTo>
                    <a:pt x="1294090" y="4068"/>
                  </a:lnTo>
                  <a:lnTo>
                    <a:pt x="1120602" y="12551"/>
                  </a:lnTo>
                  <a:lnTo>
                    <a:pt x="991319" y="18553"/>
                  </a:lnTo>
                  <a:lnTo>
                    <a:pt x="923832" y="21183"/>
                  </a:lnTo>
                  <a:lnTo>
                    <a:pt x="854999" y="23357"/>
                  </a:lnTo>
                  <a:lnTo>
                    <a:pt x="797607" y="26531"/>
                  </a:lnTo>
                  <a:lnTo>
                    <a:pt x="739221" y="32769"/>
                  </a:lnTo>
                  <a:lnTo>
                    <a:pt x="680262" y="41784"/>
                  </a:lnTo>
                  <a:lnTo>
                    <a:pt x="621154" y="53293"/>
                  </a:lnTo>
                  <a:lnTo>
                    <a:pt x="562320" y="67012"/>
                  </a:lnTo>
                  <a:lnTo>
                    <a:pt x="504181" y="82655"/>
                  </a:lnTo>
                  <a:lnTo>
                    <a:pt x="447161" y="99939"/>
                  </a:lnTo>
                  <a:lnTo>
                    <a:pt x="391682" y="118580"/>
                  </a:lnTo>
                  <a:lnTo>
                    <a:pt x="338167" y="138291"/>
                  </a:lnTo>
                  <a:lnTo>
                    <a:pt x="287038" y="158791"/>
                  </a:lnTo>
                  <a:lnTo>
                    <a:pt x="238719" y="179792"/>
                  </a:lnTo>
                  <a:lnTo>
                    <a:pt x="193631" y="201013"/>
                  </a:lnTo>
                  <a:lnTo>
                    <a:pt x="152198" y="222167"/>
                  </a:lnTo>
                  <a:lnTo>
                    <a:pt x="114843" y="242971"/>
                  </a:lnTo>
                  <a:lnTo>
                    <a:pt x="81987" y="263139"/>
                  </a:lnTo>
                  <a:lnTo>
                    <a:pt x="31466" y="300434"/>
                  </a:lnTo>
                  <a:lnTo>
                    <a:pt x="4016" y="331776"/>
                  </a:lnTo>
                  <a:lnTo>
                    <a:pt x="0" y="344504"/>
                  </a:lnTo>
                  <a:lnTo>
                    <a:pt x="3019" y="354890"/>
                  </a:lnTo>
                  <a:lnTo>
                    <a:pt x="109898" y="406908"/>
                  </a:lnTo>
                  <a:lnTo>
                    <a:pt x="183606" y="438747"/>
                  </a:lnTo>
                  <a:lnTo>
                    <a:pt x="226524" y="456148"/>
                  </a:lnTo>
                  <a:lnTo>
                    <a:pt x="273366" y="474175"/>
                  </a:lnTo>
                  <a:lnTo>
                    <a:pt x="324041" y="492560"/>
                  </a:lnTo>
                  <a:lnTo>
                    <a:pt x="378461" y="511030"/>
                  </a:lnTo>
                  <a:lnTo>
                    <a:pt x="436536" y="529317"/>
                  </a:lnTo>
                  <a:lnTo>
                    <a:pt x="498177" y="547148"/>
                  </a:lnTo>
                  <a:lnTo>
                    <a:pt x="563294" y="564255"/>
                  </a:lnTo>
                  <a:lnTo>
                    <a:pt x="631798" y="580367"/>
                  </a:lnTo>
                  <a:lnTo>
                    <a:pt x="703599" y="595213"/>
                  </a:lnTo>
                  <a:lnTo>
                    <a:pt x="778608" y="608522"/>
                  </a:lnTo>
                  <a:lnTo>
                    <a:pt x="830118" y="620448"/>
                  </a:lnTo>
                  <a:lnTo>
                    <a:pt x="857464" y="633191"/>
                  </a:lnTo>
                  <a:lnTo>
                    <a:pt x="871272" y="644932"/>
                  </a:lnTo>
                  <a:lnTo>
                    <a:pt x="882167" y="653847"/>
                  </a:lnTo>
                  <a:lnTo>
                    <a:pt x="900773" y="658117"/>
                  </a:lnTo>
                  <a:lnTo>
                    <a:pt x="937714" y="655919"/>
                  </a:lnTo>
                  <a:lnTo>
                    <a:pt x="979152" y="647011"/>
                  </a:lnTo>
                  <a:lnTo>
                    <a:pt x="1020614" y="630901"/>
                  </a:lnTo>
                  <a:lnTo>
                    <a:pt x="1061915" y="608401"/>
                  </a:lnTo>
                  <a:lnTo>
                    <a:pt x="1102872" y="580326"/>
                  </a:lnTo>
                  <a:lnTo>
                    <a:pt x="1143300" y="547488"/>
                  </a:lnTo>
                  <a:lnTo>
                    <a:pt x="1183014" y="510701"/>
                  </a:lnTo>
                  <a:lnTo>
                    <a:pt x="1221830" y="470777"/>
                  </a:lnTo>
                  <a:lnTo>
                    <a:pt x="1259563" y="428532"/>
                  </a:lnTo>
                  <a:lnTo>
                    <a:pt x="1296030" y="384777"/>
                  </a:lnTo>
                  <a:lnTo>
                    <a:pt x="1331046" y="340327"/>
                  </a:lnTo>
                  <a:lnTo>
                    <a:pt x="1364426" y="295994"/>
                  </a:lnTo>
                  <a:lnTo>
                    <a:pt x="1395986" y="252592"/>
                  </a:lnTo>
                  <a:lnTo>
                    <a:pt x="1425542" y="210935"/>
                  </a:lnTo>
                  <a:lnTo>
                    <a:pt x="1477904" y="136106"/>
                  </a:lnTo>
                  <a:lnTo>
                    <a:pt x="1500341" y="104562"/>
                  </a:lnTo>
                  <a:lnTo>
                    <a:pt x="1520036" y="78016"/>
                  </a:lnTo>
                  <a:lnTo>
                    <a:pt x="1536805" y="57280"/>
                  </a:lnTo>
                  <a:lnTo>
                    <a:pt x="1550464" y="43169"/>
                  </a:lnTo>
                  <a:lnTo>
                    <a:pt x="1560782" y="31633"/>
                  </a:lnTo>
                  <a:lnTo>
                    <a:pt x="1526530" y="4611"/>
                  </a:lnTo>
                  <a:lnTo>
                    <a:pt x="1469881" y="362"/>
                  </a:lnTo>
                  <a:lnTo>
                    <a:pt x="1433124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222" y="8550123"/>
              <a:ext cx="1634159" cy="1163524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94" y="1440002"/>
            <a:ext cx="6839991" cy="339388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870647" y="1516691"/>
            <a:ext cx="180721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10" dirty="0">
                <a:latin typeface="Cambria"/>
                <a:cs typeface="Cambria"/>
              </a:rPr>
              <a:t>COLAPASTAS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987873" y="6148108"/>
            <a:ext cx="3007995" cy="1527175"/>
            <a:chOff x="1987873" y="6148108"/>
            <a:chExt cx="3007995" cy="1527175"/>
          </a:xfrm>
        </p:grpSpPr>
        <p:sp>
          <p:nvSpPr>
            <p:cNvPr id="25" name="object 25"/>
            <p:cNvSpPr/>
            <p:nvPr/>
          </p:nvSpPr>
          <p:spPr>
            <a:xfrm>
              <a:off x="2224133" y="7274002"/>
              <a:ext cx="1245235" cy="401320"/>
            </a:xfrm>
            <a:custGeom>
              <a:avLst/>
              <a:gdLst/>
              <a:ahLst/>
              <a:cxnLst/>
              <a:rect l="l" t="t" r="r" b="b"/>
              <a:pathLst>
                <a:path w="1245235" h="401320">
                  <a:moveTo>
                    <a:pt x="684707" y="0"/>
                  </a:moveTo>
                  <a:lnTo>
                    <a:pt x="616864" y="675"/>
                  </a:lnTo>
                  <a:lnTo>
                    <a:pt x="549087" y="3700"/>
                  </a:lnTo>
                  <a:lnTo>
                    <a:pt x="483487" y="8932"/>
                  </a:lnTo>
                  <a:lnTo>
                    <a:pt x="420440" y="16238"/>
                  </a:lnTo>
                  <a:lnTo>
                    <a:pt x="360323" y="25486"/>
                  </a:lnTo>
                  <a:lnTo>
                    <a:pt x="303512" y="36545"/>
                  </a:lnTo>
                  <a:lnTo>
                    <a:pt x="250382" y="49282"/>
                  </a:lnTo>
                  <a:lnTo>
                    <a:pt x="201311" y="63564"/>
                  </a:lnTo>
                  <a:lnTo>
                    <a:pt x="156675" y="79259"/>
                  </a:lnTo>
                  <a:lnTo>
                    <a:pt x="116850" y="96236"/>
                  </a:lnTo>
                  <a:lnTo>
                    <a:pt x="82212" y="114361"/>
                  </a:lnTo>
                  <a:lnTo>
                    <a:pt x="30002" y="153529"/>
                  </a:lnTo>
                  <a:lnTo>
                    <a:pt x="3057" y="195706"/>
                  </a:lnTo>
                  <a:lnTo>
                    <a:pt x="0" y="217591"/>
                  </a:lnTo>
                  <a:lnTo>
                    <a:pt x="4245" y="239278"/>
                  </a:lnTo>
                  <a:lnTo>
                    <a:pt x="33449" y="279924"/>
                  </a:lnTo>
                  <a:lnTo>
                    <a:pt x="87716" y="316189"/>
                  </a:lnTo>
                  <a:lnTo>
                    <a:pt x="123290" y="332400"/>
                  </a:lnTo>
                  <a:lnTo>
                    <a:pt x="163982" y="347181"/>
                  </a:lnTo>
                  <a:lnTo>
                    <a:pt x="209408" y="360421"/>
                  </a:lnTo>
                  <a:lnTo>
                    <a:pt x="259185" y="372007"/>
                  </a:lnTo>
                  <a:lnTo>
                    <a:pt x="312930" y="381829"/>
                  </a:lnTo>
                  <a:lnTo>
                    <a:pt x="370261" y="389774"/>
                  </a:lnTo>
                  <a:lnTo>
                    <a:pt x="430793" y="395732"/>
                  </a:lnTo>
                  <a:lnTo>
                    <a:pt x="494144" y="399590"/>
                  </a:lnTo>
                  <a:lnTo>
                    <a:pt x="559932" y="401236"/>
                  </a:lnTo>
                  <a:lnTo>
                    <a:pt x="627773" y="400560"/>
                  </a:lnTo>
                  <a:lnTo>
                    <a:pt x="695550" y="397538"/>
                  </a:lnTo>
                  <a:lnTo>
                    <a:pt x="761151" y="392308"/>
                  </a:lnTo>
                  <a:lnTo>
                    <a:pt x="824198" y="385003"/>
                  </a:lnTo>
                  <a:lnTo>
                    <a:pt x="884316" y="375755"/>
                  </a:lnTo>
                  <a:lnTo>
                    <a:pt x="941129" y="364696"/>
                  </a:lnTo>
                  <a:lnTo>
                    <a:pt x="994259" y="351960"/>
                  </a:lnTo>
                  <a:lnTo>
                    <a:pt x="1043331" y="337677"/>
                  </a:lnTo>
                  <a:lnTo>
                    <a:pt x="1087969" y="321981"/>
                  </a:lnTo>
                  <a:lnTo>
                    <a:pt x="1127795" y="305004"/>
                  </a:lnTo>
                  <a:lnTo>
                    <a:pt x="1162435" y="286877"/>
                  </a:lnTo>
                  <a:lnTo>
                    <a:pt x="1214646" y="247708"/>
                  </a:lnTo>
                  <a:lnTo>
                    <a:pt x="1241592" y="205530"/>
                  </a:lnTo>
                  <a:lnTo>
                    <a:pt x="1244650" y="183644"/>
                  </a:lnTo>
                  <a:lnTo>
                    <a:pt x="1240405" y="161958"/>
                  </a:lnTo>
                  <a:lnTo>
                    <a:pt x="1211201" y="121312"/>
                  </a:lnTo>
                  <a:lnTo>
                    <a:pt x="1156934" y="85047"/>
                  </a:lnTo>
                  <a:lnTo>
                    <a:pt x="1121358" y="68836"/>
                  </a:lnTo>
                  <a:lnTo>
                    <a:pt x="1080666" y="54055"/>
                  </a:lnTo>
                  <a:lnTo>
                    <a:pt x="1035240" y="40815"/>
                  </a:lnTo>
                  <a:lnTo>
                    <a:pt x="985462" y="29229"/>
                  </a:lnTo>
                  <a:lnTo>
                    <a:pt x="931716" y="19407"/>
                  </a:lnTo>
                  <a:lnTo>
                    <a:pt x="874384" y="11462"/>
                  </a:lnTo>
                  <a:lnTo>
                    <a:pt x="813850" y="5504"/>
                  </a:lnTo>
                  <a:lnTo>
                    <a:pt x="750497" y="1646"/>
                  </a:lnTo>
                  <a:lnTo>
                    <a:pt x="684707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7873" y="6148108"/>
              <a:ext cx="1480731" cy="147404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774584" y="7253474"/>
              <a:ext cx="1221105" cy="393700"/>
            </a:xfrm>
            <a:custGeom>
              <a:avLst/>
              <a:gdLst/>
              <a:ahLst/>
              <a:cxnLst/>
              <a:rect l="l" t="t" r="r" b="b"/>
              <a:pathLst>
                <a:path w="1221104" h="393700">
                  <a:moveTo>
                    <a:pt x="676388" y="0"/>
                  </a:moveTo>
                  <a:lnTo>
                    <a:pt x="605155" y="621"/>
                  </a:lnTo>
                  <a:lnTo>
                    <a:pt x="533993" y="3883"/>
                  </a:lnTo>
                  <a:lnTo>
                    <a:pt x="465312" y="9619"/>
                  </a:lnTo>
                  <a:lnTo>
                    <a:pt x="399568" y="17672"/>
                  </a:lnTo>
                  <a:lnTo>
                    <a:pt x="337213" y="27880"/>
                  </a:lnTo>
                  <a:lnTo>
                    <a:pt x="278702" y="40085"/>
                  </a:lnTo>
                  <a:lnTo>
                    <a:pt x="224489" y="54126"/>
                  </a:lnTo>
                  <a:lnTo>
                    <a:pt x="175028" y="69844"/>
                  </a:lnTo>
                  <a:lnTo>
                    <a:pt x="130773" y="87080"/>
                  </a:lnTo>
                  <a:lnTo>
                    <a:pt x="92178" y="105673"/>
                  </a:lnTo>
                  <a:lnTo>
                    <a:pt x="33785" y="146292"/>
                  </a:lnTo>
                  <a:lnTo>
                    <a:pt x="3482" y="190425"/>
                  </a:lnTo>
                  <a:lnTo>
                    <a:pt x="0" y="213410"/>
                  </a:lnTo>
                  <a:lnTo>
                    <a:pt x="4729" y="236173"/>
                  </a:lnTo>
                  <a:lnTo>
                    <a:pt x="37391" y="278591"/>
                  </a:lnTo>
                  <a:lnTo>
                    <a:pt x="97910" y="315968"/>
                  </a:lnTo>
                  <a:lnTo>
                    <a:pt x="137461" y="332430"/>
                  </a:lnTo>
                  <a:lnTo>
                    <a:pt x="182589" y="347227"/>
                  </a:lnTo>
                  <a:lnTo>
                    <a:pt x="232833" y="360225"/>
                  </a:lnTo>
                  <a:lnTo>
                    <a:pt x="287730" y="371290"/>
                  </a:lnTo>
                  <a:lnTo>
                    <a:pt x="346819" y="380286"/>
                  </a:lnTo>
                  <a:lnTo>
                    <a:pt x="409638" y="387080"/>
                  </a:lnTo>
                  <a:lnTo>
                    <a:pt x="475723" y="391537"/>
                  </a:lnTo>
                  <a:lnTo>
                    <a:pt x="544614" y="393521"/>
                  </a:lnTo>
                  <a:lnTo>
                    <a:pt x="615848" y="392899"/>
                  </a:lnTo>
                  <a:lnTo>
                    <a:pt x="687010" y="389638"/>
                  </a:lnTo>
                  <a:lnTo>
                    <a:pt x="755690" y="383901"/>
                  </a:lnTo>
                  <a:lnTo>
                    <a:pt x="821435" y="375849"/>
                  </a:lnTo>
                  <a:lnTo>
                    <a:pt x="883789" y="365640"/>
                  </a:lnTo>
                  <a:lnTo>
                    <a:pt x="942300" y="353436"/>
                  </a:lnTo>
                  <a:lnTo>
                    <a:pt x="996514" y="339394"/>
                  </a:lnTo>
                  <a:lnTo>
                    <a:pt x="1045975" y="323676"/>
                  </a:lnTo>
                  <a:lnTo>
                    <a:pt x="1090230" y="306441"/>
                  </a:lnTo>
                  <a:lnTo>
                    <a:pt x="1128825" y="287848"/>
                  </a:lnTo>
                  <a:lnTo>
                    <a:pt x="1187217" y="247228"/>
                  </a:lnTo>
                  <a:lnTo>
                    <a:pt x="1217520" y="203095"/>
                  </a:lnTo>
                  <a:lnTo>
                    <a:pt x="1221003" y="180111"/>
                  </a:lnTo>
                  <a:lnTo>
                    <a:pt x="1216271" y="157350"/>
                  </a:lnTo>
                  <a:lnTo>
                    <a:pt x="1183606" y="114934"/>
                  </a:lnTo>
                  <a:lnTo>
                    <a:pt x="1123086" y="77558"/>
                  </a:lnTo>
                  <a:lnTo>
                    <a:pt x="1083536" y="61096"/>
                  </a:lnTo>
                  <a:lnTo>
                    <a:pt x="1038409" y="46299"/>
                  </a:lnTo>
                  <a:lnTo>
                    <a:pt x="988165" y="33300"/>
                  </a:lnTo>
                  <a:lnTo>
                    <a:pt x="933269" y="22234"/>
                  </a:lnTo>
                  <a:lnTo>
                    <a:pt x="874181" y="13236"/>
                  </a:lnTo>
                  <a:lnTo>
                    <a:pt x="811363" y="6442"/>
                  </a:lnTo>
                  <a:lnTo>
                    <a:pt x="745278" y="1984"/>
                  </a:lnTo>
                  <a:lnTo>
                    <a:pt x="676388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5176" y="6180976"/>
              <a:ext cx="1453652" cy="142246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911190" y="6095965"/>
            <a:ext cx="1245235" cy="1611630"/>
            <a:chOff x="5911190" y="6095965"/>
            <a:chExt cx="1245235" cy="1611630"/>
          </a:xfrm>
        </p:grpSpPr>
        <p:sp>
          <p:nvSpPr>
            <p:cNvPr id="30" name="object 30"/>
            <p:cNvSpPr/>
            <p:nvPr/>
          </p:nvSpPr>
          <p:spPr>
            <a:xfrm>
              <a:off x="5911190" y="7306236"/>
              <a:ext cx="1245235" cy="401320"/>
            </a:xfrm>
            <a:custGeom>
              <a:avLst/>
              <a:gdLst/>
              <a:ahLst/>
              <a:cxnLst/>
              <a:rect l="l" t="t" r="r" b="b"/>
              <a:pathLst>
                <a:path w="1245234" h="401320">
                  <a:moveTo>
                    <a:pt x="684707" y="0"/>
                  </a:moveTo>
                  <a:lnTo>
                    <a:pt x="616864" y="675"/>
                  </a:lnTo>
                  <a:lnTo>
                    <a:pt x="549087" y="3700"/>
                  </a:lnTo>
                  <a:lnTo>
                    <a:pt x="483486" y="8932"/>
                  </a:lnTo>
                  <a:lnTo>
                    <a:pt x="420439" y="16238"/>
                  </a:lnTo>
                  <a:lnTo>
                    <a:pt x="360321" y="25486"/>
                  </a:lnTo>
                  <a:lnTo>
                    <a:pt x="303509" y="36545"/>
                  </a:lnTo>
                  <a:lnTo>
                    <a:pt x="250379" y="49282"/>
                  </a:lnTo>
                  <a:lnTo>
                    <a:pt x="201307" y="63564"/>
                  </a:lnTo>
                  <a:lnTo>
                    <a:pt x="156670" y="79259"/>
                  </a:lnTo>
                  <a:lnTo>
                    <a:pt x="116844" y="96236"/>
                  </a:lnTo>
                  <a:lnTo>
                    <a:pt x="82206" y="114361"/>
                  </a:lnTo>
                  <a:lnTo>
                    <a:pt x="29998" y="153529"/>
                  </a:lnTo>
                  <a:lnTo>
                    <a:pt x="3055" y="195706"/>
                  </a:lnTo>
                  <a:lnTo>
                    <a:pt x="0" y="217591"/>
                  </a:lnTo>
                  <a:lnTo>
                    <a:pt x="4245" y="239278"/>
                  </a:lnTo>
                  <a:lnTo>
                    <a:pt x="33449" y="279924"/>
                  </a:lnTo>
                  <a:lnTo>
                    <a:pt x="87716" y="316189"/>
                  </a:lnTo>
                  <a:lnTo>
                    <a:pt x="123290" y="332400"/>
                  </a:lnTo>
                  <a:lnTo>
                    <a:pt x="163982" y="347181"/>
                  </a:lnTo>
                  <a:lnTo>
                    <a:pt x="209408" y="360421"/>
                  </a:lnTo>
                  <a:lnTo>
                    <a:pt x="259185" y="372007"/>
                  </a:lnTo>
                  <a:lnTo>
                    <a:pt x="312930" y="381829"/>
                  </a:lnTo>
                  <a:lnTo>
                    <a:pt x="370261" y="389774"/>
                  </a:lnTo>
                  <a:lnTo>
                    <a:pt x="430793" y="395732"/>
                  </a:lnTo>
                  <a:lnTo>
                    <a:pt x="494144" y="399590"/>
                  </a:lnTo>
                  <a:lnTo>
                    <a:pt x="559932" y="401236"/>
                  </a:lnTo>
                  <a:lnTo>
                    <a:pt x="627773" y="400560"/>
                  </a:lnTo>
                  <a:lnTo>
                    <a:pt x="695550" y="397538"/>
                  </a:lnTo>
                  <a:lnTo>
                    <a:pt x="761151" y="392308"/>
                  </a:lnTo>
                  <a:lnTo>
                    <a:pt x="824198" y="385003"/>
                  </a:lnTo>
                  <a:lnTo>
                    <a:pt x="884316" y="375755"/>
                  </a:lnTo>
                  <a:lnTo>
                    <a:pt x="941129" y="364696"/>
                  </a:lnTo>
                  <a:lnTo>
                    <a:pt x="994259" y="351960"/>
                  </a:lnTo>
                  <a:lnTo>
                    <a:pt x="1043331" y="337677"/>
                  </a:lnTo>
                  <a:lnTo>
                    <a:pt x="1087969" y="321981"/>
                  </a:lnTo>
                  <a:lnTo>
                    <a:pt x="1127795" y="305004"/>
                  </a:lnTo>
                  <a:lnTo>
                    <a:pt x="1162435" y="286877"/>
                  </a:lnTo>
                  <a:lnTo>
                    <a:pt x="1214646" y="247708"/>
                  </a:lnTo>
                  <a:lnTo>
                    <a:pt x="1241592" y="205530"/>
                  </a:lnTo>
                  <a:lnTo>
                    <a:pt x="1244650" y="183644"/>
                  </a:lnTo>
                  <a:lnTo>
                    <a:pt x="1240405" y="161958"/>
                  </a:lnTo>
                  <a:lnTo>
                    <a:pt x="1211201" y="121312"/>
                  </a:lnTo>
                  <a:lnTo>
                    <a:pt x="1156934" y="85047"/>
                  </a:lnTo>
                  <a:lnTo>
                    <a:pt x="1121358" y="68836"/>
                  </a:lnTo>
                  <a:lnTo>
                    <a:pt x="1080666" y="54055"/>
                  </a:lnTo>
                  <a:lnTo>
                    <a:pt x="1035240" y="40815"/>
                  </a:lnTo>
                  <a:lnTo>
                    <a:pt x="985462" y="29229"/>
                  </a:lnTo>
                  <a:lnTo>
                    <a:pt x="931716" y="19407"/>
                  </a:lnTo>
                  <a:lnTo>
                    <a:pt x="874384" y="11462"/>
                  </a:lnTo>
                  <a:lnTo>
                    <a:pt x="813850" y="5504"/>
                  </a:lnTo>
                  <a:lnTo>
                    <a:pt x="750497" y="1646"/>
                  </a:lnTo>
                  <a:lnTo>
                    <a:pt x="684707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60500" y="6098912"/>
              <a:ext cx="128905" cy="257810"/>
            </a:xfrm>
            <a:custGeom>
              <a:avLst/>
              <a:gdLst/>
              <a:ahLst/>
              <a:cxnLst/>
              <a:rect l="l" t="t" r="r" b="b"/>
              <a:pathLst>
                <a:path w="128904" h="257810">
                  <a:moveTo>
                    <a:pt x="128854" y="257619"/>
                  </a:moveTo>
                  <a:lnTo>
                    <a:pt x="0" y="0"/>
                  </a:lnTo>
                </a:path>
              </a:pathLst>
            </a:custGeom>
            <a:ln w="58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525648" y="7752104"/>
            <a:ext cx="2195830" cy="36703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1908810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Hielera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blanca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19.5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1907539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Hielera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19.5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72939" y="7749826"/>
            <a:ext cx="558165" cy="36703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71311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71311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0677" y="6662870"/>
            <a:ext cx="1552575" cy="622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0">
              <a:lnSpc>
                <a:spcPts val="2740"/>
              </a:lnSpc>
              <a:spcBef>
                <a:spcPts val="90"/>
              </a:spcBef>
            </a:pPr>
            <a:r>
              <a:rPr sz="2400" spc="125" dirty="0">
                <a:solidFill>
                  <a:srgbClr val="4C4D4F"/>
                </a:solidFill>
                <a:latin typeface="Cambria"/>
                <a:cs typeface="Cambria"/>
              </a:rPr>
              <a:t>HIELERAS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ts val="1960"/>
              </a:lnSpc>
            </a:pPr>
            <a:r>
              <a:rPr sz="1750" spc="-100" dirty="0">
                <a:solidFill>
                  <a:srgbClr val="4C4D4F"/>
                </a:solidFill>
                <a:latin typeface="Cambria"/>
                <a:cs typeface="Cambria"/>
              </a:rPr>
              <a:t>térmicas</a:t>
            </a:r>
            <a:r>
              <a:rPr sz="1750" spc="-7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1750" spc="-114" dirty="0">
                <a:solidFill>
                  <a:srgbClr val="4C4D4F"/>
                </a:solidFill>
                <a:latin typeface="Cambria"/>
                <a:cs typeface="Cambria"/>
              </a:rPr>
              <a:t>de</a:t>
            </a:r>
            <a:r>
              <a:rPr sz="1750" spc="-6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1750" spc="-55" dirty="0">
                <a:solidFill>
                  <a:srgbClr val="4C4D4F"/>
                </a:solidFill>
                <a:latin typeface="Cambria"/>
                <a:cs typeface="Cambria"/>
              </a:rPr>
              <a:t>chapa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58664" y="779535"/>
            <a:ext cx="4131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colapastas,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hielera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36466"/>
                </a:solidFill>
                <a:latin typeface="Microsoft JhengHei UI Light"/>
                <a:cs typeface="Microsoft JhengHei UI Light"/>
              </a:rPr>
              <a:t>&amp;</a:t>
            </a:r>
            <a:r>
              <a:rPr sz="1800" spc="-95" dirty="0">
                <a:solidFill>
                  <a:srgbClr val="636466"/>
                </a:solidFill>
                <a:latin typeface="Microsoft JhengHei UI Light"/>
                <a:cs typeface="Microsoft JhengHei UI Light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accesorios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37" name="Recortar rectángulo de esquina del mismo lado 36">
            <a:extLst>
              <a:ext uri="{FF2B5EF4-FFF2-40B4-BE49-F238E27FC236}">
                <a16:creationId xmlns:a16="http://schemas.microsoft.com/office/drawing/2014/main" id="{9DCC3992-4AFA-02F1-9A7D-9CAF50837007}"/>
              </a:ext>
            </a:extLst>
          </p:cNvPr>
          <p:cNvSpPr/>
          <p:nvPr/>
        </p:nvSpPr>
        <p:spPr>
          <a:xfrm>
            <a:off x="14439" y="27637"/>
            <a:ext cx="7556500" cy="7196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11" y="982166"/>
            <a:ext cx="2774810" cy="8761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44881" y="592747"/>
            <a:ext cx="3554095" cy="1637030"/>
            <a:chOff x="344881" y="592747"/>
            <a:chExt cx="3554095" cy="163703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881" y="592747"/>
              <a:ext cx="3553955" cy="16367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073" y="606602"/>
              <a:ext cx="1757093" cy="11038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110" y="917981"/>
              <a:ext cx="1413258" cy="9054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709762" y="7440589"/>
            <a:ext cx="26701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3097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BLA</a:t>
            </a:r>
            <a:r>
              <a:rPr sz="900" spc="3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Bandeja</a:t>
            </a:r>
            <a:r>
              <a:rPr sz="900" spc="-9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10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r>
              <a:rPr sz="900" spc="-11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10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40</a:t>
            </a:r>
            <a:r>
              <a:rPr sz="900" spc="-10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 3.7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3595" y="7085662"/>
            <a:ext cx="68516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dirty="0">
                <a:solidFill>
                  <a:srgbClr val="020303"/>
                </a:solidFill>
                <a:latin typeface="Lucida Sans Unicode"/>
                <a:cs typeface="Lucida Sans Unicode"/>
              </a:rPr>
              <a:t>base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69068" y="5353723"/>
            <a:ext cx="3642360" cy="2060575"/>
            <a:chOff x="3469068" y="5353723"/>
            <a:chExt cx="3642360" cy="2060575"/>
          </a:xfrm>
        </p:grpSpPr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9068" y="5353723"/>
              <a:ext cx="3642360" cy="2060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331" y="7114514"/>
              <a:ext cx="674903" cy="9143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940895" y="7071337"/>
            <a:ext cx="710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20303"/>
                </a:solidFill>
                <a:latin typeface="Lucida Sans Unicode"/>
                <a:cs typeface="Lucida Sans Unicode"/>
              </a:rPr>
              <a:t>base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20790" y="5743020"/>
            <a:ext cx="2901315" cy="1439545"/>
            <a:chOff x="3830840" y="5725223"/>
            <a:chExt cx="2901315" cy="1439545"/>
          </a:xfrm>
        </p:grpSpPr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9358" y="6605968"/>
              <a:ext cx="1513611" cy="3594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0840" y="5725223"/>
              <a:ext cx="2900705" cy="11261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34355" y="6827158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0" y="0"/>
                  </a:moveTo>
                  <a:lnTo>
                    <a:pt x="927" y="393"/>
                  </a:lnTo>
                  <a:lnTo>
                    <a:pt x="2857" y="1638"/>
                  </a:lnTo>
                  <a:lnTo>
                    <a:pt x="5765" y="3619"/>
                  </a:lnTo>
                </a:path>
              </a:pathLst>
            </a:custGeom>
            <a:ln w="924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51171" y="6838491"/>
              <a:ext cx="800100" cy="285115"/>
            </a:xfrm>
            <a:custGeom>
              <a:avLst/>
              <a:gdLst/>
              <a:ahLst/>
              <a:cxnLst/>
              <a:rect l="l" t="t" r="r" b="b"/>
              <a:pathLst>
                <a:path w="800100" h="285115">
                  <a:moveTo>
                    <a:pt x="0" y="0"/>
                  </a:moveTo>
                  <a:lnTo>
                    <a:pt x="34702" y="23832"/>
                  </a:lnTo>
                  <a:lnTo>
                    <a:pt x="87014" y="57210"/>
                  </a:lnTo>
                  <a:lnTo>
                    <a:pt x="156118" y="96919"/>
                  </a:lnTo>
                  <a:lnTo>
                    <a:pt x="196712" y="118141"/>
                  </a:lnTo>
                  <a:lnTo>
                    <a:pt x="241197" y="139741"/>
                  </a:lnTo>
                  <a:lnTo>
                    <a:pt x="289472" y="161315"/>
                  </a:lnTo>
                  <a:lnTo>
                    <a:pt x="341435" y="182462"/>
                  </a:lnTo>
                  <a:lnTo>
                    <a:pt x="396983" y="202780"/>
                  </a:lnTo>
                  <a:lnTo>
                    <a:pt x="456014" y="221866"/>
                  </a:lnTo>
                  <a:lnTo>
                    <a:pt x="518427" y="239319"/>
                  </a:lnTo>
                  <a:lnTo>
                    <a:pt x="584118" y="254737"/>
                  </a:lnTo>
                  <a:lnTo>
                    <a:pt x="652987" y="267717"/>
                  </a:lnTo>
                  <a:lnTo>
                    <a:pt x="724930" y="277859"/>
                  </a:lnTo>
                  <a:lnTo>
                    <a:pt x="799846" y="284759"/>
                  </a:lnTo>
                </a:path>
              </a:pathLst>
            </a:custGeom>
            <a:ln w="9245">
              <a:solidFill>
                <a:srgbClr val="020303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57891" y="7123700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5" h="634">
                  <a:moveTo>
                    <a:pt x="0" y="0"/>
                  </a:moveTo>
                  <a:lnTo>
                    <a:pt x="2286" y="139"/>
                  </a:lnTo>
                  <a:lnTo>
                    <a:pt x="4572" y="279"/>
                  </a:lnTo>
                  <a:lnTo>
                    <a:pt x="6858" y="419"/>
                  </a:lnTo>
                </a:path>
              </a:pathLst>
            </a:custGeom>
            <a:ln w="924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22403" y="7082786"/>
              <a:ext cx="63500" cy="76835"/>
            </a:xfrm>
            <a:custGeom>
              <a:avLst/>
              <a:gdLst/>
              <a:ahLst/>
              <a:cxnLst/>
              <a:rect l="l" t="t" r="r" b="b"/>
              <a:pathLst>
                <a:path w="63500" h="76834">
                  <a:moveTo>
                    <a:pt x="13919" y="0"/>
                  </a:moveTo>
                  <a:lnTo>
                    <a:pt x="63093" y="40944"/>
                  </a:lnTo>
                  <a:lnTo>
                    <a:pt x="0" y="76771"/>
                  </a:lnTo>
                </a:path>
              </a:pathLst>
            </a:custGeom>
            <a:ln w="969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7509" y="8131974"/>
            <a:ext cx="6062980" cy="2045335"/>
            <a:chOff x="797509" y="8131974"/>
            <a:chExt cx="6062980" cy="2045335"/>
          </a:xfrm>
        </p:grpSpPr>
        <p:pic>
          <p:nvPicPr>
            <p:cNvPr id="22" name="object 2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061" y="8131974"/>
              <a:ext cx="2788907" cy="20452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3438" y="8234438"/>
              <a:ext cx="2387828" cy="165380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509" y="8372766"/>
              <a:ext cx="3371075" cy="17922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865" y="8484933"/>
              <a:ext cx="2975066" cy="139251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529796" y="10000310"/>
            <a:ext cx="4342130" cy="357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28000"/>
              </a:lnSpc>
              <a:spcBef>
                <a:spcPts val="100"/>
              </a:spcBef>
              <a:tabLst>
                <a:tab pos="405447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3226</a:t>
            </a:r>
            <a:r>
              <a:rPr sz="9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BLA</a:t>
            </a:r>
            <a:r>
              <a:rPr sz="900" spc="38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Tabla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acacia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75" dirty="0">
                <a:solidFill>
                  <a:srgbClr val="020303"/>
                </a:solidFill>
                <a:latin typeface="Lucida Sans Unicode"/>
                <a:cs typeface="Lucida Sans Unicode"/>
              </a:rPr>
              <a:t>y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mármol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43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22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1.5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	</a:t>
            </a:r>
            <a:r>
              <a:rPr sz="900" spc="-28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30115</a:t>
            </a:r>
            <a:r>
              <a:rPr sz="9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BLA</a:t>
            </a:r>
            <a:r>
              <a:rPr sz="1350" spc="54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Tabla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acacia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11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y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mármol</a:t>
            </a:r>
            <a:r>
              <a:rPr sz="1350" spc="-1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35.5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25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24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+</a:t>
            </a:r>
            <a:r>
              <a:rPr sz="1350" spc="-4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1350" spc="-4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utensilios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87528" y="1887531"/>
            <a:ext cx="739140" cy="3689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33090" y="1895034"/>
            <a:ext cx="3788410" cy="3651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10410</a:t>
            </a:r>
            <a:r>
              <a:rPr sz="1350" spc="20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BLA</a:t>
            </a:r>
            <a:r>
              <a:rPr sz="900" spc="2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ensaladeras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bambú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24.5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x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020303"/>
                </a:solidFill>
                <a:latin typeface="Lucida Sans Unicode"/>
                <a:cs typeface="Lucida Sans Unicode"/>
              </a:rPr>
              <a:t>11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020303"/>
                </a:solidFill>
                <a:latin typeface="Lucida Sans Unicode"/>
                <a:cs typeface="Lucida Sans Unicode"/>
              </a:rPr>
              <a:t>-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020303"/>
                </a:solidFill>
                <a:latin typeface="Lucida Sans Unicode"/>
                <a:cs typeface="Lucida Sans Unicode"/>
              </a:rPr>
              <a:t>19.5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8.5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1432</a:t>
            </a:r>
            <a:r>
              <a:rPr sz="1350" spc="25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BLA</a:t>
            </a:r>
            <a:r>
              <a:rPr sz="900" spc="2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ensaladeras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25.5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10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020303"/>
                </a:solidFill>
                <a:latin typeface="Lucida Sans Unicode"/>
                <a:cs typeface="Lucida Sans Unicode"/>
              </a:rPr>
              <a:t>-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20.5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8.5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984" y="2374912"/>
            <a:ext cx="1608702" cy="227595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969" y="5476456"/>
            <a:ext cx="492890" cy="207154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6" y="2571800"/>
            <a:ext cx="401384" cy="197482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755" y="2571800"/>
            <a:ext cx="402884" cy="197103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61" y="5571614"/>
            <a:ext cx="1826691" cy="221185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567" y="3266732"/>
            <a:ext cx="428329" cy="131104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3100439" y="332248"/>
            <a:ext cx="4048760" cy="1499870"/>
            <a:chOff x="3100439" y="332248"/>
            <a:chExt cx="4048760" cy="1499870"/>
          </a:xfrm>
        </p:grpSpPr>
        <p:pic>
          <p:nvPicPr>
            <p:cNvPr id="36" name="object 36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3384" y="585584"/>
              <a:ext cx="1905757" cy="111301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100439" y="332248"/>
              <a:ext cx="1437640" cy="307975"/>
            </a:xfrm>
            <a:custGeom>
              <a:avLst/>
              <a:gdLst/>
              <a:ahLst/>
              <a:cxnLst/>
              <a:rect l="l" t="t" r="r" b="b"/>
              <a:pathLst>
                <a:path w="1437639" h="307975">
                  <a:moveTo>
                    <a:pt x="1132465" y="166370"/>
                  </a:moveTo>
                  <a:lnTo>
                    <a:pt x="771789" y="166370"/>
                  </a:lnTo>
                  <a:lnTo>
                    <a:pt x="784921" y="167959"/>
                  </a:lnTo>
                  <a:lnTo>
                    <a:pt x="797928" y="177132"/>
                  </a:lnTo>
                  <a:lnTo>
                    <a:pt x="801312" y="198958"/>
                  </a:lnTo>
                  <a:lnTo>
                    <a:pt x="797401" y="213525"/>
                  </a:lnTo>
                  <a:lnTo>
                    <a:pt x="794772" y="228409"/>
                  </a:lnTo>
                  <a:lnTo>
                    <a:pt x="847540" y="228409"/>
                  </a:lnTo>
                  <a:lnTo>
                    <a:pt x="846412" y="239562"/>
                  </a:lnTo>
                  <a:lnTo>
                    <a:pt x="846225" y="242938"/>
                  </a:lnTo>
                  <a:lnTo>
                    <a:pt x="846169" y="243941"/>
                  </a:lnTo>
                  <a:lnTo>
                    <a:pt x="846084" y="245481"/>
                  </a:lnTo>
                  <a:lnTo>
                    <a:pt x="845983" y="247307"/>
                  </a:lnTo>
                  <a:lnTo>
                    <a:pt x="845857" y="249567"/>
                  </a:lnTo>
                  <a:lnTo>
                    <a:pt x="845762" y="251279"/>
                  </a:lnTo>
                  <a:lnTo>
                    <a:pt x="847008" y="263267"/>
                  </a:lnTo>
                  <a:lnTo>
                    <a:pt x="874991" y="297905"/>
                  </a:lnTo>
                  <a:lnTo>
                    <a:pt x="1022292" y="307657"/>
                  </a:lnTo>
                  <a:lnTo>
                    <a:pt x="1067698" y="292010"/>
                  </a:lnTo>
                  <a:lnTo>
                    <a:pt x="1089743" y="268770"/>
                  </a:lnTo>
                  <a:lnTo>
                    <a:pt x="946219" y="268770"/>
                  </a:lnTo>
                  <a:lnTo>
                    <a:pt x="939394" y="266817"/>
                  </a:lnTo>
                  <a:lnTo>
                    <a:pt x="935172" y="261494"/>
                  </a:lnTo>
                  <a:lnTo>
                    <a:pt x="933877" y="253602"/>
                  </a:lnTo>
                  <a:lnTo>
                    <a:pt x="935831" y="243941"/>
                  </a:lnTo>
                  <a:lnTo>
                    <a:pt x="950258" y="200875"/>
                  </a:lnTo>
                  <a:lnTo>
                    <a:pt x="984126" y="168430"/>
                  </a:lnTo>
                  <a:lnTo>
                    <a:pt x="997464" y="166611"/>
                  </a:lnTo>
                  <a:lnTo>
                    <a:pt x="1132410" y="166611"/>
                  </a:lnTo>
                  <a:lnTo>
                    <a:pt x="1132465" y="166370"/>
                  </a:lnTo>
                  <a:close/>
                </a:path>
                <a:path w="1437639" h="307975">
                  <a:moveTo>
                    <a:pt x="745449" y="127774"/>
                  </a:moveTo>
                  <a:lnTo>
                    <a:pt x="743066" y="127774"/>
                  </a:lnTo>
                  <a:lnTo>
                    <a:pt x="731384" y="128398"/>
                  </a:lnTo>
                  <a:lnTo>
                    <a:pt x="620494" y="128398"/>
                  </a:lnTo>
                  <a:lnTo>
                    <a:pt x="603865" y="166370"/>
                  </a:lnTo>
                  <a:lnTo>
                    <a:pt x="1207420" y="166370"/>
                  </a:lnTo>
                  <a:lnTo>
                    <a:pt x="1174769" y="242938"/>
                  </a:lnTo>
                  <a:lnTo>
                    <a:pt x="1173753" y="244856"/>
                  </a:lnTo>
                  <a:lnTo>
                    <a:pt x="1173041" y="247307"/>
                  </a:lnTo>
                  <a:lnTo>
                    <a:pt x="1172432" y="249567"/>
                  </a:lnTo>
                  <a:lnTo>
                    <a:pt x="1169422" y="261494"/>
                  </a:lnTo>
                  <a:lnTo>
                    <a:pt x="1169357" y="261755"/>
                  </a:lnTo>
                  <a:lnTo>
                    <a:pt x="1182376" y="300793"/>
                  </a:lnTo>
                  <a:lnTo>
                    <a:pt x="1221720" y="307073"/>
                  </a:lnTo>
                  <a:lnTo>
                    <a:pt x="1420425" y="307073"/>
                  </a:lnTo>
                  <a:lnTo>
                    <a:pt x="1437244" y="268770"/>
                  </a:lnTo>
                  <a:lnTo>
                    <a:pt x="1437327" y="268579"/>
                  </a:lnTo>
                  <a:lnTo>
                    <a:pt x="1294857" y="268579"/>
                  </a:lnTo>
                  <a:lnTo>
                    <a:pt x="1277814" y="268139"/>
                  </a:lnTo>
                  <a:lnTo>
                    <a:pt x="1271836" y="265677"/>
                  </a:lnTo>
                  <a:lnTo>
                    <a:pt x="1271962" y="263267"/>
                  </a:lnTo>
                  <a:lnTo>
                    <a:pt x="1272055" y="261494"/>
                  </a:lnTo>
                  <a:lnTo>
                    <a:pt x="1272172" y="259254"/>
                  </a:lnTo>
                  <a:lnTo>
                    <a:pt x="1272185" y="258996"/>
                  </a:lnTo>
                  <a:lnTo>
                    <a:pt x="1277562" y="245986"/>
                  </a:lnTo>
                  <a:lnTo>
                    <a:pt x="1314615" y="161937"/>
                  </a:lnTo>
                  <a:lnTo>
                    <a:pt x="875061" y="161937"/>
                  </a:lnTo>
                  <a:lnTo>
                    <a:pt x="872025" y="145745"/>
                  </a:lnTo>
                  <a:lnTo>
                    <a:pt x="745788" y="145745"/>
                  </a:lnTo>
                  <a:lnTo>
                    <a:pt x="745683" y="136332"/>
                  </a:lnTo>
                  <a:lnTo>
                    <a:pt x="745568" y="132143"/>
                  </a:lnTo>
                  <a:lnTo>
                    <a:pt x="745449" y="127774"/>
                  </a:lnTo>
                  <a:close/>
                </a:path>
                <a:path w="1437639" h="307975">
                  <a:moveTo>
                    <a:pt x="331362" y="0"/>
                  </a:moveTo>
                  <a:lnTo>
                    <a:pt x="154539" y="0"/>
                  </a:lnTo>
                  <a:lnTo>
                    <a:pt x="143514" y="610"/>
                  </a:lnTo>
                  <a:lnTo>
                    <a:pt x="82707" y="23483"/>
                  </a:lnTo>
                  <a:lnTo>
                    <a:pt x="51187" y="57734"/>
                  </a:lnTo>
                  <a:lnTo>
                    <a:pt x="29645" y="96663"/>
                  </a:lnTo>
                  <a:lnTo>
                    <a:pt x="0" y="182308"/>
                  </a:lnTo>
                  <a:lnTo>
                    <a:pt x="14682" y="267720"/>
                  </a:lnTo>
                  <a:lnTo>
                    <a:pt x="14754" y="268139"/>
                  </a:lnTo>
                  <a:lnTo>
                    <a:pt x="15254" y="268139"/>
                  </a:lnTo>
                  <a:lnTo>
                    <a:pt x="126282" y="306882"/>
                  </a:lnTo>
                  <a:lnTo>
                    <a:pt x="672839" y="306882"/>
                  </a:lnTo>
                  <a:lnTo>
                    <a:pt x="689429" y="268770"/>
                  </a:lnTo>
                  <a:lnTo>
                    <a:pt x="689512" y="268579"/>
                  </a:lnTo>
                  <a:lnTo>
                    <a:pt x="145901" y="268579"/>
                  </a:lnTo>
                  <a:lnTo>
                    <a:pt x="114170" y="267720"/>
                  </a:lnTo>
                  <a:lnTo>
                    <a:pt x="113024" y="267720"/>
                  </a:lnTo>
                  <a:lnTo>
                    <a:pt x="98863" y="261755"/>
                  </a:lnTo>
                  <a:lnTo>
                    <a:pt x="98751" y="261494"/>
                  </a:lnTo>
                  <a:lnTo>
                    <a:pt x="98644" y="249567"/>
                  </a:lnTo>
                  <a:lnTo>
                    <a:pt x="98608" y="245481"/>
                  </a:lnTo>
                  <a:lnTo>
                    <a:pt x="109200" y="213880"/>
                  </a:lnTo>
                  <a:lnTo>
                    <a:pt x="127980" y="148736"/>
                  </a:lnTo>
                  <a:lnTo>
                    <a:pt x="139371" y="113447"/>
                  </a:lnTo>
                  <a:lnTo>
                    <a:pt x="147993" y="95796"/>
                  </a:lnTo>
                  <a:lnTo>
                    <a:pt x="158464" y="83566"/>
                  </a:lnTo>
                  <a:lnTo>
                    <a:pt x="179879" y="57504"/>
                  </a:lnTo>
                  <a:lnTo>
                    <a:pt x="194057" y="44329"/>
                  </a:lnTo>
                  <a:lnTo>
                    <a:pt x="207332" y="40003"/>
                  </a:lnTo>
                  <a:lnTo>
                    <a:pt x="408930" y="40003"/>
                  </a:lnTo>
                  <a:lnTo>
                    <a:pt x="409568" y="31559"/>
                  </a:lnTo>
                  <a:lnTo>
                    <a:pt x="409693" y="29907"/>
                  </a:lnTo>
                  <a:lnTo>
                    <a:pt x="402666" y="11795"/>
                  </a:lnTo>
                  <a:lnTo>
                    <a:pt x="378922" y="3831"/>
                  </a:lnTo>
                  <a:lnTo>
                    <a:pt x="331362" y="0"/>
                  </a:lnTo>
                  <a:close/>
                </a:path>
                <a:path w="1437639" h="307975">
                  <a:moveTo>
                    <a:pt x="1132410" y="166611"/>
                  </a:moveTo>
                  <a:lnTo>
                    <a:pt x="1025607" y="166611"/>
                  </a:lnTo>
                  <a:lnTo>
                    <a:pt x="1032752" y="168660"/>
                  </a:lnTo>
                  <a:lnTo>
                    <a:pt x="1032492" y="168660"/>
                  </a:lnTo>
                  <a:lnTo>
                    <a:pt x="1036637" y="173888"/>
                  </a:lnTo>
                  <a:lnTo>
                    <a:pt x="1037944" y="181784"/>
                  </a:lnTo>
                  <a:lnTo>
                    <a:pt x="1036180" y="190596"/>
                  </a:lnTo>
                  <a:lnTo>
                    <a:pt x="1036077" y="191109"/>
                  </a:lnTo>
                  <a:lnTo>
                    <a:pt x="1036008" y="191452"/>
                  </a:lnTo>
                  <a:lnTo>
                    <a:pt x="1016806" y="243941"/>
                  </a:lnTo>
                  <a:lnTo>
                    <a:pt x="988599" y="268770"/>
                  </a:lnTo>
                  <a:lnTo>
                    <a:pt x="1089743" y="268770"/>
                  </a:lnTo>
                  <a:lnTo>
                    <a:pt x="1100748" y="257168"/>
                  </a:lnTo>
                  <a:lnTo>
                    <a:pt x="1122114" y="212249"/>
                  </a:lnTo>
                  <a:lnTo>
                    <a:pt x="1132357" y="166846"/>
                  </a:lnTo>
                  <a:lnTo>
                    <a:pt x="1132410" y="166611"/>
                  </a:lnTo>
                  <a:close/>
                </a:path>
                <a:path w="1437639" h="307975">
                  <a:moveTo>
                    <a:pt x="562381" y="127774"/>
                  </a:moveTo>
                  <a:lnTo>
                    <a:pt x="556380" y="127774"/>
                  </a:lnTo>
                  <a:lnTo>
                    <a:pt x="549370" y="127977"/>
                  </a:lnTo>
                  <a:lnTo>
                    <a:pt x="391966" y="127977"/>
                  </a:lnTo>
                  <a:lnTo>
                    <a:pt x="361119" y="128398"/>
                  </a:lnTo>
                  <a:lnTo>
                    <a:pt x="343265" y="131340"/>
                  </a:lnTo>
                  <a:lnTo>
                    <a:pt x="331587" y="139325"/>
                  </a:lnTo>
                  <a:lnTo>
                    <a:pt x="319271" y="154876"/>
                  </a:lnTo>
                  <a:lnTo>
                    <a:pt x="311712" y="163217"/>
                  </a:lnTo>
                  <a:lnTo>
                    <a:pt x="295919" y="186591"/>
                  </a:lnTo>
                  <a:lnTo>
                    <a:pt x="282217" y="222524"/>
                  </a:lnTo>
                  <a:lnTo>
                    <a:pt x="281818" y="236766"/>
                  </a:lnTo>
                  <a:lnTo>
                    <a:pt x="281740" y="239562"/>
                  </a:lnTo>
                  <a:lnTo>
                    <a:pt x="281646" y="242938"/>
                  </a:lnTo>
                  <a:lnTo>
                    <a:pt x="281575" y="245481"/>
                  </a:lnTo>
                  <a:lnTo>
                    <a:pt x="281460" y="249567"/>
                  </a:lnTo>
                  <a:lnTo>
                    <a:pt x="281348" y="253602"/>
                  </a:lnTo>
                  <a:lnTo>
                    <a:pt x="281248" y="257168"/>
                  </a:lnTo>
                  <a:lnTo>
                    <a:pt x="281127" y="261494"/>
                  </a:lnTo>
                  <a:lnTo>
                    <a:pt x="281040" y="264602"/>
                  </a:lnTo>
                  <a:lnTo>
                    <a:pt x="280929" y="268579"/>
                  </a:lnTo>
                  <a:lnTo>
                    <a:pt x="387953" y="268579"/>
                  </a:lnTo>
                  <a:lnTo>
                    <a:pt x="375577" y="268139"/>
                  </a:lnTo>
                  <a:lnTo>
                    <a:pt x="374098" y="268139"/>
                  </a:lnTo>
                  <a:lnTo>
                    <a:pt x="367250" y="264602"/>
                  </a:lnTo>
                  <a:lnTo>
                    <a:pt x="372316" y="220837"/>
                  </a:lnTo>
                  <a:lnTo>
                    <a:pt x="395319" y="179654"/>
                  </a:lnTo>
                  <a:lnTo>
                    <a:pt x="424828" y="166370"/>
                  </a:lnTo>
                  <a:lnTo>
                    <a:pt x="555555" y="166370"/>
                  </a:lnTo>
                  <a:lnTo>
                    <a:pt x="562832" y="149440"/>
                  </a:lnTo>
                  <a:lnTo>
                    <a:pt x="567422" y="136332"/>
                  </a:lnTo>
                  <a:lnTo>
                    <a:pt x="567519" y="131340"/>
                  </a:lnTo>
                  <a:lnTo>
                    <a:pt x="567550" y="129727"/>
                  </a:lnTo>
                  <a:lnTo>
                    <a:pt x="562381" y="127774"/>
                  </a:lnTo>
                  <a:close/>
                </a:path>
                <a:path w="1437639" h="307975">
                  <a:moveTo>
                    <a:pt x="555555" y="166370"/>
                  </a:moveTo>
                  <a:lnTo>
                    <a:pt x="470073" y="166370"/>
                  </a:lnTo>
                  <a:lnTo>
                    <a:pt x="425926" y="268579"/>
                  </a:lnTo>
                  <a:lnTo>
                    <a:pt x="689512" y="268579"/>
                  </a:lnTo>
                  <a:lnTo>
                    <a:pt x="689704" y="268139"/>
                  </a:lnTo>
                  <a:lnTo>
                    <a:pt x="537019" y="268139"/>
                  </a:lnTo>
                  <a:lnTo>
                    <a:pt x="521138" y="267720"/>
                  </a:lnTo>
                  <a:lnTo>
                    <a:pt x="515697" y="265441"/>
                  </a:lnTo>
                  <a:lnTo>
                    <a:pt x="515798" y="263267"/>
                  </a:lnTo>
                  <a:lnTo>
                    <a:pt x="515880" y="261494"/>
                  </a:lnTo>
                  <a:lnTo>
                    <a:pt x="515984" y="259254"/>
                  </a:lnTo>
                  <a:lnTo>
                    <a:pt x="520767" y="247307"/>
                  </a:lnTo>
                  <a:lnTo>
                    <a:pt x="555350" y="166846"/>
                  </a:lnTo>
                  <a:lnTo>
                    <a:pt x="555451" y="166611"/>
                  </a:lnTo>
                  <a:lnTo>
                    <a:pt x="555555" y="166370"/>
                  </a:lnTo>
                  <a:close/>
                </a:path>
                <a:path w="1437639" h="307975">
                  <a:moveTo>
                    <a:pt x="769558" y="166370"/>
                  </a:moveTo>
                  <a:lnTo>
                    <a:pt x="616527" y="166370"/>
                  </a:lnTo>
                  <a:lnTo>
                    <a:pt x="619263" y="166846"/>
                  </a:lnTo>
                  <a:lnTo>
                    <a:pt x="624743" y="169130"/>
                  </a:lnTo>
                  <a:lnTo>
                    <a:pt x="628876" y="174518"/>
                  </a:lnTo>
                  <a:lnTo>
                    <a:pt x="627576" y="184264"/>
                  </a:lnTo>
                  <a:lnTo>
                    <a:pt x="591049" y="268139"/>
                  </a:lnTo>
                  <a:lnTo>
                    <a:pt x="689704" y="268139"/>
                  </a:lnTo>
                  <a:lnTo>
                    <a:pt x="709745" y="222097"/>
                  </a:lnTo>
                  <a:lnTo>
                    <a:pt x="735161" y="175023"/>
                  </a:lnTo>
                  <a:lnTo>
                    <a:pt x="764194" y="166846"/>
                  </a:lnTo>
                  <a:lnTo>
                    <a:pt x="769558" y="166370"/>
                  </a:lnTo>
                  <a:close/>
                </a:path>
                <a:path w="1437639" h="307975">
                  <a:moveTo>
                    <a:pt x="1360849" y="5334"/>
                  </a:moveTo>
                  <a:lnTo>
                    <a:pt x="1244149" y="5334"/>
                  </a:lnTo>
                  <a:lnTo>
                    <a:pt x="1232554" y="31559"/>
                  </a:lnTo>
                  <a:lnTo>
                    <a:pt x="1227207" y="43776"/>
                  </a:lnTo>
                  <a:lnTo>
                    <a:pt x="1241977" y="43776"/>
                  </a:lnTo>
                  <a:lnTo>
                    <a:pt x="1244391" y="44071"/>
                  </a:lnTo>
                  <a:lnTo>
                    <a:pt x="1249337" y="45902"/>
                  </a:lnTo>
                  <a:lnTo>
                    <a:pt x="1253368" y="50693"/>
                  </a:lnTo>
                  <a:lnTo>
                    <a:pt x="1253123" y="57504"/>
                  </a:lnTo>
                  <a:lnTo>
                    <a:pt x="1253039" y="59867"/>
                  </a:lnTo>
                  <a:lnTo>
                    <a:pt x="1223270" y="127774"/>
                  </a:lnTo>
                  <a:lnTo>
                    <a:pt x="936224" y="127774"/>
                  </a:lnTo>
                  <a:lnTo>
                    <a:pt x="929700" y="128131"/>
                  </a:lnTo>
                  <a:lnTo>
                    <a:pt x="913730" y="131573"/>
                  </a:lnTo>
                  <a:lnTo>
                    <a:pt x="893716" y="141656"/>
                  </a:lnTo>
                  <a:lnTo>
                    <a:pt x="875061" y="161937"/>
                  </a:lnTo>
                  <a:lnTo>
                    <a:pt x="1314615" y="161937"/>
                  </a:lnTo>
                  <a:lnTo>
                    <a:pt x="1372050" y="31559"/>
                  </a:lnTo>
                  <a:lnTo>
                    <a:pt x="1373993" y="27216"/>
                  </a:lnTo>
                  <a:lnTo>
                    <a:pt x="1377289" y="15508"/>
                  </a:lnTo>
                  <a:lnTo>
                    <a:pt x="1377126" y="11795"/>
                  </a:lnTo>
                  <a:lnTo>
                    <a:pt x="1377018" y="9326"/>
                  </a:lnTo>
                  <a:lnTo>
                    <a:pt x="1371949" y="6618"/>
                  </a:lnTo>
                  <a:lnTo>
                    <a:pt x="1360849" y="5334"/>
                  </a:lnTo>
                  <a:close/>
                </a:path>
                <a:path w="1437639" h="307975">
                  <a:moveTo>
                    <a:pt x="833631" y="127774"/>
                  </a:moveTo>
                  <a:lnTo>
                    <a:pt x="781742" y="127774"/>
                  </a:lnTo>
                  <a:lnTo>
                    <a:pt x="769409" y="129271"/>
                  </a:lnTo>
                  <a:lnTo>
                    <a:pt x="759145" y="133353"/>
                  </a:lnTo>
                  <a:lnTo>
                    <a:pt x="751296" y="139125"/>
                  </a:lnTo>
                  <a:lnTo>
                    <a:pt x="745788" y="145745"/>
                  </a:lnTo>
                  <a:lnTo>
                    <a:pt x="872025" y="145745"/>
                  </a:lnTo>
                  <a:lnTo>
                    <a:pt x="871372" y="142265"/>
                  </a:lnTo>
                  <a:lnTo>
                    <a:pt x="865646" y="132143"/>
                  </a:lnTo>
                  <a:lnTo>
                    <a:pt x="853937" y="128398"/>
                  </a:lnTo>
                  <a:lnTo>
                    <a:pt x="854948" y="128398"/>
                  </a:lnTo>
                  <a:lnTo>
                    <a:pt x="833631" y="127774"/>
                  </a:lnTo>
                  <a:close/>
                </a:path>
                <a:path w="1437639" h="307975">
                  <a:moveTo>
                    <a:pt x="408930" y="40003"/>
                  </a:moveTo>
                  <a:lnTo>
                    <a:pt x="207332" y="40003"/>
                  </a:lnTo>
                  <a:lnTo>
                    <a:pt x="226040" y="40487"/>
                  </a:lnTo>
                  <a:lnTo>
                    <a:pt x="267925" y="40487"/>
                  </a:lnTo>
                  <a:lnTo>
                    <a:pt x="275599" y="41293"/>
                  </a:lnTo>
                  <a:lnTo>
                    <a:pt x="291349" y="47750"/>
                  </a:lnTo>
                  <a:lnTo>
                    <a:pt x="304267" y="65921"/>
                  </a:lnTo>
                  <a:lnTo>
                    <a:pt x="303872" y="83253"/>
                  </a:lnTo>
                  <a:lnTo>
                    <a:pt x="303772" y="87630"/>
                  </a:lnTo>
                  <a:lnTo>
                    <a:pt x="303661" y="92498"/>
                  </a:lnTo>
                  <a:lnTo>
                    <a:pt x="303566" y="96663"/>
                  </a:lnTo>
                  <a:lnTo>
                    <a:pt x="303447" y="101866"/>
                  </a:lnTo>
                  <a:lnTo>
                    <a:pt x="401453" y="101866"/>
                  </a:lnTo>
                  <a:lnTo>
                    <a:pt x="403418" y="92498"/>
                  </a:lnTo>
                  <a:lnTo>
                    <a:pt x="405052" y="83566"/>
                  </a:lnTo>
                  <a:lnTo>
                    <a:pt x="406530" y="74157"/>
                  </a:lnTo>
                  <a:lnTo>
                    <a:pt x="407600" y="65921"/>
                  </a:lnTo>
                  <a:lnTo>
                    <a:pt x="407689" y="65239"/>
                  </a:lnTo>
                  <a:lnTo>
                    <a:pt x="407104" y="64185"/>
                  </a:lnTo>
                  <a:lnTo>
                    <a:pt x="408833" y="41293"/>
                  </a:lnTo>
                  <a:lnTo>
                    <a:pt x="408930" y="40003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0222" y="946556"/>
              <a:ext cx="1578539" cy="88503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162" y="2311044"/>
            <a:ext cx="1763018" cy="2363506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398360" y="7825942"/>
            <a:ext cx="3989490" cy="3200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175"/>
              </a:spcBef>
            </a:pP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42320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350" spc="6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Pinza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bambú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display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unidades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44759" y="4733030"/>
            <a:ext cx="3944620" cy="6673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30480" indent="86360">
              <a:lnSpc>
                <a:spcPct val="115700"/>
              </a:lnSpc>
              <a:spcBef>
                <a:spcPts val="70"/>
              </a:spcBef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1433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900" spc="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utensilios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bambú</a:t>
            </a:r>
            <a:r>
              <a:rPr sz="1350" spc="-6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para</a:t>
            </a:r>
            <a:r>
              <a:rPr sz="1350" spc="-6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ensalada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30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6</a:t>
            </a:r>
            <a:r>
              <a:rPr sz="1350" spc="-5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1.5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1350" spc="7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35320</a:t>
            </a:r>
            <a:r>
              <a:rPr sz="1350" spc="-37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350" spc="337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Molinillo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bambú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mecanismo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 </a:t>
            </a:r>
            <a:r>
              <a:rPr sz="1350" spc="-120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19014</a:t>
            </a:r>
            <a:r>
              <a:rPr sz="1350" spc="-75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350" spc="292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tablas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33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23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1,5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y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28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18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1,5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L="66675">
              <a:lnSpc>
                <a:spcPct val="100000"/>
              </a:lnSpc>
              <a:spcBef>
                <a:spcPts val="254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21421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9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Tabla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9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35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25,5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3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1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46" y="540918"/>
            <a:ext cx="7120140" cy="16337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40" y="2598305"/>
            <a:ext cx="400229" cy="19651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95" y="2611539"/>
            <a:ext cx="401732" cy="19604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547" y="565337"/>
            <a:ext cx="1897055" cy="111206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103029" y="265032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43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73753" y="244856"/>
                </a:lnTo>
                <a:lnTo>
                  <a:pt x="1173041" y="247307"/>
                </a:lnTo>
                <a:lnTo>
                  <a:pt x="1172432" y="249567"/>
                </a:lnTo>
                <a:lnTo>
                  <a:pt x="1169422" y="261494"/>
                </a:lnTo>
                <a:lnTo>
                  <a:pt x="1169357" y="261755"/>
                </a:lnTo>
                <a:lnTo>
                  <a:pt x="1182376" y="30079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3" y="268770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6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67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503" y="911542"/>
            <a:ext cx="1566165" cy="90339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91134" y="609473"/>
            <a:ext cx="3006090" cy="1199515"/>
            <a:chOff x="491134" y="609473"/>
            <a:chExt cx="3006090" cy="1199515"/>
          </a:xfrm>
        </p:grpSpPr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34" y="609473"/>
              <a:ext cx="1739123" cy="10683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7062" y="892759"/>
              <a:ext cx="1429780" cy="91606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323569" y="7027533"/>
            <a:ext cx="68516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dirty="0">
                <a:solidFill>
                  <a:srgbClr val="020303"/>
                </a:solidFill>
                <a:latin typeface="Lucida Sans Unicode"/>
                <a:cs typeface="Lucida Sans Unicode"/>
              </a:rPr>
              <a:t>base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61994" y="5295811"/>
            <a:ext cx="3642360" cy="2060575"/>
            <a:chOff x="3461994" y="5295811"/>
            <a:chExt cx="3642360" cy="2060575"/>
          </a:xfrm>
        </p:grpSpPr>
        <p:pic>
          <p:nvPicPr>
            <p:cNvPr id="13" name="object 1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1994" y="5295811"/>
              <a:ext cx="3642347" cy="2060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1294" y="7056386"/>
              <a:ext cx="674903" cy="914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817" y="6547840"/>
              <a:ext cx="1513598" cy="35941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27815" y="6769027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0" y="0"/>
                  </a:moveTo>
                  <a:lnTo>
                    <a:pt x="927" y="393"/>
                  </a:lnTo>
                  <a:lnTo>
                    <a:pt x="2857" y="1638"/>
                  </a:lnTo>
                  <a:lnTo>
                    <a:pt x="5765" y="3619"/>
                  </a:lnTo>
                </a:path>
              </a:pathLst>
            </a:custGeom>
            <a:ln w="924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44630" y="6780363"/>
              <a:ext cx="800100" cy="285115"/>
            </a:xfrm>
            <a:custGeom>
              <a:avLst/>
              <a:gdLst/>
              <a:ahLst/>
              <a:cxnLst/>
              <a:rect l="l" t="t" r="r" b="b"/>
              <a:pathLst>
                <a:path w="800100" h="285115">
                  <a:moveTo>
                    <a:pt x="0" y="0"/>
                  </a:moveTo>
                  <a:lnTo>
                    <a:pt x="34702" y="23832"/>
                  </a:lnTo>
                  <a:lnTo>
                    <a:pt x="87014" y="57210"/>
                  </a:lnTo>
                  <a:lnTo>
                    <a:pt x="156118" y="96919"/>
                  </a:lnTo>
                  <a:lnTo>
                    <a:pt x="196712" y="118141"/>
                  </a:lnTo>
                  <a:lnTo>
                    <a:pt x="241197" y="139741"/>
                  </a:lnTo>
                  <a:lnTo>
                    <a:pt x="289472" y="161315"/>
                  </a:lnTo>
                  <a:lnTo>
                    <a:pt x="341435" y="182462"/>
                  </a:lnTo>
                  <a:lnTo>
                    <a:pt x="396983" y="202780"/>
                  </a:lnTo>
                  <a:lnTo>
                    <a:pt x="456014" y="221866"/>
                  </a:lnTo>
                  <a:lnTo>
                    <a:pt x="518427" y="239319"/>
                  </a:lnTo>
                  <a:lnTo>
                    <a:pt x="584118" y="254737"/>
                  </a:lnTo>
                  <a:lnTo>
                    <a:pt x="652987" y="267717"/>
                  </a:lnTo>
                  <a:lnTo>
                    <a:pt x="724930" y="277859"/>
                  </a:lnTo>
                  <a:lnTo>
                    <a:pt x="799846" y="284759"/>
                  </a:lnTo>
                </a:path>
              </a:pathLst>
            </a:custGeom>
            <a:ln w="9245">
              <a:solidFill>
                <a:srgbClr val="020303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1349" y="7065571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5" h="634">
                  <a:moveTo>
                    <a:pt x="0" y="0"/>
                  </a:moveTo>
                  <a:lnTo>
                    <a:pt x="2286" y="139"/>
                  </a:lnTo>
                  <a:lnTo>
                    <a:pt x="4572" y="279"/>
                  </a:lnTo>
                  <a:lnTo>
                    <a:pt x="6858" y="419"/>
                  </a:lnTo>
                </a:path>
              </a:pathLst>
            </a:custGeom>
            <a:ln w="924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15861" y="7024655"/>
              <a:ext cx="63500" cy="76835"/>
            </a:xfrm>
            <a:custGeom>
              <a:avLst/>
              <a:gdLst/>
              <a:ahLst/>
              <a:cxnLst/>
              <a:rect l="l" t="t" r="r" b="b"/>
              <a:pathLst>
                <a:path w="63500" h="76834">
                  <a:moveTo>
                    <a:pt x="13919" y="0"/>
                  </a:moveTo>
                  <a:lnTo>
                    <a:pt x="63093" y="40944"/>
                  </a:lnTo>
                  <a:lnTo>
                    <a:pt x="0" y="76771"/>
                  </a:lnTo>
                </a:path>
              </a:pathLst>
            </a:custGeom>
            <a:ln w="969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666" y="5627700"/>
              <a:ext cx="2881739" cy="118711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767510" y="6951576"/>
            <a:ext cx="3025140" cy="4159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555750">
              <a:lnSpc>
                <a:spcPct val="100000"/>
              </a:lnSpc>
              <a:spcBef>
                <a:spcPts val="585"/>
              </a:spcBef>
            </a:pPr>
            <a:r>
              <a:rPr sz="800" dirty="0">
                <a:solidFill>
                  <a:srgbClr val="020303"/>
                </a:solidFill>
                <a:latin typeface="Lucida Sans Unicode"/>
                <a:cs typeface="Lucida Sans Unicode"/>
              </a:rPr>
              <a:t>base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endParaRPr sz="8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3097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NEG</a:t>
            </a:r>
            <a:r>
              <a:rPr sz="900" spc="229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Bandeja</a:t>
            </a:r>
            <a:r>
              <a:rPr sz="900" spc="-11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1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900" spc="-114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giratoria</a:t>
            </a:r>
            <a:r>
              <a:rPr sz="900" spc="-1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1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40</a:t>
            </a:r>
            <a:r>
              <a:rPr sz="900" spc="-12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114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3.7</a:t>
            </a:r>
            <a:r>
              <a:rPr sz="900" spc="-114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100" y="7218317"/>
            <a:ext cx="26498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3513</a:t>
            </a:r>
            <a:r>
              <a:rPr sz="1350" spc="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Tabla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77" y="5609653"/>
            <a:ext cx="2114980" cy="146584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265582" y="1874921"/>
            <a:ext cx="3829050" cy="3492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10410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NEG</a:t>
            </a:r>
            <a:r>
              <a:rPr sz="1350" spc="16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 </a:t>
            </a:r>
            <a:r>
              <a:rPr sz="135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x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ensaladeras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20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1350" spc="-9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24.5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30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11</a:t>
            </a:r>
            <a:r>
              <a:rPr sz="1350" spc="-9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21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-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202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1350" spc="-9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19.5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9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8.5</a:t>
            </a:r>
            <a:r>
              <a:rPr sz="1350" spc="-89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1432</a:t>
            </a:r>
            <a:r>
              <a:rPr sz="1350" spc="21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NEG</a:t>
            </a:r>
            <a:r>
              <a:rPr sz="900" spc="4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Set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ensaladeras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bambú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25.5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10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020303"/>
                </a:solidFill>
                <a:latin typeface="Lucida Sans Unicode"/>
                <a:cs typeface="Lucida Sans Unicode"/>
              </a:rPr>
              <a:t>-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020303"/>
                </a:solidFill>
                <a:latin typeface="Lucida Sans Unicode"/>
                <a:cs typeface="Lucida Sans Unicode"/>
              </a:rPr>
              <a:t>Ø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20.5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8.5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226121"/>
              </p:ext>
            </p:extLst>
          </p:nvPr>
        </p:nvGraphicFramePr>
        <p:xfrm>
          <a:off x="1552750" y="4752550"/>
          <a:ext cx="4545965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115">
                <a:tc>
                  <a:txBody>
                    <a:bodyPr/>
                    <a:lstStyle/>
                    <a:p>
                      <a:pPr marL="673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1433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utensilios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ensalada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900" spc="-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R="12065" algn="ctr">
                        <a:lnSpc>
                          <a:spcPts val="1075"/>
                        </a:lnSpc>
                        <a:spcBef>
                          <a:spcPts val="120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35320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Molinillo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mecanismo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inoxidable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8255" algn="ctr">
                        <a:lnSpc>
                          <a:spcPts val="1075"/>
                        </a:lnSpc>
                        <a:spcBef>
                          <a:spcPts val="100"/>
                        </a:spcBef>
                      </a:pP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19014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tablas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33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1,5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28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1,5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55"/>
                        </a:spcBef>
                      </a:pP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21421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080"/>
                        </a:lnSpc>
                      </a:pP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35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25,5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2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1</a:t>
                      </a:r>
                      <a:r>
                        <a:rPr sz="900" spc="-50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020303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065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object 2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618" y="2341539"/>
            <a:ext cx="1760545" cy="236350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356" y="2353551"/>
            <a:ext cx="2471648" cy="228375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09" y="7574191"/>
            <a:ext cx="502098" cy="20715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70" y="7849768"/>
            <a:ext cx="893737" cy="184703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466" y="7703221"/>
            <a:ext cx="821763" cy="19685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4" y="3261220"/>
            <a:ext cx="428336" cy="131104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849" y="7518781"/>
            <a:ext cx="1826691" cy="220913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008301" y="9803075"/>
            <a:ext cx="4295140" cy="56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 marR="5080">
              <a:lnSpc>
                <a:spcPct val="1317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18025</a:t>
            </a:r>
            <a:r>
              <a:rPr sz="900" spc="3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Rallador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cónico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acacia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antideslizante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20670</a:t>
            </a:r>
            <a:r>
              <a:rPr sz="900" spc="2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Rallador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caras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bambú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antideslizante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42320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3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Pinza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bambú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display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unidades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61886" y="9799963"/>
            <a:ext cx="960119" cy="56007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endParaRPr sz="8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088" y="1076947"/>
            <a:ext cx="1527160" cy="1018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62" y="1268361"/>
            <a:ext cx="1170645" cy="7804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64" y="781024"/>
            <a:ext cx="2086672" cy="13911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63" y="1080686"/>
            <a:ext cx="1853513" cy="9877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275" y="5174793"/>
            <a:ext cx="1232815" cy="8405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1" y="7665364"/>
            <a:ext cx="1617027" cy="20938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824833" y="4507979"/>
            <a:ext cx="2680970" cy="1753870"/>
            <a:chOff x="3824833" y="4507979"/>
            <a:chExt cx="2680970" cy="1753870"/>
          </a:xfrm>
        </p:grpSpPr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911" y="4507979"/>
              <a:ext cx="759853" cy="15567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7680" y="4718494"/>
              <a:ext cx="883145" cy="13455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9124" y="4985855"/>
              <a:ext cx="688035" cy="1275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7680" y="4985855"/>
              <a:ext cx="99479" cy="10781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4833" y="5103533"/>
              <a:ext cx="688047" cy="1127353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426" y="7690890"/>
            <a:ext cx="630882" cy="17807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227" y="8093350"/>
            <a:ext cx="587237" cy="13796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993" y="8342312"/>
            <a:ext cx="570166" cy="112306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25" y="8607006"/>
            <a:ext cx="540169" cy="85741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710" y="7589697"/>
            <a:ext cx="1741019" cy="216443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504" y="4282592"/>
            <a:ext cx="647293" cy="1668143"/>
          </a:xfrm>
          <a:prstGeom prst="rect">
            <a:avLst/>
          </a:prstGeom>
        </p:spPr>
      </p:pic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56538"/>
              </p:ext>
            </p:extLst>
          </p:nvPr>
        </p:nvGraphicFramePr>
        <p:xfrm>
          <a:off x="317912" y="6327243"/>
          <a:ext cx="6552564" cy="909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R="850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3711</a:t>
                      </a:r>
                      <a:r>
                        <a:rPr sz="900" spc="1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Contenedor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11,6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11,6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5,7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30031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93980" algn="ctr">
                        <a:lnSpc>
                          <a:spcPts val="1065"/>
                        </a:lnSpc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7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R="52069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3713</a:t>
                      </a:r>
                      <a:r>
                        <a:rPr sz="900" spc="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Contenedor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30030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12,7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3715</a:t>
                      </a:r>
                      <a:r>
                        <a:rPr sz="900" spc="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Contenedor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15,7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15,7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6,7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R="14605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8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2065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27,5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19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655516" y="9883446"/>
            <a:ext cx="2137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 marR="5080" indent="-455930">
              <a:lnSpc>
                <a:spcPct val="1111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30022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Especiero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20,8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20,8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26,8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4711" y="3524200"/>
            <a:ext cx="2399030" cy="3816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3813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3815</a:t>
            </a:r>
            <a:r>
              <a:rPr sz="1350" spc="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6,2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49083" y="3532773"/>
            <a:ext cx="2405380" cy="37909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3818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Ø </a:t>
            </a:r>
            <a:r>
              <a:rPr sz="1350" spc="-24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3318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Ø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7,6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3099" y="1897280"/>
            <a:ext cx="2508885" cy="3848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3315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15,5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6,3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33178</a:t>
            </a:r>
            <a:r>
              <a:rPr sz="9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17,8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1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6,6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07249" y="1882307"/>
            <a:ext cx="2480310" cy="41211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3320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20,5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1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7,6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3323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17,5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8,4</a:t>
            </a:r>
            <a:r>
              <a:rPr sz="1350" spc="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68338"/>
              </p:ext>
            </p:extLst>
          </p:nvPr>
        </p:nvGraphicFramePr>
        <p:xfrm>
          <a:off x="4393507" y="9604732"/>
          <a:ext cx="2616199" cy="728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1065"/>
                        </a:lnSpc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30025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66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666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30023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1065"/>
                        </a:lnSpc>
                        <a:spcBef>
                          <a:spcPts val="18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83185" algn="ctr">
                        <a:lnSpc>
                          <a:spcPts val="1070"/>
                        </a:lnSpc>
                        <a:spcBef>
                          <a:spcPts val="1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object 3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21" y="2729125"/>
            <a:ext cx="1101773" cy="69984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778" y="2641435"/>
            <a:ext cx="1235365" cy="78496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256" y="2469705"/>
            <a:ext cx="1472691" cy="93542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730" y="2547674"/>
            <a:ext cx="1382017" cy="87799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16" y="4329785"/>
            <a:ext cx="1448982" cy="1857190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ortar rectángulo de esquina del mismo lado 37">
            <a:extLst>
              <a:ext uri="{FF2B5EF4-FFF2-40B4-BE49-F238E27FC236}">
                <a16:creationId xmlns:a16="http://schemas.microsoft.com/office/drawing/2014/main" id="{C24D9652-57D3-2F9C-41CC-E962C5D02C6A}"/>
              </a:ext>
            </a:extLst>
          </p:cNvPr>
          <p:cNvSpPr/>
          <p:nvPr/>
        </p:nvSpPr>
        <p:spPr>
          <a:xfrm>
            <a:off x="0" y="13622"/>
            <a:ext cx="7556500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9634" y="2682593"/>
            <a:ext cx="2122170" cy="2345055"/>
            <a:chOff x="1979634" y="2682593"/>
            <a:chExt cx="2122170" cy="234505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9634" y="2682593"/>
              <a:ext cx="1360331" cy="1024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7557" y="3726332"/>
              <a:ext cx="1153764" cy="13011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169" y="5680283"/>
            <a:ext cx="2219123" cy="146244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61768" y="360912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43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73753" y="244856"/>
                </a:lnTo>
                <a:lnTo>
                  <a:pt x="1173041" y="247307"/>
                </a:lnTo>
                <a:lnTo>
                  <a:pt x="1172432" y="249567"/>
                </a:lnTo>
                <a:lnTo>
                  <a:pt x="1169422" y="261494"/>
                </a:lnTo>
                <a:lnTo>
                  <a:pt x="1169357" y="261755"/>
                </a:lnTo>
                <a:lnTo>
                  <a:pt x="1182376" y="30079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3" y="268770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6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67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200398" y="8192351"/>
            <a:ext cx="2011680" cy="1162050"/>
            <a:chOff x="5200398" y="8192351"/>
            <a:chExt cx="2011680" cy="1162050"/>
          </a:xfrm>
        </p:grpSpPr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0398" y="8673075"/>
              <a:ext cx="1937427" cy="6810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0213" y="8192351"/>
              <a:ext cx="1951634" cy="97704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53" y="8341627"/>
            <a:ext cx="2309252" cy="100783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6198" y="5507080"/>
            <a:ext cx="2046605" cy="1778000"/>
            <a:chOff x="456198" y="5507080"/>
            <a:chExt cx="2046605" cy="1778000"/>
          </a:xfrm>
        </p:grpSpPr>
        <p:pic>
          <p:nvPicPr>
            <p:cNvPr id="12" name="object 1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25" y="5507080"/>
              <a:ext cx="1451318" cy="17778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98" y="5946368"/>
              <a:ext cx="773631" cy="118789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64" y="8306968"/>
            <a:ext cx="1816849" cy="10752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563" y="840155"/>
            <a:ext cx="1847951" cy="883157"/>
          </a:xfrm>
          <a:prstGeom prst="rect">
            <a:avLst/>
          </a:prstGeom>
        </p:spPr>
      </p:pic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353659"/>
              </p:ext>
            </p:extLst>
          </p:nvPr>
        </p:nvGraphicFramePr>
        <p:xfrm>
          <a:off x="1444724" y="7245844"/>
          <a:ext cx="4389119" cy="861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14,7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11,5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30033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ts val="1065"/>
                        </a:lnSpc>
                        <a:spcBef>
                          <a:spcPts val="12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11,5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080"/>
                        </a:lnSpc>
                        <a:spcBef>
                          <a:spcPts val="1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3336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Display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azucareras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pico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vertedor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84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3028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Azucarera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pico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vertedor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inoxidable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  <a:spcBef>
                          <a:spcPts val="16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3029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Quesera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tapa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inoxidable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407666"/>
              </p:ext>
            </p:extLst>
          </p:nvPr>
        </p:nvGraphicFramePr>
        <p:xfrm>
          <a:off x="516950" y="5090946"/>
          <a:ext cx="6551928" cy="474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8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7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4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Vasos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200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ml,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granel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25220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07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vasos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200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Vasos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320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ml,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granel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25232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vasos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320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2535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Tazas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asa,vidrio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ml,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granel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25235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tazas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doble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065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956605" y="9539947"/>
            <a:ext cx="5454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Set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de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fuente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de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vidrio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templado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010202"/>
                </a:solidFill>
                <a:latin typeface="Lucida Sans Unicode"/>
                <a:cs typeface="Lucida Sans Unicode"/>
              </a:rPr>
              <a:t>+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tabla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10202"/>
                </a:solidFill>
                <a:latin typeface="Lucida Sans Unicode"/>
                <a:cs typeface="Lucida Sans Unicode"/>
              </a:rPr>
              <a:t>bambú,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4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funciones: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hornear,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cortar,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servir,</a:t>
            </a:r>
            <a:r>
              <a:rPr sz="900" spc="-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conservar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6235" y="1868244"/>
            <a:ext cx="33312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3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3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con</a:t>
            </a:r>
            <a:r>
              <a:rPr sz="900" spc="-3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cierre</a:t>
            </a:r>
            <a:r>
              <a:rPr sz="900" spc="-3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a</a:t>
            </a:r>
            <a:r>
              <a:rPr sz="900" spc="-3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presion</a:t>
            </a:r>
            <a:r>
              <a:rPr sz="900" spc="-3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75" dirty="0">
                <a:solidFill>
                  <a:srgbClr val="010202"/>
                </a:solidFill>
                <a:latin typeface="Lucida Sans Unicode"/>
                <a:cs typeface="Lucida Sans Unicode"/>
              </a:rPr>
              <a:t>y</a:t>
            </a:r>
            <a:r>
              <a:rPr sz="900" spc="-3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aro</a:t>
            </a:r>
            <a:r>
              <a:rPr sz="900" spc="-30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10202"/>
                </a:solidFill>
                <a:latin typeface="Lucida Sans Unicode"/>
                <a:cs typeface="Lucida Sans Unicode"/>
              </a:rPr>
              <a:t>de</a:t>
            </a:r>
            <a:r>
              <a:rPr sz="900" spc="-35" dirty="0">
                <a:solidFill>
                  <a:srgbClr val="010202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10202"/>
                </a:solidFill>
                <a:latin typeface="Lucida Sans Unicode"/>
                <a:cs typeface="Lucida Sans Unicode"/>
              </a:rPr>
              <a:t>silicona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962" y="2099185"/>
            <a:ext cx="2434590" cy="3708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48015</a:t>
            </a:r>
            <a:r>
              <a:rPr sz="90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6,3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9685">
              <a:lnSpc>
                <a:spcPct val="100000"/>
              </a:lnSpc>
              <a:spcBef>
                <a:spcPts val="280"/>
              </a:spcBef>
            </a:pP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48017</a:t>
            </a:r>
            <a:r>
              <a:rPr sz="1350" spc="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6,6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87518" y="2097162"/>
            <a:ext cx="2505710" cy="3854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434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48020</a:t>
            </a:r>
            <a:r>
              <a:rPr sz="900" spc="25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48023</a:t>
            </a:r>
            <a:r>
              <a:rPr sz="900" spc="3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0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8,4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827157" y="2727710"/>
            <a:ext cx="3270250" cy="2322195"/>
            <a:chOff x="3827157" y="2727710"/>
            <a:chExt cx="3270250" cy="2322195"/>
          </a:xfrm>
        </p:grpSpPr>
        <p:pic>
          <p:nvPicPr>
            <p:cNvPr id="25" name="object 2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1177" y="3882517"/>
              <a:ext cx="1550987" cy="116683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49" y="2777845"/>
              <a:ext cx="1377492" cy="103911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157" y="2727710"/>
              <a:ext cx="1046071" cy="151497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9834" y="2727710"/>
              <a:ext cx="1046077" cy="1514977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24" y="6117717"/>
            <a:ext cx="533293" cy="99570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525" y="6168936"/>
            <a:ext cx="694843" cy="948029"/>
          </a:xfrm>
          <a:prstGeom prst="rect">
            <a:avLst/>
          </a:prstGeom>
        </p:spPr>
      </p:pic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485139"/>
              </p:ext>
            </p:extLst>
          </p:nvPr>
        </p:nvGraphicFramePr>
        <p:xfrm>
          <a:off x="1323794" y="9802990"/>
          <a:ext cx="4745354" cy="490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30528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fuente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templado</a:t>
                      </a:r>
                      <a:r>
                        <a:rPr sz="900" spc="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17,6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5,5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30533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fuente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templado</a:t>
                      </a:r>
                      <a:r>
                        <a:rPr sz="900" spc="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31,6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19,9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R="29209" algn="ctr">
                        <a:lnSpc>
                          <a:spcPts val="1065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30537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97790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fuente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templado</a:t>
                      </a:r>
                      <a:r>
                        <a:rPr sz="900" spc="3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22,9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bambú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" name="object 32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904" y="927417"/>
            <a:ext cx="1686902" cy="81885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058" y="992670"/>
            <a:ext cx="1564614" cy="75949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41" y="1125232"/>
            <a:ext cx="1260919" cy="644829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404563" y="2865530"/>
            <a:ext cx="2774315" cy="2162175"/>
            <a:chOff x="404563" y="2865530"/>
            <a:chExt cx="2774315" cy="2162175"/>
          </a:xfrm>
        </p:grpSpPr>
        <p:pic>
          <p:nvPicPr>
            <p:cNvPr id="36" name="object 3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117" y="3726332"/>
              <a:ext cx="1153757" cy="13011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3" y="2914199"/>
              <a:ext cx="779836" cy="121674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360" y="2865530"/>
              <a:ext cx="919964" cy="1332334"/>
            </a:xfrm>
            <a:prstGeom prst="rect">
              <a:avLst/>
            </a:prstGeom>
          </p:spPr>
        </p:pic>
      </p:grpSp>
      <p:sp>
        <p:nvSpPr>
          <p:cNvPr id="39" name="Recortar rectángulo de esquina del mismo lado 38">
            <a:extLst>
              <a:ext uri="{FF2B5EF4-FFF2-40B4-BE49-F238E27FC236}">
                <a16:creationId xmlns:a16="http://schemas.microsoft.com/office/drawing/2014/main" id="{524B279F-4E24-0914-B646-D67E6D2D61A8}"/>
              </a:ext>
            </a:extLst>
          </p:cNvPr>
          <p:cNvSpPr/>
          <p:nvPr/>
        </p:nvSpPr>
        <p:spPr>
          <a:xfrm>
            <a:off x="-9919" y="11609"/>
            <a:ext cx="7556500" cy="81532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664" y="7571333"/>
            <a:ext cx="1843849" cy="8707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131" y="7526007"/>
            <a:ext cx="1991600" cy="8695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53" y="7565339"/>
            <a:ext cx="1954623" cy="8416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969" y="4087126"/>
            <a:ext cx="2775051" cy="15953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34" y="4359911"/>
            <a:ext cx="2042834" cy="102567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26843" y="5508317"/>
            <a:ext cx="7880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219" y="1230769"/>
            <a:ext cx="7139940" cy="2521585"/>
            <a:chOff x="205219" y="1230769"/>
            <a:chExt cx="7139940" cy="2521585"/>
          </a:xfrm>
        </p:grpSpPr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4976" y="2435215"/>
              <a:ext cx="2530017" cy="13170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19" y="2540393"/>
              <a:ext cx="2149131" cy="11741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824" y="2386647"/>
              <a:ext cx="2507818" cy="13467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870" y="1230769"/>
              <a:ext cx="1939213" cy="11828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084" y="1233817"/>
              <a:ext cx="2113978" cy="115390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835" y="1282128"/>
            <a:ext cx="1955793" cy="106991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15" y="6103645"/>
            <a:ext cx="2170455" cy="95457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377" y="6072073"/>
            <a:ext cx="2156371" cy="97522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65" y="6053963"/>
            <a:ext cx="2059889" cy="99825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388284" y="7149227"/>
            <a:ext cx="2201545" cy="3238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31902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Bifera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acanalada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31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931670" algn="l"/>
              </a:tabLst>
            </a:pP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31903</a:t>
            </a:r>
            <a:r>
              <a:rPr sz="1350" spc="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Bifera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lisa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3742" y="8508269"/>
            <a:ext cx="204723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37122</a:t>
            </a:r>
            <a:r>
              <a:rPr sz="900" spc="3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Verdana"/>
                <a:cs typeface="Verdana"/>
              </a:rPr>
              <a:t>Panquequera</a:t>
            </a:r>
            <a:r>
              <a:rPr sz="9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21F1F"/>
                </a:solidFill>
                <a:latin typeface="Verdana"/>
                <a:cs typeface="Verdana"/>
              </a:rPr>
              <a:t>Ø</a:t>
            </a:r>
            <a:r>
              <a:rPr sz="9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221F1F"/>
                </a:solidFill>
                <a:latin typeface="Verdana"/>
                <a:cs typeface="Verdana"/>
              </a:rPr>
              <a:t>22</a:t>
            </a:r>
            <a:r>
              <a:rPr sz="9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21F1F"/>
                </a:solidFill>
                <a:latin typeface="Verdana"/>
                <a:cs typeface="Verdana"/>
              </a:rPr>
              <a:t>cm</a:t>
            </a:r>
            <a:r>
              <a:rPr sz="900" spc="4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639" y="9928790"/>
            <a:ext cx="621792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6690" algn="ctr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37126</a:t>
            </a:r>
            <a:r>
              <a:rPr sz="900" spc="3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21F1F"/>
                </a:solidFill>
                <a:latin typeface="Lucida Sans Unicode"/>
                <a:cs typeface="Lucida Sans Unicode"/>
              </a:rPr>
              <a:t>Wok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tapa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21F1F"/>
                </a:solidFill>
                <a:latin typeface="Lucida Sans Unicode"/>
                <a:cs typeface="Lucida Sans Unicode"/>
              </a:rPr>
              <a:t>Ø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47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*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Antiadherente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negro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asas,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perillas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mangos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simil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tapas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salida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vapor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7399" y="3777963"/>
            <a:ext cx="1945005" cy="32766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3716</a:t>
            </a:r>
            <a:r>
              <a:rPr sz="900" spc="1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Cacerola/salsera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40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17780">
              <a:lnSpc>
                <a:spcPct val="100000"/>
              </a:lnSpc>
              <a:spcBef>
                <a:spcPts val="110"/>
              </a:spcBef>
              <a:tabLst>
                <a:tab pos="1673860" algn="l"/>
              </a:tabLst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3718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76802" y="3771659"/>
            <a:ext cx="1614805" cy="3302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3720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4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3722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356" y="4183583"/>
            <a:ext cx="2607487" cy="14990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969" y="4183583"/>
            <a:ext cx="369862" cy="149887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356" y="4214254"/>
            <a:ext cx="196240" cy="139588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39" y="5532209"/>
            <a:ext cx="808558" cy="9852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084964" y="3780135"/>
            <a:ext cx="1605280" cy="3219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3724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3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3726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2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162670"/>
              </p:ext>
            </p:extLst>
          </p:nvPr>
        </p:nvGraphicFramePr>
        <p:xfrm>
          <a:off x="325664" y="5502259"/>
          <a:ext cx="6360790" cy="306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9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9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16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940"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61420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79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7465" algn="r">
                        <a:lnSpc>
                          <a:spcPts val="1015"/>
                        </a:lnSpc>
                        <a:spcBef>
                          <a:spcPts val="10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61424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79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ts val="1055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61428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15240" algn="ctr">
                        <a:lnSpc>
                          <a:spcPts val="1045"/>
                        </a:lnSpc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61422</a:t>
                      </a:r>
                      <a:r>
                        <a:rPr sz="900" spc="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61426</a:t>
                      </a:r>
                      <a:r>
                        <a:rPr sz="900" spc="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ts val="1065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61430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object 29"/>
          <p:cNvGrpSpPr/>
          <p:nvPr/>
        </p:nvGrpSpPr>
        <p:grpSpPr>
          <a:xfrm>
            <a:off x="139496" y="8910215"/>
            <a:ext cx="7169784" cy="983615"/>
            <a:chOff x="139496" y="8910215"/>
            <a:chExt cx="7169784" cy="983615"/>
          </a:xfrm>
        </p:grpSpPr>
        <p:pic>
          <p:nvPicPr>
            <p:cNvPr id="30" name="object 30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86" y="8949131"/>
              <a:ext cx="2615661" cy="9234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7803" y="8950083"/>
              <a:ext cx="2559054" cy="94084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496" y="8910215"/>
              <a:ext cx="2597200" cy="983353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516424" y="290558"/>
            <a:ext cx="749935" cy="868680"/>
            <a:chOff x="6516424" y="290558"/>
            <a:chExt cx="749935" cy="868680"/>
          </a:xfrm>
        </p:grpSpPr>
        <p:sp>
          <p:nvSpPr>
            <p:cNvPr id="34" name="object 34"/>
            <p:cNvSpPr/>
            <p:nvPr/>
          </p:nvSpPr>
          <p:spPr>
            <a:xfrm>
              <a:off x="6658115" y="621512"/>
              <a:ext cx="331470" cy="74295"/>
            </a:xfrm>
            <a:custGeom>
              <a:avLst/>
              <a:gdLst/>
              <a:ahLst/>
              <a:cxnLst/>
              <a:rect l="l" t="t" r="r" b="b"/>
              <a:pathLst>
                <a:path w="331470" h="74295">
                  <a:moveTo>
                    <a:pt x="48336" y="66751"/>
                  </a:moveTo>
                  <a:lnTo>
                    <a:pt x="7378" y="66751"/>
                  </a:lnTo>
                  <a:lnTo>
                    <a:pt x="7378" y="0"/>
                  </a:lnTo>
                  <a:lnTo>
                    <a:pt x="0" y="0"/>
                  </a:lnTo>
                  <a:lnTo>
                    <a:pt x="0" y="73698"/>
                  </a:lnTo>
                  <a:lnTo>
                    <a:pt x="48336" y="73698"/>
                  </a:lnTo>
                  <a:lnTo>
                    <a:pt x="48336" y="66751"/>
                  </a:lnTo>
                  <a:close/>
                </a:path>
                <a:path w="331470" h="74295">
                  <a:moveTo>
                    <a:pt x="104508" y="0"/>
                  </a:moveTo>
                  <a:lnTo>
                    <a:pt x="97129" y="0"/>
                  </a:lnTo>
                  <a:lnTo>
                    <a:pt x="97129" y="73685"/>
                  </a:lnTo>
                  <a:lnTo>
                    <a:pt x="104508" y="73685"/>
                  </a:lnTo>
                  <a:lnTo>
                    <a:pt x="104508" y="0"/>
                  </a:lnTo>
                  <a:close/>
                </a:path>
                <a:path w="331470" h="74295">
                  <a:moveTo>
                    <a:pt x="221018" y="0"/>
                  </a:moveTo>
                  <a:lnTo>
                    <a:pt x="213652" y="0"/>
                  </a:lnTo>
                  <a:lnTo>
                    <a:pt x="213652" y="35382"/>
                  </a:lnTo>
                  <a:lnTo>
                    <a:pt x="214071" y="59804"/>
                  </a:lnTo>
                  <a:lnTo>
                    <a:pt x="166382" y="0"/>
                  </a:lnTo>
                  <a:lnTo>
                    <a:pt x="161747" y="0"/>
                  </a:lnTo>
                  <a:lnTo>
                    <a:pt x="161747" y="73698"/>
                  </a:lnTo>
                  <a:lnTo>
                    <a:pt x="169113" y="73698"/>
                  </a:lnTo>
                  <a:lnTo>
                    <a:pt x="169113" y="36220"/>
                  </a:lnTo>
                  <a:lnTo>
                    <a:pt x="168897" y="14427"/>
                  </a:lnTo>
                  <a:lnTo>
                    <a:pt x="216598" y="73698"/>
                  </a:lnTo>
                  <a:lnTo>
                    <a:pt x="221018" y="73698"/>
                  </a:lnTo>
                  <a:lnTo>
                    <a:pt x="221018" y="0"/>
                  </a:lnTo>
                  <a:close/>
                </a:path>
                <a:path w="331470" h="74295">
                  <a:moveTo>
                    <a:pt x="331101" y="66751"/>
                  </a:moveTo>
                  <a:lnTo>
                    <a:pt x="285623" y="66751"/>
                  </a:lnTo>
                  <a:lnTo>
                    <a:pt x="285623" y="40220"/>
                  </a:lnTo>
                  <a:lnTo>
                    <a:pt x="328142" y="40220"/>
                  </a:lnTo>
                  <a:lnTo>
                    <a:pt x="328142" y="33375"/>
                  </a:lnTo>
                  <a:lnTo>
                    <a:pt x="285623" y="33375"/>
                  </a:lnTo>
                  <a:lnTo>
                    <a:pt x="285623" y="6946"/>
                  </a:lnTo>
                  <a:lnTo>
                    <a:pt x="330149" y="6946"/>
                  </a:lnTo>
                  <a:lnTo>
                    <a:pt x="330149" y="0"/>
                  </a:lnTo>
                  <a:lnTo>
                    <a:pt x="278244" y="0"/>
                  </a:lnTo>
                  <a:lnTo>
                    <a:pt x="278244" y="73698"/>
                  </a:lnTo>
                  <a:lnTo>
                    <a:pt x="331101" y="73698"/>
                  </a:lnTo>
                  <a:lnTo>
                    <a:pt x="331101" y="66751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4128" y="621514"/>
              <a:ext cx="73482" cy="7368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16421" y="290562"/>
              <a:ext cx="749935" cy="868680"/>
            </a:xfrm>
            <a:custGeom>
              <a:avLst/>
              <a:gdLst/>
              <a:ahLst/>
              <a:cxnLst/>
              <a:rect l="l" t="t" r="r" b="b"/>
              <a:pathLst>
                <a:path w="749934" h="868680">
                  <a:moveTo>
                    <a:pt x="153162" y="504736"/>
                  </a:moveTo>
                  <a:lnTo>
                    <a:pt x="130136" y="468693"/>
                  </a:lnTo>
                  <a:lnTo>
                    <a:pt x="112750" y="466305"/>
                  </a:lnTo>
                  <a:lnTo>
                    <a:pt x="103898" y="467029"/>
                  </a:lnTo>
                  <a:lnTo>
                    <a:pt x="74853" y="491693"/>
                  </a:lnTo>
                  <a:lnTo>
                    <a:pt x="72097" y="510247"/>
                  </a:lnTo>
                  <a:lnTo>
                    <a:pt x="72097" y="545795"/>
                  </a:lnTo>
                  <a:lnTo>
                    <a:pt x="89636" y="583158"/>
                  </a:lnTo>
                  <a:lnTo>
                    <a:pt x="114160" y="589572"/>
                  </a:lnTo>
                  <a:lnTo>
                    <a:pt x="123037" y="588975"/>
                  </a:lnTo>
                  <a:lnTo>
                    <a:pt x="152501" y="560171"/>
                  </a:lnTo>
                  <a:lnTo>
                    <a:pt x="130365" y="558431"/>
                  </a:lnTo>
                  <a:lnTo>
                    <a:pt x="129095" y="563854"/>
                  </a:lnTo>
                  <a:lnTo>
                    <a:pt x="124053" y="569937"/>
                  </a:lnTo>
                  <a:lnTo>
                    <a:pt x="119913" y="571461"/>
                  </a:lnTo>
                  <a:lnTo>
                    <a:pt x="107848" y="571461"/>
                  </a:lnTo>
                  <a:lnTo>
                    <a:pt x="103124" y="569366"/>
                  </a:lnTo>
                  <a:lnTo>
                    <a:pt x="96875" y="560971"/>
                  </a:lnTo>
                  <a:lnTo>
                    <a:pt x="95313" y="554520"/>
                  </a:lnTo>
                  <a:lnTo>
                    <a:pt x="95313" y="501408"/>
                  </a:lnTo>
                  <a:lnTo>
                    <a:pt x="96774" y="494982"/>
                  </a:lnTo>
                  <a:lnTo>
                    <a:pt x="102577" y="486587"/>
                  </a:lnTo>
                  <a:lnTo>
                    <a:pt x="106934" y="484492"/>
                  </a:lnTo>
                  <a:lnTo>
                    <a:pt x="119113" y="484492"/>
                  </a:lnTo>
                  <a:lnTo>
                    <a:pt x="123659" y="486029"/>
                  </a:lnTo>
                  <a:lnTo>
                    <a:pt x="129095" y="492175"/>
                  </a:lnTo>
                  <a:lnTo>
                    <a:pt x="130441" y="497547"/>
                  </a:lnTo>
                  <a:lnTo>
                    <a:pt x="130441" y="505218"/>
                  </a:lnTo>
                  <a:lnTo>
                    <a:pt x="152996" y="505218"/>
                  </a:lnTo>
                  <a:lnTo>
                    <a:pt x="153162" y="504736"/>
                  </a:lnTo>
                  <a:close/>
                </a:path>
                <a:path w="749934" h="868680">
                  <a:moveTo>
                    <a:pt x="250875" y="544728"/>
                  </a:moveTo>
                  <a:lnTo>
                    <a:pt x="250202" y="502348"/>
                  </a:lnTo>
                  <a:lnTo>
                    <a:pt x="227749" y="470700"/>
                  </a:lnTo>
                  <a:lnTo>
                    <a:pt x="227749" y="502348"/>
                  </a:lnTo>
                  <a:lnTo>
                    <a:pt x="227749" y="553618"/>
                  </a:lnTo>
                  <a:lnTo>
                    <a:pt x="226009" y="560273"/>
                  </a:lnTo>
                  <a:lnTo>
                    <a:pt x="219036" y="569163"/>
                  </a:lnTo>
                  <a:lnTo>
                    <a:pt x="213931" y="571385"/>
                  </a:lnTo>
                  <a:lnTo>
                    <a:pt x="200431" y="571385"/>
                  </a:lnTo>
                  <a:lnTo>
                    <a:pt x="195351" y="569163"/>
                  </a:lnTo>
                  <a:lnTo>
                    <a:pt x="188493" y="560273"/>
                  </a:lnTo>
                  <a:lnTo>
                    <a:pt x="186766" y="553618"/>
                  </a:lnTo>
                  <a:lnTo>
                    <a:pt x="186766" y="502348"/>
                  </a:lnTo>
                  <a:lnTo>
                    <a:pt x="188455" y="495769"/>
                  </a:lnTo>
                  <a:lnTo>
                    <a:pt x="190919" y="492531"/>
                  </a:lnTo>
                  <a:lnTo>
                    <a:pt x="195275" y="486879"/>
                  </a:lnTo>
                  <a:lnTo>
                    <a:pt x="200355" y="484657"/>
                  </a:lnTo>
                  <a:lnTo>
                    <a:pt x="213791" y="484657"/>
                  </a:lnTo>
                  <a:lnTo>
                    <a:pt x="218909" y="486879"/>
                  </a:lnTo>
                  <a:lnTo>
                    <a:pt x="225971" y="495769"/>
                  </a:lnTo>
                  <a:lnTo>
                    <a:pt x="227749" y="502348"/>
                  </a:lnTo>
                  <a:lnTo>
                    <a:pt x="227749" y="470700"/>
                  </a:lnTo>
                  <a:lnTo>
                    <a:pt x="224967" y="469303"/>
                  </a:lnTo>
                  <a:lnTo>
                    <a:pt x="216522" y="467055"/>
                  </a:lnTo>
                  <a:lnTo>
                    <a:pt x="207098" y="466305"/>
                  </a:lnTo>
                  <a:lnTo>
                    <a:pt x="197688" y="467055"/>
                  </a:lnTo>
                  <a:lnTo>
                    <a:pt x="166598" y="492531"/>
                  </a:lnTo>
                  <a:lnTo>
                    <a:pt x="163639" y="544728"/>
                  </a:lnTo>
                  <a:lnTo>
                    <a:pt x="164299" y="553618"/>
                  </a:lnTo>
                  <a:lnTo>
                    <a:pt x="189344" y="586613"/>
                  </a:lnTo>
                  <a:lnTo>
                    <a:pt x="207175" y="589572"/>
                  </a:lnTo>
                  <a:lnTo>
                    <a:pt x="216598" y="588835"/>
                  </a:lnTo>
                  <a:lnTo>
                    <a:pt x="225031" y="586613"/>
                  </a:lnTo>
                  <a:lnTo>
                    <a:pt x="232486" y="582904"/>
                  </a:lnTo>
                  <a:lnTo>
                    <a:pt x="238937" y="577723"/>
                  </a:lnTo>
                  <a:lnTo>
                    <a:pt x="244030" y="571385"/>
                  </a:lnTo>
                  <a:lnTo>
                    <a:pt x="244170" y="571220"/>
                  </a:lnTo>
                  <a:lnTo>
                    <a:pt x="247891" y="563549"/>
                  </a:lnTo>
                  <a:lnTo>
                    <a:pt x="250139" y="554723"/>
                  </a:lnTo>
                  <a:lnTo>
                    <a:pt x="250875" y="544728"/>
                  </a:lnTo>
                  <a:close/>
                </a:path>
                <a:path w="749934" h="868680">
                  <a:moveTo>
                    <a:pt x="329311" y="206832"/>
                  </a:moveTo>
                  <a:lnTo>
                    <a:pt x="315722" y="169252"/>
                  </a:lnTo>
                  <a:lnTo>
                    <a:pt x="296862" y="136131"/>
                  </a:lnTo>
                  <a:lnTo>
                    <a:pt x="292862" y="129679"/>
                  </a:lnTo>
                  <a:lnTo>
                    <a:pt x="272554" y="80238"/>
                  </a:lnTo>
                  <a:lnTo>
                    <a:pt x="272440" y="79933"/>
                  </a:lnTo>
                  <a:lnTo>
                    <a:pt x="273812" y="42837"/>
                  </a:lnTo>
                  <a:lnTo>
                    <a:pt x="284429" y="19329"/>
                  </a:lnTo>
                  <a:lnTo>
                    <a:pt x="291706" y="10388"/>
                  </a:lnTo>
                  <a:lnTo>
                    <a:pt x="282054" y="0"/>
                  </a:lnTo>
                  <a:lnTo>
                    <a:pt x="274053" y="9779"/>
                  </a:lnTo>
                  <a:lnTo>
                    <a:pt x="261048" y="37122"/>
                  </a:lnTo>
                  <a:lnTo>
                    <a:pt x="258279" y="79933"/>
                  </a:lnTo>
                  <a:lnTo>
                    <a:pt x="258254" y="80238"/>
                  </a:lnTo>
                  <a:lnTo>
                    <a:pt x="280898" y="137299"/>
                  </a:lnTo>
                  <a:lnTo>
                    <a:pt x="284492" y="143103"/>
                  </a:lnTo>
                  <a:lnTo>
                    <a:pt x="292862" y="157175"/>
                  </a:lnTo>
                  <a:lnTo>
                    <a:pt x="302869" y="175310"/>
                  </a:lnTo>
                  <a:lnTo>
                    <a:pt x="311365" y="193255"/>
                  </a:lnTo>
                  <a:lnTo>
                    <a:pt x="315531" y="213144"/>
                  </a:lnTo>
                  <a:lnTo>
                    <a:pt x="312026" y="233324"/>
                  </a:lnTo>
                  <a:lnTo>
                    <a:pt x="300863" y="253746"/>
                  </a:lnTo>
                  <a:lnTo>
                    <a:pt x="282092" y="274332"/>
                  </a:lnTo>
                  <a:lnTo>
                    <a:pt x="291668" y="284797"/>
                  </a:lnTo>
                  <a:lnTo>
                    <a:pt x="316433" y="256006"/>
                  </a:lnTo>
                  <a:lnTo>
                    <a:pt x="327799" y="229768"/>
                  </a:lnTo>
                  <a:lnTo>
                    <a:pt x="329311" y="206832"/>
                  </a:lnTo>
                  <a:close/>
                </a:path>
                <a:path w="749934" h="868680">
                  <a:moveTo>
                    <a:pt x="344220" y="504736"/>
                  </a:moveTo>
                  <a:lnTo>
                    <a:pt x="321195" y="468693"/>
                  </a:lnTo>
                  <a:lnTo>
                    <a:pt x="303809" y="466305"/>
                  </a:lnTo>
                  <a:lnTo>
                    <a:pt x="294957" y="467029"/>
                  </a:lnTo>
                  <a:lnTo>
                    <a:pt x="265912" y="491693"/>
                  </a:lnTo>
                  <a:lnTo>
                    <a:pt x="263156" y="510247"/>
                  </a:lnTo>
                  <a:lnTo>
                    <a:pt x="263156" y="545795"/>
                  </a:lnTo>
                  <a:lnTo>
                    <a:pt x="280708" y="583158"/>
                  </a:lnTo>
                  <a:lnTo>
                    <a:pt x="305219" y="589572"/>
                  </a:lnTo>
                  <a:lnTo>
                    <a:pt x="314096" y="588975"/>
                  </a:lnTo>
                  <a:lnTo>
                    <a:pt x="343573" y="560171"/>
                  </a:lnTo>
                  <a:lnTo>
                    <a:pt x="321424" y="558431"/>
                  </a:lnTo>
                  <a:lnTo>
                    <a:pt x="320154" y="563854"/>
                  </a:lnTo>
                  <a:lnTo>
                    <a:pt x="315112" y="569937"/>
                  </a:lnTo>
                  <a:lnTo>
                    <a:pt x="310972" y="571461"/>
                  </a:lnTo>
                  <a:lnTo>
                    <a:pt x="298907" y="571461"/>
                  </a:lnTo>
                  <a:lnTo>
                    <a:pt x="294182" y="569366"/>
                  </a:lnTo>
                  <a:lnTo>
                    <a:pt x="287934" y="560971"/>
                  </a:lnTo>
                  <a:lnTo>
                    <a:pt x="286372" y="554520"/>
                  </a:lnTo>
                  <a:lnTo>
                    <a:pt x="286372" y="501408"/>
                  </a:lnTo>
                  <a:lnTo>
                    <a:pt x="287832" y="494982"/>
                  </a:lnTo>
                  <a:lnTo>
                    <a:pt x="293636" y="486587"/>
                  </a:lnTo>
                  <a:lnTo>
                    <a:pt x="297992" y="484492"/>
                  </a:lnTo>
                  <a:lnTo>
                    <a:pt x="310172" y="484492"/>
                  </a:lnTo>
                  <a:lnTo>
                    <a:pt x="314718" y="486029"/>
                  </a:lnTo>
                  <a:lnTo>
                    <a:pt x="320154" y="492175"/>
                  </a:lnTo>
                  <a:lnTo>
                    <a:pt x="321500" y="497547"/>
                  </a:lnTo>
                  <a:lnTo>
                    <a:pt x="321500" y="505218"/>
                  </a:lnTo>
                  <a:lnTo>
                    <a:pt x="344055" y="505218"/>
                  </a:lnTo>
                  <a:lnTo>
                    <a:pt x="344220" y="504736"/>
                  </a:lnTo>
                  <a:close/>
                </a:path>
                <a:path w="749934" h="868680">
                  <a:moveTo>
                    <a:pt x="398678" y="206832"/>
                  </a:moveTo>
                  <a:lnTo>
                    <a:pt x="385089" y="169252"/>
                  </a:lnTo>
                  <a:lnTo>
                    <a:pt x="366229" y="136131"/>
                  </a:lnTo>
                  <a:lnTo>
                    <a:pt x="362229" y="129679"/>
                  </a:lnTo>
                  <a:lnTo>
                    <a:pt x="341922" y="80238"/>
                  </a:lnTo>
                  <a:lnTo>
                    <a:pt x="341795" y="79933"/>
                  </a:lnTo>
                  <a:lnTo>
                    <a:pt x="343179" y="42837"/>
                  </a:lnTo>
                  <a:lnTo>
                    <a:pt x="353796" y="19329"/>
                  </a:lnTo>
                  <a:lnTo>
                    <a:pt x="361073" y="10388"/>
                  </a:lnTo>
                  <a:lnTo>
                    <a:pt x="351421" y="0"/>
                  </a:lnTo>
                  <a:lnTo>
                    <a:pt x="343420" y="9779"/>
                  </a:lnTo>
                  <a:lnTo>
                    <a:pt x="330415" y="37122"/>
                  </a:lnTo>
                  <a:lnTo>
                    <a:pt x="327634" y="79933"/>
                  </a:lnTo>
                  <a:lnTo>
                    <a:pt x="327621" y="80238"/>
                  </a:lnTo>
                  <a:lnTo>
                    <a:pt x="350266" y="137299"/>
                  </a:lnTo>
                  <a:lnTo>
                    <a:pt x="353847" y="143103"/>
                  </a:lnTo>
                  <a:lnTo>
                    <a:pt x="362229" y="157175"/>
                  </a:lnTo>
                  <a:lnTo>
                    <a:pt x="372237" y="175310"/>
                  </a:lnTo>
                  <a:lnTo>
                    <a:pt x="380733" y="193255"/>
                  </a:lnTo>
                  <a:lnTo>
                    <a:pt x="384898" y="213144"/>
                  </a:lnTo>
                  <a:lnTo>
                    <a:pt x="381393" y="233324"/>
                  </a:lnTo>
                  <a:lnTo>
                    <a:pt x="370230" y="253746"/>
                  </a:lnTo>
                  <a:lnTo>
                    <a:pt x="351459" y="274332"/>
                  </a:lnTo>
                  <a:lnTo>
                    <a:pt x="361035" y="284797"/>
                  </a:lnTo>
                  <a:lnTo>
                    <a:pt x="385800" y="256006"/>
                  </a:lnTo>
                  <a:lnTo>
                    <a:pt x="397167" y="229768"/>
                  </a:lnTo>
                  <a:lnTo>
                    <a:pt x="398678" y="206832"/>
                  </a:lnTo>
                  <a:close/>
                </a:path>
                <a:path w="749934" h="868680">
                  <a:moveTo>
                    <a:pt x="435775" y="504736"/>
                  </a:moveTo>
                  <a:lnTo>
                    <a:pt x="412750" y="468693"/>
                  </a:lnTo>
                  <a:lnTo>
                    <a:pt x="395363" y="466305"/>
                  </a:lnTo>
                  <a:lnTo>
                    <a:pt x="386511" y="467029"/>
                  </a:lnTo>
                  <a:lnTo>
                    <a:pt x="357466" y="491693"/>
                  </a:lnTo>
                  <a:lnTo>
                    <a:pt x="354711" y="510247"/>
                  </a:lnTo>
                  <a:lnTo>
                    <a:pt x="354711" y="545795"/>
                  </a:lnTo>
                  <a:lnTo>
                    <a:pt x="372249" y="583158"/>
                  </a:lnTo>
                  <a:lnTo>
                    <a:pt x="396773" y="589572"/>
                  </a:lnTo>
                  <a:lnTo>
                    <a:pt x="405650" y="588975"/>
                  </a:lnTo>
                  <a:lnTo>
                    <a:pt x="435114" y="560171"/>
                  </a:lnTo>
                  <a:lnTo>
                    <a:pt x="412978" y="558431"/>
                  </a:lnTo>
                  <a:lnTo>
                    <a:pt x="411708" y="563854"/>
                  </a:lnTo>
                  <a:lnTo>
                    <a:pt x="406666" y="569937"/>
                  </a:lnTo>
                  <a:lnTo>
                    <a:pt x="402526" y="571461"/>
                  </a:lnTo>
                  <a:lnTo>
                    <a:pt x="390461" y="571461"/>
                  </a:lnTo>
                  <a:lnTo>
                    <a:pt x="385737" y="569366"/>
                  </a:lnTo>
                  <a:lnTo>
                    <a:pt x="379488" y="560971"/>
                  </a:lnTo>
                  <a:lnTo>
                    <a:pt x="377926" y="554520"/>
                  </a:lnTo>
                  <a:lnTo>
                    <a:pt x="377926" y="501408"/>
                  </a:lnTo>
                  <a:lnTo>
                    <a:pt x="379387" y="494982"/>
                  </a:lnTo>
                  <a:lnTo>
                    <a:pt x="385191" y="486587"/>
                  </a:lnTo>
                  <a:lnTo>
                    <a:pt x="389547" y="484492"/>
                  </a:lnTo>
                  <a:lnTo>
                    <a:pt x="401726" y="484492"/>
                  </a:lnTo>
                  <a:lnTo>
                    <a:pt x="406273" y="486029"/>
                  </a:lnTo>
                  <a:lnTo>
                    <a:pt x="411708" y="492175"/>
                  </a:lnTo>
                  <a:lnTo>
                    <a:pt x="413054" y="497547"/>
                  </a:lnTo>
                  <a:lnTo>
                    <a:pt x="413054" y="505218"/>
                  </a:lnTo>
                  <a:lnTo>
                    <a:pt x="435610" y="505218"/>
                  </a:lnTo>
                  <a:lnTo>
                    <a:pt x="435775" y="504736"/>
                  </a:lnTo>
                  <a:close/>
                </a:path>
                <a:path w="749934" h="868680">
                  <a:moveTo>
                    <a:pt x="468045" y="206832"/>
                  </a:moveTo>
                  <a:lnTo>
                    <a:pt x="454469" y="169252"/>
                  </a:lnTo>
                  <a:lnTo>
                    <a:pt x="435597" y="136131"/>
                  </a:lnTo>
                  <a:lnTo>
                    <a:pt x="431596" y="129679"/>
                  </a:lnTo>
                  <a:lnTo>
                    <a:pt x="411289" y="80238"/>
                  </a:lnTo>
                  <a:lnTo>
                    <a:pt x="411175" y="79933"/>
                  </a:lnTo>
                  <a:lnTo>
                    <a:pt x="412546" y="42837"/>
                  </a:lnTo>
                  <a:lnTo>
                    <a:pt x="423164" y="19329"/>
                  </a:lnTo>
                  <a:lnTo>
                    <a:pt x="430441" y="10388"/>
                  </a:lnTo>
                  <a:lnTo>
                    <a:pt x="420789" y="0"/>
                  </a:lnTo>
                  <a:lnTo>
                    <a:pt x="412788" y="9779"/>
                  </a:lnTo>
                  <a:lnTo>
                    <a:pt x="399783" y="37122"/>
                  </a:lnTo>
                  <a:lnTo>
                    <a:pt x="397014" y="79933"/>
                  </a:lnTo>
                  <a:lnTo>
                    <a:pt x="396989" y="80238"/>
                  </a:lnTo>
                  <a:lnTo>
                    <a:pt x="419633" y="137299"/>
                  </a:lnTo>
                  <a:lnTo>
                    <a:pt x="423227" y="143103"/>
                  </a:lnTo>
                  <a:lnTo>
                    <a:pt x="431596" y="157175"/>
                  </a:lnTo>
                  <a:lnTo>
                    <a:pt x="441604" y="175310"/>
                  </a:lnTo>
                  <a:lnTo>
                    <a:pt x="450100" y="193255"/>
                  </a:lnTo>
                  <a:lnTo>
                    <a:pt x="454266" y="213144"/>
                  </a:lnTo>
                  <a:lnTo>
                    <a:pt x="450761" y="233324"/>
                  </a:lnTo>
                  <a:lnTo>
                    <a:pt x="439597" y="253746"/>
                  </a:lnTo>
                  <a:lnTo>
                    <a:pt x="420827" y="274332"/>
                  </a:lnTo>
                  <a:lnTo>
                    <a:pt x="430403" y="284797"/>
                  </a:lnTo>
                  <a:lnTo>
                    <a:pt x="455168" y="256006"/>
                  </a:lnTo>
                  <a:lnTo>
                    <a:pt x="466534" y="229768"/>
                  </a:lnTo>
                  <a:lnTo>
                    <a:pt x="468045" y="206832"/>
                  </a:lnTo>
                  <a:close/>
                </a:path>
                <a:path w="749934" h="868680">
                  <a:moveTo>
                    <a:pt x="472935" y="468033"/>
                  </a:moveTo>
                  <a:lnTo>
                    <a:pt x="449808" y="468033"/>
                  </a:lnTo>
                  <a:lnTo>
                    <a:pt x="449808" y="587844"/>
                  </a:lnTo>
                  <a:lnTo>
                    <a:pt x="472935" y="587844"/>
                  </a:lnTo>
                  <a:lnTo>
                    <a:pt x="472935" y="468033"/>
                  </a:lnTo>
                  <a:close/>
                </a:path>
                <a:path w="749934" h="868680">
                  <a:moveTo>
                    <a:pt x="562000" y="433070"/>
                  </a:moveTo>
                  <a:lnTo>
                    <a:pt x="561759" y="432574"/>
                  </a:lnTo>
                  <a:lnTo>
                    <a:pt x="535914" y="432574"/>
                  </a:lnTo>
                  <a:lnTo>
                    <a:pt x="521182" y="454456"/>
                  </a:lnTo>
                  <a:lnTo>
                    <a:pt x="541261" y="454456"/>
                  </a:lnTo>
                  <a:lnTo>
                    <a:pt x="562000" y="433070"/>
                  </a:lnTo>
                  <a:close/>
                </a:path>
                <a:path w="749934" h="868680">
                  <a:moveTo>
                    <a:pt x="576072" y="544728"/>
                  </a:moveTo>
                  <a:lnTo>
                    <a:pt x="575398" y="502361"/>
                  </a:lnTo>
                  <a:lnTo>
                    <a:pt x="569188" y="484657"/>
                  </a:lnTo>
                  <a:lnTo>
                    <a:pt x="564095" y="478282"/>
                  </a:lnTo>
                  <a:lnTo>
                    <a:pt x="557618" y="473049"/>
                  </a:lnTo>
                  <a:lnTo>
                    <a:pt x="552945" y="470712"/>
                  </a:lnTo>
                  <a:lnTo>
                    <a:pt x="552945" y="502361"/>
                  </a:lnTo>
                  <a:lnTo>
                    <a:pt x="552945" y="553618"/>
                  </a:lnTo>
                  <a:lnTo>
                    <a:pt x="551205" y="560285"/>
                  </a:lnTo>
                  <a:lnTo>
                    <a:pt x="544245" y="569175"/>
                  </a:lnTo>
                  <a:lnTo>
                    <a:pt x="539127" y="571385"/>
                  </a:lnTo>
                  <a:lnTo>
                    <a:pt x="525627" y="571385"/>
                  </a:lnTo>
                  <a:lnTo>
                    <a:pt x="520547" y="569175"/>
                  </a:lnTo>
                  <a:lnTo>
                    <a:pt x="513689" y="560285"/>
                  </a:lnTo>
                  <a:lnTo>
                    <a:pt x="511975" y="553618"/>
                  </a:lnTo>
                  <a:lnTo>
                    <a:pt x="511975" y="502361"/>
                  </a:lnTo>
                  <a:lnTo>
                    <a:pt x="525551" y="484657"/>
                  </a:lnTo>
                  <a:lnTo>
                    <a:pt x="538988" y="484657"/>
                  </a:lnTo>
                  <a:lnTo>
                    <a:pt x="544106" y="486879"/>
                  </a:lnTo>
                  <a:lnTo>
                    <a:pt x="551180" y="495769"/>
                  </a:lnTo>
                  <a:lnTo>
                    <a:pt x="552945" y="502361"/>
                  </a:lnTo>
                  <a:lnTo>
                    <a:pt x="552945" y="470712"/>
                  </a:lnTo>
                  <a:lnTo>
                    <a:pt x="550164" y="469303"/>
                  </a:lnTo>
                  <a:lnTo>
                    <a:pt x="541718" y="467067"/>
                  </a:lnTo>
                  <a:lnTo>
                    <a:pt x="532295" y="466318"/>
                  </a:lnTo>
                  <a:lnTo>
                    <a:pt x="522884" y="467067"/>
                  </a:lnTo>
                  <a:lnTo>
                    <a:pt x="491794" y="492531"/>
                  </a:lnTo>
                  <a:lnTo>
                    <a:pt x="488848" y="544728"/>
                  </a:lnTo>
                  <a:lnTo>
                    <a:pt x="489508" y="553618"/>
                  </a:lnTo>
                  <a:lnTo>
                    <a:pt x="489585" y="554723"/>
                  </a:lnTo>
                  <a:lnTo>
                    <a:pt x="514540" y="586613"/>
                  </a:lnTo>
                  <a:lnTo>
                    <a:pt x="532384" y="589572"/>
                  </a:lnTo>
                  <a:lnTo>
                    <a:pt x="541794" y="588822"/>
                  </a:lnTo>
                  <a:lnTo>
                    <a:pt x="550227" y="586613"/>
                  </a:lnTo>
                  <a:lnTo>
                    <a:pt x="557682" y="582904"/>
                  </a:lnTo>
                  <a:lnTo>
                    <a:pt x="564146" y="577723"/>
                  </a:lnTo>
                  <a:lnTo>
                    <a:pt x="569226" y="571385"/>
                  </a:lnTo>
                  <a:lnTo>
                    <a:pt x="569366" y="571220"/>
                  </a:lnTo>
                  <a:lnTo>
                    <a:pt x="573087" y="563549"/>
                  </a:lnTo>
                  <a:lnTo>
                    <a:pt x="575322" y="554723"/>
                  </a:lnTo>
                  <a:lnTo>
                    <a:pt x="576072" y="544728"/>
                  </a:lnTo>
                  <a:close/>
                </a:path>
                <a:path w="749934" h="868680">
                  <a:moveTo>
                    <a:pt x="675513" y="468033"/>
                  </a:moveTo>
                  <a:lnTo>
                    <a:pt x="652322" y="468033"/>
                  </a:lnTo>
                  <a:lnTo>
                    <a:pt x="652322" y="544474"/>
                  </a:lnTo>
                  <a:lnTo>
                    <a:pt x="651814" y="544563"/>
                  </a:lnTo>
                  <a:lnTo>
                    <a:pt x="613803" y="468033"/>
                  </a:lnTo>
                  <a:lnTo>
                    <a:pt x="590600" y="468033"/>
                  </a:lnTo>
                  <a:lnTo>
                    <a:pt x="590600" y="587844"/>
                  </a:lnTo>
                  <a:lnTo>
                    <a:pt x="613803" y="587844"/>
                  </a:lnTo>
                  <a:lnTo>
                    <a:pt x="613803" y="511479"/>
                  </a:lnTo>
                  <a:lnTo>
                    <a:pt x="614299" y="511403"/>
                  </a:lnTo>
                  <a:lnTo>
                    <a:pt x="652322" y="587844"/>
                  </a:lnTo>
                  <a:lnTo>
                    <a:pt x="675513" y="587844"/>
                  </a:lnTo>
                  <a:lnTo>
                    <a:pt x="675513" y="468033"/>
                  </a:lnTo>
                  <a:close/>
                </a:path>
                <a:path w="749934" h="868680">
                  <a:moveTo>
                    <a:pt x="749922" y="493433"/>
                  </a:moveTo>
                  <a:lnTo>
                    <a:pt x="746658" y="444436"/>
                  </a:lnTo>
                  <a:lnTo>
                    <a:pt x="737108" y="396773"/>
                  </a:lnTo>
                  <a:lnTo>
                    <a:pt x="721588" y="351015"/>
                  </a:lnTo>
                  <a:lnTo>
                    <a:pt x="700405" y="307721"/>
                  </a:lnTo>
                  <a:lnTo>
                    <a:pt x="673900" y="267449"/>
                  </a:lnTo>
                  <a:lnTo>
                    <a:pt x="642378" y="230784"/>
                  </a:lnTo>
                  <a:lnTo>
                    <a:pt x="606183" y="198272"/>
                  </a:lnTo>
                  <a:lnTo>
                    <a:pt x="565632" y="170497"/>
                  </a:lnTo>
                  <a:lnTo>
                    <a:pt x="530821" y="152311"/>
                  </a:lnTo>
                  <a:lnTo>
                    <a:pt x="487248" y="135585"/>
                  </a:lnTo>
                  <a:lnTo>
                    <a:pt x="483019" y="149123"/>
                  </a:lnTo>
                  <a:lnTo>
                    <a:pt x="497192" y="153898"/>
                  </a:lnTo>
                  <a:lnTo>
                    <a:pt x="511175" y="159270"/>
                  </a:lnTo>
                  <a:lnTo>
                    <a:pt x="558393" y="182714"/>
                  </a:lnTo>
                  <a:lnTo>
                    <a:pt x="597420" y="209448"/>
                  </a:lnTo>
                  <a:lnTo>
                    <a:pt x="632256" y="240715"/>
                  </a:lnTo>
                  <a:lnTo>
                    <a:pt x="662584" y="275996"/>
                  </a:lnTo>
                  <a:lnTo>
                    <a:pt x="688086" y="314744"/>
                  </a:lnTo>
                  <a:lnTo>
                    <a:pt x="708469" y="356400"/>
                  </a:lnTo>
                  <a:lnTo>
                    <a:pt x="723404" y="400431"/>
                  </a:lnTo>
                  <a:lnTo>
                    <a:pt x="732599" y="446290"/>
                  </a:lnTo>
                  <a:lnTo>
                    <a:pt x="735736" y="493433"/>
                  </a:lnTo>
                  <a:lnTo>
                    <a:pt x="732434" y="542328"/>
                  </a:lnTo>
                  <a:lnTo>
                    <a:pt x="722820" y="589229"/>
                  </a:lnTo>
                  <a:lnTo>
                    <a:pt x="707339" y="633730"/>
                  </a:lnTo>
                  <a:lnTo>
                    <a:pt x="686409" y="675386"/>
                  </a:lnTo>
                  <a:lnTo>
                    <a:pt x="660463" y="713765"/>
                  </a:lnTo>
                  <a:lnTo>
                    <a:pt x="629945" y="748423"/>
                  </a:lnTo>
                  <a:lnTo>
                    <a:pt x="595287" y="778941"/>
                  </a:lnTo>
                  <a:lnTo>
                    <a:pt x="556907" y="804887"/>
                  </a:lnTo>
                  <a:lnTo>
                    <a:pt x="515264" y="825817"/>
                  </a:lnTo>
                  <a:lnTo>
                    <a:pt x="470763" y="841311"/>
                  </a:lnTo>
                  <a:lnTo>
                    <a:pt x="423849" y="850912"/>
                  </a:lnTo>
                  <a:lnTo>
                    <a:pt x="374967" y="854214"/>
                  </a:lnTo>
                  <a:lnTo>
                    <a:pt x="326072" y="850912"/>
                  </a:lnTo>
                  <a:lnTo>
                    <a:pt x="279171" y="841311"/>
                  </a:lnTo>
                  <a:lnTo>
                    <a:pt x="234670" y="825817"/>
                  </a:lnTo>
                  <a:lnTo>
                    <a:pt x="193014" y="804887"/>
                  </a:lnTo>
                  <a:lnTo>
                    <a:pt x="154635" y="778941"/>
                  </a:lnTo>
                  <a:lnTo>
                    <a:pt x="119976" y="748423"/>
                  </a:lnTo>
                  <a:lnTo>
                    <a:pt x="89458" y="713765"/>
                  </a:lnTo>
                  <a:lnTo>
                    <a:pt x="63512" y="675386"/>
                  </a:lnTo>
                  <a:lnTo>
                    <a:pt x="42583" y="633730"/>
                  </a:lnTo>
                  <a:lnTo>
                    <a:pt x="27089" y="589229"/>
                  </a:lnTo>
                  <a:lnTo>
                    <a:pt x="17487" y="542328"/>
                  </a:lnTo>
                  <a:lnTo>
                    <a:pt x="14185" y="493433"/>
                  </a:lnTo>
                  <a:lnTo>
                    <a:pt x="17475" y="444766"/>
                  </a:lnTo>
                  <a:lnTo>
                    <a:pt x="27152" y="397624"/>
                  </a:lnTo>
                  <a:lnTo>
                    <a:pt x="42862" y="352539"/>
                  </a:lnTo>
                  <a:lnTo>
                    <a:pt x="64300" y="310070"/>
                  </a:lnTo>
                  <a:lnTo>
                    <a:pt x="91122" y="270776"/>
                  </a:lnTo>
                  <a:lnTo>
                    <a:pt x="123012" y="235216"/>
                  </a:lnTo>
                  <a:lnTo>
                    <a:pt x="159639" y="203936"/>
                  </a:lnTo>
                  <a:lnTo>
                    <a:pt x="200685" y="177482"/>
                  </a:lnTo>
                  <a:lnTo>
                    <a:pt x="240817" y="158432"/>
                  </a:lnTo>
                  <a:lnTo>
                    <a:pt x="235534" y="145262"/>
                  </a:lnTo>
                  <a:lnTo>
                    <a:pt x="193814" y="165061"/>
                  </a:lnTo>
                  <a:lnTo>
                    <a:pt x="151155" y="192557"/>
                  </a:lnTo>
                  <a:lnTo>
                    <a:pt x="113093" y="225069"/>
                  </a:lnTo>
                  <a:lnTo>
                    <a:pt x="79946" y="262026"/>
                  </a:lnTo>
                  <a:lnTo>
                    <a:pt x="52070" y="302856"/>
                  </a:lnTo>
                  <a:lnTo>
                    <a:pt x="29794" y="346989"/>
                  </a:lnTo>
                  <a:lnTo>
                    <a:pt x="13462" y="393852"/>
                  </a:lnTo>
                  <a:lnTo>
                    <a:pt x="3416" y="442861"/>
                  </a:lnTo>
                  <a:lnTo>
                    <a:pt x="0" y="493433"/>
                  </a:lnTo>
                  <a:lnTo>
                    <a:pt x="2921" y="540410"/>
                  </a:lnTo>
                  <a:lnTo>
                    <a:pt x="11468" y="585647"/>
                  </a:lnTo>
                  <a:lnTo>
                    <a:pt x="25273" y="628827"/>
                  </a:lnTo>
                  <a:lnTo>
                    <a:pt x="43992" y="669556"/>
                  </a:lnTo>
                  <a:lnTo>
                    <a:pt x="67271" y="707517"/>
                  </a:lnTo>
                  <a:lnTo>
                    <a:pt x="94742" y="742327"/>
                  </a:lnTo>
                  <a:lnTo>
                    <a:pt x="126072" y="773658"/>
                  </a:lnTo>
                  <a:lnTo>
                    <a:pt x="160883" y="801128"/>
                  </a:lnTo>
                  <a:lnTo>
                    <a:pt x="198843" y="824407"/>
                  </a:lnTo>
                  <a:lnTo>
                    <a:pt x="239572" y="843127"/>
                  </a:lnTo>
                  <a:lnTo>
                    <a:pt x="282752" y="856932"/>
                  </a:lnTo>
                  <a:lnTo>
                    <a:pt x="327990" y="865479"/>
                  </a:lnTo>
                  <a:lnTo>
                    <a:pt x="374967" y="868400"/>
                  </a:lnTo>
                  <a:lnTo>
                    <a:pt x="421932" y="865479"/>
                  </a:lnTo>
                  <a:lnTo>
                    <a:pt x="467182" y="856932"/>
                  </a:lnTo>
                  <a:lnTo>
                    <a:pt x="510349" y="843127"/>
                  </a:lnTo>
                  <a:lnTo>
                    <a:pt x="551091" y="824407"/>
                  </a:lnTo>
                  <a:lnTo>
                    <a:pt x="589038" y="801128"/>
                  </a:lnTo>
                  <a:lnTo>
                    <a:pt x="623862" y="773658"/>
                  </a:lnTo>
                  <a:lnTo>
                    <a:pt x="655180" y="742327"/>
                  </a:lnTo>
                  <a:lnTo>
                    <a:pt x="682650" y="707517"/>
                  </a:lnTo>
                  <a:lnTo>
                    <a:pt x="705929" y="669556"/>
                  </a:lnTo>
                  <a:lnTo>
                    <a:pt x="724636" y="628827"/>
                  </a:lnTo>
                  <a:lnTo>
                    <a:pt x="738454" y="585647"/>
                  </a:lnTo>
                  <a:lnTo>
                    <a:pt x="746988" y="540410"/>
                  </a:lnTo>
                  <a:lnTo>
                    <a:pt x="749922" y="493433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426407" y="792247"/>
            <a:ext cx="25958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3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Antiadherente</a:t>
            </a:r>
            <a:r>
              <a:rPr sz="1700" spc="-12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Areia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9" y="5224183"/>
            <a:ext cx="2483225" cy="17482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19" y="7391819"/>
            <a:ext cx="3621434" cy="20392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645" y="932866"/>
            <a:ext cx="2593441" cy="180883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146423" y="9958152"/>
            <a:ext cx="276860" cy="276860"/>
            <a:chOff x="5146423" y="9958152"/>
            <a:chExt cx="276860" cy="276860"/>
          </a:xfrm>
        </p:grpSpPr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2" y="10043497"/>
              <a:ext cx="232700" cy="1188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49598" y="9961327"/>
              <a:ext cx="270510" cy="270510"/>
            </a:xfrm>
            <a:custGeom>
              <a:avLst/>
              <a:gdLst/>
              <a:ahLst/>
              <a:cxnLst/>
              <a:rect l="l" t="t" r="r" b="b"/>
              <a:pathLst>
                <a:path w="270510" h="270509">
                  <a:moveTo>
                    <a:pt x="269938" y="224942"/>
                  </a:moveTo>
                  <a:lnTo>
                    <a:pt x="266388" y="242408"/>
                  </a:lnTo>
                  <a:lnTo>
                    <a:pt x="256724" y="256711"/>
                  </a:lnTo>
                  <a:lnTo>
                    <a:pt x="242420" y="266376"/>
                  </a:lnTo>
                  <a:lnTo>
                    <a:pt x="224955" y="269925"/>
                  </a:lnTo>
                  <a:lnTo>
                    <a:pt x="44996" y="269925"/>
                  </a:lnTo>
                  <a:lnTo>
                    <a:pt x="27523" y="266376"/>
                  </a:lnTo>
                  <a:lnTo>
                    <a:pt x="13215" y="256711"/>
                  </a:lnTo>
                  <a:lnTo>
                    <a:pt x="3549" y="242408"/>
                  </a:lnTo>
                  <a:lnTo>
                    <a:pt x="0" y="224942"/>
                  </a:lnTo>
                  <a:lnTo>
                    <a:pt x="0" y="44983"/>
                  </a:lnTo>
                  <a:lnTo>
                    <a:pt x="3549" y="27517"/>
                  </a:lnTo>
                  <a:lnTo>
                    <a:pt x="13215" y="13214"/>
                  </a:lnTo>
                  <a:lnTo>
                    <a:pt x="27523" y="3549"/>
                  </a:lnTo>
                  <a:lnTo>
                    <a:pt x="44996" y="0"/>
                  </a:lnTo>
                  <a:lnTo>
                    <a:pt x="224955" y="0"/>
                  </a:lnTo>
                  <a:lnTo>
                    <a:pt x="242420" y="3549"/>
                  </a:lnTo>
                  <a:lnTo>
                    <a:pt x="256724" y="13214"/>
                  </a:lnTo>
                  <a:lnTo>
                    <a:pt x="266388" y="27517"/>
                  </a:lnTo>
                  <a:lnTo>
                    <a:pt x="269938" y="44983"/>
                  </a:lnTo>
                  <a:lnTo>
                    <a:pt x="269938" y="224942"/>
                  </a:lnTo>
                  <a:close/>
                </a:path>
              </a:pathLst>
            </a:custGeom>
            <a:ln w="635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12599" y="10229949"/>
            <a:ext cx="34036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31F20"/>
                </a:solidFill>
                <a:latin typeface="Arial Black"/>
                <a:cs typeface="Arial Black"/>
              </a:rPr>
              <a:t>COCINA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0319" y="10300721"/>
            <a:ext cx="26543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0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600" spc="-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600" spc="-30" dirty="0">
                <a:solidFill>
                  <a:srgbClr val="231F20"/>
                </a:solidFill>
                <a:latin typeface="Arial Black"/>
                <a:cs typeface="Arial Black"/>
              </a:rPr>
              <a:t>GAS</a:t>
            </a:r>
            <a:endParaRPr sz="6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80836" y="9958146"/>
            <a:ext cx="276860" cy="276860"/>
            <a:chOff x="5680836" y="9958146"/>
            <a:chExt cx="276860" cy="276860"/>
          </a:xfrm>
        </p:grpSpPr>
        <p:sp>
          <p:nvSpPr>
            <p:cNvPr id="11" name="object 11"/>
            <p:cNvSpPr/>
            <p:nvPr/>
          </p:nvSpPr>
          <p:spPr>
            <a:xfrm>
              <a:off x="5680836" y="99581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60" h="276859">
                  <a:moveTo>
                    <a:pt x="228130" y="0"/>
                  </a:moveTo>
                  <a:lnTo>
                    <a:pt x="48171" y="0"/>
                  </a:lnTo>
                  <a:lnTo>
                    <a:pt x="29459" y="3803"/>
                  </a:lnTo>
                  <a:lnTo>
                    <a:pt x="14147" y="14146"/>
                  </a:lnTo>
                  <a:lnTo>
                    <a:pt x="3808" y="29459"/>
                  </a:lnTo>
                  <a:lnTo>
                    <a:pt x="0" y="47701"/>
                  </a:lnTo>
                  <a:lnTo>
                    <a:pt x="0" y="228587"/>
                  </a:lnTo>
                  <a:lnTo>
                    <a:pt x="3808" y="246832"/>
                  </a:lnTo>
                  <a:lnTo>
                    <a:pt x="14147" y="262137"/>
                  </a:lnTo>
                  <a:lnTo>
                    <a:pt x="29520" y="272516"/>
                  </a:lnTo>
                  <a:lnTo>
                    <a:pt x="29661" y="272516"/>
                  </a:lnTo>
                  <a:lnTo>
                    <a:pt x="48171" y="276275"/>
                  </a:lnTo>
                  <a:lnTo>
                    <a:pt x="228130" y="276275"/>
                  </a:lnTo>
                  <a:lnTo>
                    <a:pt x="246736" y="272516"/>
                  </a:lnTo>
                  <a:lnTo>
                    <a:pt x="250581" y="269938"/>
                  </a:lnTo>
                  <a:lnTo>
                    <a:pt x="48171" y="269938"/>
                  </a:lnTo>
                  <a:lnTo>
                    <a:pt x="39774" y="269085"/>
                  </a:lnTo>
                  <a:lnTo>
                    <a:pt x="9648" y="244349"/>
                  </a:lnTo>
                  <a:lnTo>
                    <a:pt x="6396" y="228587"/>
                  </a:lnTo>
                  <a:lnTo>
                    <a:pt x="6397" y="47701"/>
                  </a:lnTo>
                  <a:lnTo>
                    <a:pt x="24839" y="13526"/>
                  </a:lnTo>
                  <a:lnTo>
                    <a:pt x="48171" y="6362"/>
                  </a:lnTo>
                  <a:lnTo>
                    <a:pt x="250614" y="6362"/>
                  </a:lnTo>
                  <a:lnTo>
                    <a:pt x="246798" y="3803"/>
                  </a:lnTo>
                  <a:lnTo>
                    <a:pt x="246940" y="3803"/>
                  </a:lnTo>
                  <a:lnTo>
                    <a:pt x="228130" y="0"/>
                  </a:lnTo>
                  <a:close/>
                </a:path>
                <a:path w="276860" h="276859">
                  <a:moveTo>
                    <a:pt x="250614" y="6362"/>
                  </a:moveTo>
                  <a:lnTo>
                    <a:pt x="228130" y="6362"/>
                  </a:lnTo>
                  <a:lnTo>
                    <a:pt x="236525" y="7215"/>
                  </a:lnTo>
                  <a:lnTo>
                    <a:pt x="244358" y="9659"/>
                  </a:lnTo>
                  <a:lnTo>
                    <a:pt x="269085" y="39776"/>
                  </a:lnTo>
                  <a:lnTo>
                    <a:pt x="269892" y="228587"/>
                  </a:lnTo>
                  <a:lnTo>
                    <a:pt x="269085" y="236519"/>
                  </a:lnTo>
                  <a:lnTo>
                    <a:pt x="244355" y="266639"/>
                  </a:lnTo>
                  <a:lnTo>
                    <a:pt x="228130" y="269938"/>
                  </a:lnTo>
                  <a:lnTo>
                    <a:pt x="250581" y="269938"/>
                  </a:lnTo>
                  <a:lnTo>
                    <a:pt x="261996" y="262285"/>
                  </a:lnTo>
                  <a:lnTo>
                    <a:pt x="272362" y="247127"/>
                  </a:lnTo>
                  <a:lnTo>
                    <a:pt x="276288" y="228587"/>
                  </a:lnTo>
                  <a:lnTo>
                    <a:pt x="276288" y="47701"/>
                  </a:lnTo>
                  <a:lnTo>
                    <a:pt x="272425" y="29459"/>
                  </a:lnTo>
                  <a:lnTo>
                    <a:pt x="272362" y="29159"/>
                  </a:lnTo>
                  <a:lnTo>
                    <a:pt x="262098" y="14146"/>
                  </a:lnTo>
                  <a:lnTo>
                    <a:pt x="261996" y="13996"/>
                  </a:lnTo>
                  <a:lnTo>
                    <a:pt x="250614" y="6362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7764" y="9975067"/>
              <a:ext cx="242443" cy="24245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84024" y="10237005"/>
            <a:ext cx="953769" cy="18859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60960">
              <a:lnSpc>
                <a:spcPct val="77400"/>
              </a:lnSpc>
              <a:spcBef>
                <a:spcPts val="265"/>
              </a:spcBef>
              <a:tabLst>
                <a:tab pos="601345" algn="l"/>
                <a:tab pos="656590" algn="l"/>
              </a:tabLst>
            </a:pPr>
            <a:r>
              <a:rPr sz="900" spc="-15" baseline="4629" dirty="0">
                <a:solidFill>
                  <a:srgbClr val="231F20"/>
                </a:solidFill>
                <a:latin typeface="Arial Black"/>
                <a:cs typeface="Arial Black"/>
              </a:rPr>
              <a:t>COCINA</a:t>
            </a:r>
            <a:r>
              <a:rPr sz="900" baseline="4629" dirty="0">
                <a:solidFill>
                  <a:srgbClr val="231F20"/>
                </a:solidFill>
                <a:latin typeface="Arial Black"/>
                <a:cs typeface="Arial Black"/>
              </a:rPr>
              <a:t>		</a:t>
            </a:r>
            <a:r>
              <a:rPr sz="600" spc="-10" dirty="0">
                <a:solidFill>
                  <a:srgbClr val="231F20"/>
                </a:solidFill>
                <a:latin typeface="Arial Black"/>
                <a:cs typeface="Arial Black"/>
              </a:rPr>
              <a:t>FÁCIL</a:t>
            </a:r>
            <a:r>
              <a:rPr sz="600" spc="5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900" spc="-15" baseline="4629" dirty="0">
                <a:solidFill>
                  <a:srgbClr val="231F20"/>
                </a:solidFill>
                <a:latin typeface="Arial Black"/>
                <a:cs typeface="Arial Black"/>
              </a:rPr>
              <a:t>ELÉCTRICA</a:t>
            </a:r>
            <a:r>
              <a:rPr sz="900" baseline="4629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600" spc="-25" dirty="0">
                <a:solidFill>
                  <a:srgbClr val="231F20"/>
                </a:solidFill>
                <a:latin typeface="Arial Black"/>
                <a:cs typeface="Arial Black"/>
              </a:rPr>
              <a:t>LAVADO</a:t>
            </a:r>
            <a:endParaRPr sz="6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19005" y="9958152"/>
            <a:ext cx="276860" cy="276860"/>
            <a:chOff x="6219005" y="9958152"/>
            <a:chExt cx="276860" cy="276860"/>
          </a:xfrm>
        </p:grpSpPr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6435" y="9964844"/>
              <a:ext cx="239806" cy="24580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222180" y="9961327"/>
              <a:ext cx="270510" cy="270510"/>
            </a:xfrm>
            <a:custGeom>
              <a:avLst/>
              <a:gdLst/>
              <a:ahLst/>
              <a:cxnLst/>
              <a:rect l="l" t="t" r="r" b="b"/>
              <a:pathLst>
                <a:path w="270510" h="270509">
                  <a:moveTo>
                    <a:pt x="269938" y="224942"/>
                  </a:moveTo>
                  <a:lnTo>
                    <a:pt x="266388" y="242408"/>
                  </a:lnTo>
                  <a:lnTo>
                    <a:pt x="256724" y="256711"/>
                  </a:lnTo>
                  <a:lnTo>
                    <a:pt x="242420" y="266376"/>
                  </a:lnTo>
                  <a:lnTo>
                    <a:pt x="224955" y="269925"/>
                  </a:lnTo>
                  <a:lnTo>
                    <a:pt x="44996" y="269925"/>
                  </a:lnTo>
                  <a:lnTo>
                    <a:pt x="27523" y="266376"/>
                  </a:lnTo>
                  <a:lnTo>
                    <a:pt x="13215" y="256711"/>
                  </a:lnTo>
                  <a:lnTo>
                    <a:pt x="3549" y="242408"/>
                  </a:lnTo>
                  <a:lnTo>
                    <a:pt x="0" y="224942"/>
                  </a:lnTo>
                  <a:lnTo>
                    <a:pt x="0" y="44983"/>
                  </a:lnTo>
                  <a:lnTo>
                    <a:pt x="3549" y="27517"/>
                  </a:lnTo>
                  <a:lnTo>
                    <a:pt x="13215" y="13214"/>
                  </a:lnTo>
                  <a:lnTo>
                    <a:pt x="27523" y="3549"/>
                  </a:lnTo>
                  <a:lnTo>
                    <a:pt x="44996" y="0"/>
                  </a:lnTo>
                  <a:lnTo>
                    <a:pt x="224955" y="0"/>
                  </a:lnTo>
                  <a:lnTo>
                    <a:pt x="242420" y="3549"/>
                  </a:lnTo>
                  <a:lnTo>
                    <a:pt x="256724" y="13214"/>
                  </a:lnTo>
                  <a:lnTo>
                    <a:pt x="266388" y="27517"/>
                  </a:lnTo>
                  <a:lnTo>
                    <a:pt x="269938" y="44983"/>
                  </a:lnTo>
                  <a:lnTo>
                    <a:pt x="269938" y="224942"/>
                  </a:lnTo>
                  <a:close/>
                </a:path>
              </a:pathLst>
            </a:custGeom>
            <a:ln w="634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93268" y="10245952"/>
            <a:ext cx="4495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5" dirty="0">
                <a:solidFill>
                  <a:srgbClr val="221F1F"/>
                </a:solidFill>
                <a:latin typeface="Lucida Sans Unicode"/>
                <a:cs typeface="Lucida Sans Unicode"/>
              </a:rPr>
              <a:t>Gris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ARG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5680" y="10245952"/>
            <a:ext cx="551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Beige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ARB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32094" y="10245952"/>
            <a:ext cx="6254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0" dirty="0">
                <a:solidFill>
                  <a:srgbClr val="221F1F"/>
                </a:solidFill>
                <a:latin typeface="Lucida Sans Unicode"/>
                <a:cs typeface="Lucida Sans Unicode"/>
              </a:rPr>
              <a:t>Azulino</a:t>
            </a:r>
            <a:r>
              <a:rPr sz="900" spc="-7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21F1F"/>
                </a:solidFill>
                <a:latin typeface="Lucida Sans Unicode"/>
                <a:cs typeface="Lucida Sans Unicode"/>
              </a:rPr>
              <a:t>ARA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49" y="10061144"/>
            <a:ext cx="157568" cy="15758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906" y="10061144"/>
            <a:ext cx="157568" cy="15758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82" y="10061144"/>
            <a:ext cx="157568" cy="157581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34835" y="3248456"/>
            <a:ext cx="7257873" cy="3819779"/>
            <a:chOff x="134835" y="3248456"/>
            <a:chExt cx="7257873" cy="3819779"/>
          </a:xfrm>
        </p:grpSpPr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3326" y="5224183"/>
              <a:ext cx="4041051" cy="18440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370" y="3248456"/>
              <a:ext cx="3333178" cy="16909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6783" y="3248456"/>
              <a:ext cx="415925" cy="20045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371" y="4939398"/>
              <a:ext cx="3635006" cy="313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35" y="3272155"/>
              <a:ext cx="3514534" cy="156668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35" y="4833213"/>
              <a:ext cx="514273" cy="3909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8853" y="4833213"/>
              <a:ext cx="480517" cy="3909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09" y="4616564"/>
              <a:ext cx="2519743" cy="6076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3326" y="4939398"/>
              <a:ext cx="406044" cy="2847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370" y="3272155"/>
              <a:ext cx="130771" cy="195202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636" y="6475996"/>
              <a:ext cx="157568" cy="15758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412" y="6475996"/>
              <a:ext cx="157568" cy="15758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3413" y="6475996"/>
              <a:ext cx="157568" cy="15758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94464" y="7078890"/>
            <a:ext cx="53327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85080" algn="l"/>
              </a:tabLst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37220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batería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71412" y="7486240"/>
            <a:ext cx="4290752" cy="2031495"/>
            <a:chOff x="3171412" y="7486240"/>
            <a:chExt cx="4290752" cy="2031495"/>
          </a:xfrm>
        </p:grpSpPr>
        <p:pic>
          <p:nvPicPr>
            <p:cNvPr id="39" name="object 3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0981" y="7486240"/>
              <a:ext cx="3931183" cy="121870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6588" y="8690673"/>
              <a:ext cx="3071329" cy="81447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2705" y="8690673"/>
              <a:ext cx="202557" cy="35170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6086" y="9505150"/>
              <a:ext cx="715060" cy="125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412" y="9086818"/>
              <a:ext cx="157568" cy="15758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3413" y="9086818"/>
              <a:ext cx="157568" cy="15758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516" y="9086818"/>
              <a:ext cx="157568" cy="15758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7291" y="9086818"/>
              <a:ext cx="157568" cy="15758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9292" y="9086818"/>
              <a:ext cx="157568" cy="157581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240" y="968172"/>
            <a:ext cx="2610820" cy="185520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1449499" y="2870353"/>
            <a:ext cx="5080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Set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batería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3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21F1F"/>
                </a:solidFill>
                <a:latin typeface="Lucida Sans Unicode"/>
                <a:cs typeface="Lucida Sans Unicode"/>
              </a:rPr>
              <a:t>piezas: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sartén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21F1F"/>
                </a:solidFill>
                <a:latin typeface="Lucida Sans Unicode"/>
                <a:cs typeface="Lucida Sans Unicode"/>
              </a:rPr>
              <a:t>22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sartén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28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21F1F"/>
                </a:solidFill>
                <a:latin typeface="Lucida Sans Unicode"/>
                <a:cs typeface="Lucida Sans Unicode"/>
              </a:rPr>
              <a:t>espátula,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caja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cartón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21F1F"/>
                </a:solidFill>
                <a:latin typeface="Lucida Sans Unicode"/>
                <a:cs typeface="Lucida Sans Unicode"/>
              </a:rPr>
              <a:t>corrugado</a:t>
            </a:r>
            <a:r>
              <a:rPr sz="900" spc="145" dirty="0">
                <a:solidFill>
                  <a:srgbClr val="221F1F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24" y="906081"/>
            <a:ext cx="2651271" cy="1849437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3096747" y="384114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57"/>
                </a:moveTo>
                <a:lnTo>
                  <a:pt x="771789" y="166357"/>
                </a:lnTo>
                <a:lnTo>
                  <a:pt x="784921" y="167946"/>
                </a:lnTo>
                <a:lnTo>
                  <a:pt x="797928" y="177119"/>
                </a:lnTo>
                <a:lnTo>
                  <a:pt x="801312" y="198945"/>
                </a:lnTo>
                <a:lnTo>
                  <a:pt x="797401" y="213512"/>
                </a:lnTo>
                <a:lnTo>
                  <a:pt x="794772" y="228396"/>
                </a:lnTo>
                <a:lnTo>
                  <a:pt x="847540" y="228396"/>
                </a:lnTo>
                <a:lnTo>
                  <a:pt x="846412" y="239551"/>
                </a:lnTo>
                <a:lnTo>
                  <a:pt x="846226" y="242925"/>
                </a:lnTo>
                <a:lnTo>
                  <a:pt x="846170" y="243928"/>
                </a:lnTo>
                <a:lnTo>
                  <a:pt x="846085" y="245468"/>
                </a:lnTo>
                <a:lnTo>
                  <a:pt x="845984" y="247294"/>
                </a:lnTo>
                <a:lnTo>
                  <a:pt x="845859" y="249555"/>
                </a:lnTo>
                <a:lnTo>
                  <a:pt x="845764" y="251271"/>
                </a:lnTo>
                <a:lnTo>
                  <a:pt x="847013" y="263260"/>
                </a:lnTo>
                <a:lnTo>
                  <a:pt x="874993" y="297897"/>
                </a:lnTo>
                <a:lnTo>
                  <a:pt x="1022292" y="307644"/>
                </a:lnTo>
                <a:lnTo>
                  <a:pt x="1067698" y="292005"/>
                </a:lnTo>
                <a:lnTo>
                  <a:pt x="1089752" y="268757"/>
                </a:lnTo>
                <a:lnTo>
                  <a:pt x="946219" y="268757"/>
                </a:lnTo>
                <a:lnTo>
                  <a:pt x="939394" y="266804"/>
                </a:lnTo>
                <a:lnTo>
                  <a:pt x="935172" y="261481"/>
                </a:lnTo>
                <a:lnTo>
                  <a:pt x="933877" y="253589"/>
                </a:lnTo>
                <a:lnTo>
                  <a:pt x="935831" y="243928"/>
                </a:lnTo>
                <a:lnTo>
                  <a:pt x="950258" y="200863"/>
                </a:lnTo>
                <a:lnTo>
                  <a:pt x="984126" y="168419"/>
                </a:lnTo>
                <a:lnTo>
                  <a:pt x="997464" y="166598"/>
                </a:lnTo>
                <a:lnTo>
                  <a:pt x="1132410" y="166598"/>
                </a:lnTo>
                <a:lnTo>
                  <a:pt x="1132465" y="166357"/>
                </a:lnTo>
                <a:close/>
              </a:path>
              <a:path w="1437639" h="307975">
                <a:moveTo>
                  <a:pt x="745449" y="127762"/>
                </a:moveTo>
                <a:lnTo>
                  <a:pt x="743066" y="127762"/>
                </a:lnTo>
                <a:lnTo>
                  <a:pt x="731384" y="128385"/>
                </a:lnTo>
                <a:lnTo>
                  <a:pt x="620494" y="128385"/>
                </a:lnTo>
                <a:lnTo>
                  <a:pt x="603865" y="166357"/>
                </a:lnTo>
                <a:lnTo>
                  <a:pt x="1207420" y="166357"/>
                </a:lnTo>
                <a:lnTo>
                  <a:pt x="1174769" y="242925"/>
                </a:lnTo>
                <a:lnTo>
                  <a:pt x="1168333" y="273791"/>
                </a:lnTo>
                <a:lnTo>
                  <a:pt x="1170099" y="284961"/>
                </a:lnTo>
                <a:lnTo>
                  <a:pt x="1221720" y="307060"/>
                </a:lnTo>
                <a:lnTo>
                  <a:pt x="1420425" y="307060"/>
                </a:lnTo>
                <a:lnTo>
                  <a:pt x="1437244" y="268757"/>
                </a:lnTo>
                <a:lnTo>
                  <a:pt x="1437327" y="268566"/>
                </a:lnTo>
                <a:lnTo>
                  <a:pt x="1294857" y="268566"/>
                </a:lnTo>
                <a:lnTo>
                  <a:pt x="1277814" y="268126"/>
                </a:lnTo>
                <a:lnTo>
                  <a:pt x="1271836" y="265664"/>
                </a:lnTo>
                <a:lnTo>
                  <a:pt x="1271962" y="263260"/>
                </a:lnTo>
                <a:lnTo>
                  <a:pt x="1272055" y="261481"/>
                </a:lnTo>
                <a:lnTo>
                  <a:pt x="1272172" y="259241"/>
                </a:lnTo>
                <a:lnTo>
                  <a:pt x="1272185" y="258983"/>
                </a:lnTo>
                <a:lnTo>
                  <a:pt x="1277562" y="245973"/>
                </a:lnTo>
                <a:lnTo>
                  <a:pt x="1314615" y="161925"/>
                </a:lnTo>
                <a:lnTo>
                  <a:pt x="875061" y="161925"/>
                </a:lnTo>
                <a:lnTo>
                  <a:pt x="872025" y="145732"/>
                </a:lnTo>
                <a:lnTo>
                  <a:pt x="745788" y="145732"/>
                </a:lnTo>
                <a:lnTo>
                  <a:pt x="745683" y="136325"/>
                </a:lnTo>
                <a:lnTo>
                  <a:pt x="745568" y="132130"/>
                </a:lnTo>
                <a:lnTo>
                  <a:pt x="745449" y="127762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09"/>
                </a:lnTo>
                <a:lnTo>
                  <a:pt x="82707" y="23472"/>
                </a:lnTo>
                <a:lnTo>
                  <a:pt x="51187" y="57721"/>
                </a:lnTo>
                <a:lnTo>
                  <a:pt x="29645" y="96650"/>
                </a:lnTo>
                <a:lnTo>
                  <a:pt x="0" y="182295"/>
                </a:lnTo>
                <a:lnTo>
                  <a:pt x="14682" y="267707"/>
                </a:lnTo>
                <a:lnTo>
                  <a:pt x="14754" y="268126"/>
                </a:lnTo>
                <a:lnTo>
                  <a:pt x="15254" y="268126"/>
                </a:lnTo>
                <a:lnTo>
                  <a:pt x="126282" y="306870"/>
                </a:lnTo>
                <a:lnTo>
                  <a:pt x="672839" y="306870"/>
                </a:lnTo>
                <a:lnTo>
                  <a:pt x="689429" y="268757"/>
                </a:lnTo>
                <a:lnTo>
                  <a:pt x="689512" y="268566"/>
                </a:lnTo>
                <a:lnTo>
                  <a:pt x="145901" y="268566"/>
                </a:lnTo>
                <a:lnTo>
                  <a:pt x="114170" y="267707"/>
                </a:lnTo>
                <a:lnTo>
                  <a:pt x="113024" y="267707"/>
                </a:lnTo>
                <a:lnTo>
                  <a:pt x="98864" y="261742"/>
                </a:lnTo>
                <a:lnTo>
                  <a:pt x="98751" y="261481"/>
                </a:lnTo>
                <a:lnTo>
                  <a:pt x="98644" y="249555"/>
                </a:lnTo>
                <a:lnTo>
                  <a:pt x="98608" y="245468"/>
                </a:lnTo>
                <a:lnTo>
                  <a:pt x="109200" y="213868"/>
                </a:lnTo>
                <a:lnTo>
                  <a:pt x="127980" y="148723"/>
                </a:lnTo>
                <a:lnTo>
                  <a:pt x="139371" y="113434"/>
                </a:lnTo>
                <a:lnTo>
                  <a:pt x="147993" y="95783"/>
                </a:lnTo>
                <a:lnTo>
                  <a:pt x="158464" y="83553"/>
                </a:lnTo>
                <a:lnTo>
                  <a:pt x="179879" y="57491"/>
                </a:lnTo>
                <a:lnTo>
                  <a:pt x="194057" y="44316"/>
                </a:lnTo>
                <a:lnTo>
                  <a:pt x="207332" y="39990"/>
                </a:lnTo>
                <a:lnTo>
                  <a:pt x="408931" y="39990"/>
                </a:lnTo>
                <a:lnTo>
                  <a:pt x="409569" y="31546"/>
                </a:lnTo>
                <a:lnTo>
                  <a:pt x="409693" y="29901"/>
                </a:lnTo>
                <a:lnTo>
                  <a:pt x="402666" y="11793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598"/>
                </a:moveTo>
                <a:lnTo>
                  <a:pt x="1025607" y="166598"/>
                </a:lnTo>
                <a:lnTo>
                  <a:pt x="1032751" y="168647"/>
                </a:lnTo>
                <a:lnTo>
                  <a:pt x="1032491" y="168647"/>
                </a:lnTo>
                <a:lnTo>
                  <a:pt x="1036637" y="173877"/>
                </a:lnTo>
                <a:lnTo>
                  <a:pt x="1037944" y="181777"/>
                </a:lnTo>
                <a:lnTo>
                  <a:pt x="1036181" y="190588"/>
                </a:lnTo>
                <a:lnTo>
                  <a:pt x="1016806" y="243928"/>
                </a:lnTo>
                <a:lnTo>
                  <a:pt x="988612" y="268757"/>
                </a:lnTo>
                <a:lnTo>
                  <a:pt x="1089752" y="268757"/>
                </a:lnTo>
                <a:lnTo>
                  <a:pt x="1100748" y="257165"/>
                </a:lnTo>
                <a:lnTo>
                  <a:pt x="1122114" y="212243"/>
                </a:lnTo>
                <a:lnTo>
                  <a:pt x="1132357" y="166835"/>
                </a:lnTo>
                <a:lnTo>
                  <a:pt x="1132410" y="166598"/>
                </a:lnTo>
                <a:close/>
              </a:path>
              <a:path w="1437639" h="307975">
                <a:moveTo>
                  <a:pt x="562380" y="127762"/>
                </a:moveTo>
                <a:lnTo>
                  <a:pt x="556384" y="127762"/>
                </a:lnTo>
                <a:lnTo>
                  <a:pt x="549370" y="127965"/>
                </a:lnTo>
                <a:lnTo>
                  <a:pt x="391966" y="127965"/>
                </a:lnTo>
                <a:lnTo>
                  <a:pt x="361119" y="128385"/>
                </a:lnTo>
                <a:lnTo>
                  <a:pt x="343265" y="131327"/>
                </a:lnTo>
                <a:lnTo>
                  <a:pt x="331587" y="139313"/>
                </a:lnTo>
                <a:lnTo>
                  <a:pt x="319271" y="154863"/>
                </a:lnTo>
                <a:lnTo>
                  <a:pt x="311712" y="163204"/>
                </a:lnTo>
                <a:lnTo>
                  <a:pt x="295919" y="186578"/>
                </a:lnTo>
                <a:lnTo>
                  <a:pt x="282217" y="222511"/>
                </a:lnTo>
                <a:lnTo>
                  <a:pt x="281818" y="236753"/>
                </a:lnTo>
                <a:lnTo>
                  <a:pt x="281740" y="239551"/>
                </a:lnTo>
                <a:lnTo>
                  <a:pt x="281646" y="242925"/>
                </a:lnTo>
                <a:lnTo>
                  <a:pt x="281575" y="245468"/>
                </a:lnTo>
                <a:lnTo>
                  <a:pt x="281460" y="249555"/>
                </a:lnTo>
                <a:lnTo>
                  <a:pt x="281348" y="253589"/>
                </a:lnTo>
                <a:lnTo>
                  <a:pt x="281248" y="257165"/>
                </a:lnTo>
                <a:lnTo>
                  <a:pt x="281127" y="261481"/>
                </a:lnTo>
                <a:lnTo>
                  <a:pt x="281040" y="264590"/>
                </a:lnTo>
                <a:lnTo>
                  <a:pt x="280929" y="268566"/>
                </a:lnTo>
                <a:lnTo>
                  <a:pt x="387965" y="268566"/>
                </a:lnTo>
                <a:lnTo>
                  <a:pt x="375583" y="268126"/>
                </a:lnTo>
                <a:lnTo>
                  <a:pt x="374103" y="268126"/>
                </a:lnTo>
                <a:lnTo>
                  <a:pt x="367252" y="264590"/>
                </a:lnTo>
                <a:lnTo>
                  <a:pt x="372316" y="220825"/>
                </a:lnTo>
                <a:lnTo>
                  <a:pt x="395319" y="179654"/>
                </a:lnTo>
                <a:lnTo>
                  <a:pt x="424829" y="166357"/>
                </a:lnTo>
                <a:lnTo>
                  <a:pt x="555559" y="166357"/>
                </a:lnTo>
                <a:lnTo>
                  <a:pt x="562832" y="149440"/>
                </a:lnTo>
                <a:lnTo>
                  <a:pt x="567422" y="136325"/>
                </a:lnTo>
                <a:lnTo>
                  <a:pt x="567519" y="131327"/>
                </a:lnTo>
                <a:lnTo>
                  <a:pt x="567550" y="129716"/>
                </a:lnTo>
                <a:lnTo>
                  <a:pt x="562380" y="127762"/>
                </a:lnTo>
                <a:close/>
              </a:path>
              <a:path w="1437639" h="307975">
                <a:moveTo>
                  <a:pt x="555559" y="166357"/>
                </a:moveTo>
                <a:lnTo>
                  <a:pt x="470073" y="166357"/>
                </a:lnTo>
                <a:lnTo>
                  <a:pt x="425926" y="268566"/>
                </a:lnTo>
                <a:lnTo>
                  <a:pt x="689512" y="268566"/>
                </a:lnTo>
                <a:lnTo>
                  <a:pt x="689704" y="268126"/>
                </a:lnTo>
                <a:lnTo>
                  <a:pt x="537019" y="268126"/>
                </a:lnTo>
                <a:lnTo>
                  <a:pt x="521138" y="267707"/>
                </a:lnTo>
                <a:lnTo>
                  <a:pt x="515697" y="265428"/>
                </a:lnTo>
                <a:lnTo>
                  <a:pt x="515798" y="263260"/>
                </a:lnTo>
                <a:lnTo>
                  <a:pt x="515880" y="261481"/>
                </a:lnTo>
                <a:lnTo>
                  <a:pt x="515984" y="259241"/>
                </a:lnTo>
                <a:lnTo>
                  <a:pt x="520767" y="247294"/>
                </a:lnTo>
                <a:lnTo>
                  <a:pt x="555354" y="166835"/>
                </a:lnTo>
                <a:lnTo>
                  <a:pt x="555456" y="166598"/>
                </a:lnTo>
                <a:lnTo>
                  <a:pt x="555559" y="166357"/>
                </a:lnTo>
                <a:close/>
              </a:path>
              <a:path w="1437639" h="307975">
                <a:moveTo>
                  <a:pt x="769558" y="166357"/>
                </a:moveTo>
                <a:lnTo>
                  <a:pt x="616527" y="166357"/>
                </a:lnTo>
                <a:lnTo>
                  <a:pt x="619263" y="166835"/>
                </a:lnTo>
                <a:lnTo>
                  <a:pt x="624743" y="169122"/>
                </a:lnTo>
                <a:lnTo>
                  <a:pt x="628876" y="174510"/>
                </a:lnTo>
                <a:lnTo>
                  <a:pt x="627576" y="184251"/>
                </a:lnTo>
                <a:lnTo>
                  <a:pt x="591049" y="268126"/>
                </a:lnTo>
                <a:lnTo>
                  <a:pt x="689704" y="268126"/>
                </a:lnTo>
                <a:lnTo>
                  <a:pt x="709745" y="222084"/>
                </a:lnTo>
                <a:lnTo>
                  <a:pt x="735161" y="175010"/>
                </a:lnTo>
                <a:lnTo>
                  <a:pt x="764177" y="166835"/>
                </a:lnTo>
                <a:lnTo>
                  <a:pt x="769558" y="166357"/>
                </a:lnTo>
                <a:close/>
              </a:path>
              <a:path w="1437639" h="307975">
                <a:moveTo>
                  <a:pt x="1360849" y="5321"/>
                </a:moveTo>
                <a:lnTo>
                  <a:pt x="1244149" y="5321"/>
                </a:lnTo>
                <a:lnTo>
                  <a:pt x="1232566" y="31546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69"/>
                </a:lnTo>
                <a:lnTo>
                  <a:pt x="1249337" y="45896"/>
                </a:lnTo>
                <a:lnTo>
                  <a:pt x="1253368" y="50683"/>
                </a:lnTo>
                <a:lnTo>
                  <a:pt x="1253123" y="57491"/>
                </a:lnTo>
                <a:lnTo>
                  <a:pt x="1253039" y="59855"/>
                </a:lnTo>
                <a:lnTo>
                  <a:pt x="1223270" y="127762"/>
                </a:lnTo>
                <a:lnTo>
                  <a:pt x="936224" y="127762"/>
                </a:lnTo>
                <a:lnTo>
                  <a:pt x="929700" y="128118"/>
                </a:lnTo>
                <a:lnTo>
                  <a:pt x="913730" y="131560"/>
                </a:lnTo>
                <a:lnTo>
                  <a:pt x="893716" y="141644"/>
                </a:lnTo>
                <a:lnTo>
                  <a:pt x="875061" y="161925"/>
                </a:lnTo>
                <a:lnTo>
                  <a:pt x="1314615" y="161925"/>
                </a:lnTo>
                <a:lnTo>
                  <a:pt x="1372063" y="31546"/>
                </a:lnTo>
                <a:lnTo>
                  <a:pt x="1373993" y="27216"/>
                </a:lnTo>
                <a:lnTo>
                  <a:pt x="1377289" y="15501"/>
                </a:lnTo>
                <a:lnTo>
                  <a:pt x="1377126" y="11793"/>
                </a:lnTo>
                <a:lnTo>
                  <a:pt x="1377018" y="9315"/>
                </a:lnTo>
                <a:lnTo>
                  <a:pt x="1371949" y="6606"/>
                </a:lnTo>
                <a:lnTo>
                  <a:pt x="1360849" y="5321"/>
                </a:lnTo>
                <a:close/>
              </a:path>
              <a:path w="1437639" h="307975">
                <a:moveTo>
                  <a:pt x="833631" y="127762"/>
                </a:moveTo>
                <a:lnTo>
                  <a:pt x="781742" y="127762"/>
                </a:lnTo>
                <a:lnTo>
                  <a:pt x="769409" y="129259"/>
                </a:lnTo>
                <a:lnTo>
                  <a:pt x="759145" y="133340"/>
                </a:lnTo>
                <a:lnTo>
                  <a:pt x="751296" y="139112"/>
                </a:lnTo>
                <a:lnTo>
                  <a:pt x="745788" y="145732"/>
                </a:lnTo>
                <a:lnTo>
                  <a:pt x="872025" y="145732"/>
                </a:lnTo>
                <a:lnTo>
                  <a:pt x="871372" y="142252"/>
                </a:lnTo>
                <a:lnTo>
                  <a:pt x="865646" y="132130"/>
                </a:lnTo>
                <a:lnTo>
                  <a:pt x="853937" y="128385"/>
                </a:lnTo>
                <a:lnTo>
                  <a:pt x="854948" y="128385"/>
                </a:lnTo>
                <a:lnTo>
                  <a:pt x="833631" y="127762"/>
                </a:lnTo>
                <a:close/>
              </a:path>
              <a:path w="1437639" h="307975">
                <a:moveTo>
                  <a:pt x="408931" y="39990"/>
                </a:moveTo>
                <a:lnTo>
                  <a:pt x="207332" y="39990"/>
                </a:lnTo>
                <a:lnTo>
                  <a:pt x="226040" y="40474"/>
                </a:lnTo>
                <a:lnTo>
                  <a:pt x="267925" y="40474"/>
                </a:lnTo>
                <a:lnTo>
                  <a:pt x="275599" y="41280"/>
                </a:lnTo>
                <a:lnTo>
                  <a:pt x="291349" y="47737"/>
                </a:lnTo>
                <a:lnTo>
                  <a:pt x="304267" y="65908"/>
                </a:lnTo>
                <a:lnTo>
                  <a:pt x="303872" y="83245"/>
                </a:lnTo>
                <a:lnTo>
                  <a:pt x="303772" y="87617"/>
                </a:lnTo>
                <a:lnTo>
                  <a:pt x="303661" y="92487"/>
                </a:lnTo>
                <a:lnTo>
                  <a:pt x="303566" y="96650"/>
                </a:lnTo>
                <a:lnTo>
                  <a:pt x="303447" y="101854"/>
                </a:lnTo>
                <a:lnTo>
                  <a:pt x="401453" y="101854"/>
                </a:lnTo>
                <a:lnTo>
                  <a:pt x="403418" y="92487"/>
                </a:lnTo>
                <a:lnTo>
                  <a:pt x="405053" y="83553"/>
                </a:lnTo>
                <a:lnTo>
                  <a:pt x="406530" y="74150"/>
                </a:lnTo>
                <a:lnTo>
                  <a:pt x="407600" y="65908"/>
                </a:lnTo>
                <a:lnTo>
                  <a:pt x="407689" y="65227"/>
                </a:lnTo>
                <a:lnTo>
                  <a:pt x="407104" y="64173"/>
                </a:lnTo>
                <a:lnTo>
                  <a:pt x="408833" y="41280"/>
                </a:lnTo>
                <a:lnTo>
                  <a:pt x="408931" y="3999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636" y="9086818"/>
            <a:ext cx="157568" cy="157581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522507" y="9437973"/>
            <a:ext cx="6049010" cy="32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5900"/>
              </a:lnSpc>
              <a:spcBef>
                <a:spcPts val="100"/>
              </a:spcBef>
              <a:tabLst>
                <a:tab pos="5760720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37004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Set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batería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4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piezas: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cacerola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sarten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24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bifera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21F1F"/>
                </a:solidFill>
                <a:latin typeface="Lucida Sans Unicode"/>
                <a:cs typeface="Lucida Sans Unicode"/>
              </a:rPr>
              <a:t>25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cm,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caja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cartón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corrugado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	</a:t>
            </a:r>
            <a:r>
              <a:rPr sz="1350" spc="-37" baseline="-9259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37006 </a:t>
            </a:r>
            <a:r>
              <a:rPr sz="135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Set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batería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6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piezas: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cacerola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20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18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24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cacerola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89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22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24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+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cacerola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8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26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cm,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caja</a:t>
            </a:r>
            <a:r>
              <a:rPr sz="1350" spc="-16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cartón</a:t>
            </a:r>
            <a:r>
              <a:rPr sz="1350" spc="-15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 err="1">
                <a:solidFill>
                  <a:srgbClr val="221F1F"/>
                </a:solidFill>
                <a:latin typeface="Lucida Sans Unicode"/>
                <a:cs typeface="Lucida Sans Unicode"/>
              </a:rPr>
              <a:t>corrugado</a:t>
            </a:r>
            <a:r>
              <a:rPr sz="1350" spc="27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 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62905" y="2870775"/>
            <a:ext cx="374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37002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5" name="Recortar rectángulo de esquina del mismo lado 54">
            <a:extLst>
              <a:ext uri="{FF2B5EF4-FFF2-40B4-BE49-F238E27FC236}">
                <a16:creationId xmlns:a16="http://schemas.microsoft.com/office/drawing/2014/main" id="{7FC58EA5-D019-6987-78DC-D5A2A10D9D39}"/>
              </a:ext>
            </a:extLst>
          </p:cNvPr>
          <p:cNvSpPr/>
          <p:nvPr/>
        </p:nvSpPr>
        <p:spPr>
          <a:xfrm>
            <a:off x="0" y="-108424"/>
            <a:ext cx="7556500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8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9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4598" y="792247"/>
            <a:ext cx="56191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Cacerolas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fundido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5" y="9223985"/>
            <a:ext cx="6840220" cy="1108075"/>
            <a:chOff x="359995" y="9223985"/>
            <a:chExt cx="6840220" cy="1108075"/>
          </a:xfrm>
        </p:grpSpPr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5" y="9460657"/>
              <a:ext cx="6840004" cy="8713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5509" y="9228112"/>
              <a:ext cx="186055" cy="266700"/>
            </a:xfrm>
            <a:custGeom>
              <a:avLst/>
              <a:gdLst/>
              <a:ahLst/>
              <a:cxnLst/>
              <a:rect l="l" t="t" r="r" b="b"/>
              <a:pathLst>
                <a:path w="186055" h="266700">
                  <a:moveTo>
                    <a:pt x="185547" y="224561"/>
                  </a:moveTo>
                  <a:lnTo>
                    <a:pt x="72453" y="224561"/>
                  </a:lnTo>
                  <a:lnTo>
                    <a:pt x="132245" y="161505"/>
                  </a:lnTo>
                  <a:lnTo>
                    <a:pt x="143627" y="148465"/>
                  </a:lnTo>
                  <a:lnTo>
                    <a:pt x="166941" y="114350"/>
                  </a:lnTo>
                  <a:lnTo>
                    <a:pt x="177050" y="74612"/>
                  </a:lnTo>
                  <a:lnTo>
                    <a:pt x="175645" y="57822"/>
                  </a:lnTo>
                  <a:lnTo>
                    <a:pt x="154559" y="19507"/>
                  </a:lnTo>
                  <a:lnTo>
                    <a:pt x="110605" y="1219"/>
                  </a:lnTo>
                  <a:lnTo>
                    <a:pt x="91414" y="0"/>
                  </a:lnTo>
                  <a:lnTo>
                    <a:pt x="78486" y="705"/>
                  </a:lnTo>
                  <a:lnTo>
                    <a:pt x="34019" y="17474"/>
                  </a:lnTo>
                  <a:lnTo>
                    <a:pt x="6450" y="52650"/>
                  </a:lnTo>
                  <a:lnTo>
                    <a:pt x="0" y="86360"/>
                  </a:lnTo>
                  <a:lnTo>
                    <a:pt x="52400" y="86360"/>
                  </a:lnTo>
                  <a:lnTo>
                    <a:pt x="53038" y="76896"/>
                  </a:lnTo>
                  <a:lnTo>
                    <a:pt x="54951" y="68395"/>
                  </a:lnTo>
                  <a:lnTo>
                    <a:pt x="90512" y="42087"/>
                  </a:lnTo>
                  <a:lnTo>
                    <a:pt x="98259" y="42716"/>
                  </a:lnTo>
                  <a:lnTo>
                    <a:pt x="124108" y="71373"/>
                  </a:lnTo>
                  <a:lnTo>
                    <a:pt x="124663" y="79667"/>
                  </a:lnTo>
                  <a:lnTo>
                    <a:pt x="124137" y="86175"/>
                  </a:lnTo>
                  <a:lnTo>
                    <a:pt x="105581" y="122261"/>
                  </a:lnTo>
                  <a:lnTo>
                    <a:pt x="5245" y="230886"/>
                  </a:lnTo>
                  <a:lnTo>
                    <a:pt x="5245" y="266649"/>
                  </a:lnTo>
                  <a:lnTo>
                    <a:pt x="185547" y="266649"/>
                  </a:lnTo>
                  <a:lnTo>
                    <a:pt x="185547" y="224561"/>
                  </a:lnTo>
                  <a:close/>
                </a:path>
              </a:pathLst>
            </a:custGeom>
            <a:ln w="777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0750" y="9167488"/>
            <a:ext cx="1192530" cy="372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ts val="1185"/>
              </a:lnSpc>
              <a:spcBef>
                <a:spcPts val="95"/>
              </a:spcBef>
            </a:pPr>
            <a:r>
              <a:rPr sz="1050" dirty="0">
                <a:solidFill>
                  <a:srgbClr val="636466"/>
                </a:solidFill>
                <a:latin typeface="Lucida Sans Unicode"/>
                <a:cs typeface="Lucida Sans Unicode"/>
              </a:rPr>
              <a:t>capas</a:t>
            </a:r>
            <a:r>
              <a:rPr sz="1050" spc="-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0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endParaRPr sz="1050">
              <a:latin typeface="Lucida Sans Unicode"/>
              <a:cs typeface="Lucida Sans Unicode"/>
            </a:endParaRPr>
          </a:p>
          <a:p>
            <a:pPr marL="12700">
              <a:lnSpc>
                <a:spcPts val="1545"/>
              </a:lnSpc>
            </a:pPr>
            <a:r>
              <a:rPr sz="1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Antiadherente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548" y="9700242"/>
            <a:ext cx="1482090" cy="53213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3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Fundido</a:t>
            </a:r>
            <a:endParaRPr sz="1350">
              <a:latin typeface="Lucida Sans Unicode"/>
              <a:cs typeface="Lucida Sans Unicode"/>
            </a:endParaRPr>
          </a:p>
          <a:p>
            <a:pPr marL="31750">
              <a:lnSpc>
                <a:spcPct val="100000"/>
              </a:lnSpc>
              <a:spcBef>
                <a:spcPts val="385"/>
              </a:spcBef>
            </a:pPr>
            <a:r>
              <a:rPr sz="13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Espesor</a:t>
            </a:r>
            <a:r>
              <a:rPr sz="1300" spc="-7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Base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6103" y="1404188"/>
            <a:ext cx="7161530" cy="2196465"/>
            <a:chOff x="116103" y="1404188"/>
            <a:chExt cx="7161530" cy="2196465"/>
          </a:xfrm>
        </p:grpSpPr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7287" y="1404188"/>
              <a:ext cx="2259825" cy="13820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7423" y="1616062"/>
              <a:ext cx="896112" cy="5023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535" y="2194090"/>
              <a:ext cx="1905000" cy="14062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7423" y="1881187"/>
              <a:ext cx="896112" cy="12169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855" y="1616062"/>
              <a:ext cx="1905000" cy="19842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011" y="1616062"/>
              <a:ext cx="1876844" cy="11632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3535" y="1616062"/>
              <a:ext cx="1036319" cy="16433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3535" y="1718653"/>
              <a:ext cx="668489" cy="4754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945" y="1695920"/>
              <a:ext cx="2307613" cy="14478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03" y="1567307"/>
              <a:ext cx="2941320" cy="19842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535" y="1616062"/>
              <a:ext cx="1008888" cy="19354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136" y="1872450"/>
              <a:ext cx="799286" cy="12281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535" y="1618704"/>
              <a:ext cx="2316213" cy="144823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83438" y="6455168"/>
            <a:ext cx="7233284" cy="2422525"/>
            <a:chOff x="283438" y="6455168"/>
            <a:chExt cx="7233284" cy="2422525"/>
          </a:xfrm>
        </p:grpSpPr>
        <p:pic>
          <p:nvPicPr>
            <p:cNvPr id="24" name="object 2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730" y="6455168"/>
              <a:ext cx="1887816" cy="7082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743" y="7181723"/>
              <a:ext cx="2362200" cy="15422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4271" y="7212203"/>
              <a:ext cx="2362200" cy="15422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447" y="7163435"/>
              <a:ext cx="2362199" cy="15453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922" y="7163435"/>
              <a:ext cx="1869186" cy="8279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447" y="7212203"/>
              <a:ext cx="192024" cy="14965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203" y="6715887"/>
              <a:ext cx="2050619" cy="159695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438" y="6683794"/>
              <a:ext cx="2178850" cy="162455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2643" y="6718947"/>
              <a:ext cx="2083964" cy="158210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414326" y="8708772"/>
              <a:ext cx="547370" cy="168910"/>
            </a:xfrm>
            <a:custGeom>
              <a:avLst/>
              <a:gdLst/>
              <a:ahLst/>
              <a:cxnLst/>
              <a:rect l="l" t="t" r="r" b="b"/>
              <a:pathLst>
                <a:path w="547370" h="168909">
                  <a:moveTo>
                    <a:pt x="547293" y="0"/>
                  </a:moveTo>
                  <a:lnTo>
                    <a:pt x="0" y="0"/>
                  </a:lnTo>
                  <a:lnTo>
                    <a:pt x="24707" y="40894"/>
                  </a:lnTo>
                  <a:lnTo>
                    <a:pt x="55298" y="77287"/>
                  </a:lnTo>
                  <a:lnTo>
                    <a:pt x="91120" y="108527"/>
                  </a:lnTo>
                  <a:lnTo>
                    <a:pt x="131519" y="133960"/>
                  </a:lnTo>
                  <a:lnTo>
                    <a:pt x="175844" y="152934"/>
                  </a:lnTo>
                  <a:lnTo>
                    <a:pt x="223442" y="164797"/>
                  </a:lnTo>
                  <a:lnTo>
                    <a:pt x="273659" y="168897"/>
                  </a:lnTo>
                  <a:lnTo>
                    <a:pt x="323871" y="164797"/>
                  </a:lnTo>
                  <a:lnTo>
                    <a:pt x="371463" y="152934"/>
                  </a:lnTo>
                  <a:lnTo>
                    <a:pt x="415784" y="133960"/>
                  </a:lnTo>
                  <a:lnTo>
                    <a:pt x="456179" y="108527"/>
                  </a:lnTo>
                  <a:lnTo>
                    <a:pt x="491998" y="77287"/>
                  </a:lnTo>
                  <a:lnTo>
                    <a:pt x="522587" y="40894"/>
                  </a:lnTo>
                  <a:lnTo>
                    <a:pt x="547293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1978" y="8265680"/>
              <a:ext cx="611912" cy="44309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294386" y="3858819"/>
            <a:ext cx="7034530" cy="2225675"/>
            <a:chOff x="294386" y="3858819"/>
            <a:chExt cx="7034530" cy="2225675"/>
          </a:xfrm>
        </p:grpSpPr>
        <p:pic>
          <p:nvPicPr>
            <p:cNvPr id="36" name="object 36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730" y="3858819"/>
              <a:ext cx="1887816" cy="153623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900" y="4048519"/>
              <a:ext cx="193433" cy="181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984" y="4045902"/>
              <a:ext cx="195681" cy="207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04" y="4066667"/>
              <a:ext cx="1938515" cy="15788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420" y="4566983"/>
              <a:ext cx="171145" cy="24564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0703" y="4066667"/>
              <a:ext cx="1682496" cy="15788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0703" y="4066667"/>
              <a:ext cx="460197" cy="20859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4600" y="5317179"/>
              <a:ext cx="718157" cy="822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0703" y="4066667"/>
              <a:ext cx="1423285" cy="125026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93933" y="4747958"/>
              <a:ext cx="12623" cy="143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87" y="4351795"/>
              <a:ext cx="136512" cy="52440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719" y="4066667"/>
              <a:ext cx="252983" cy="31202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719" y="4812627"/>
              <a:ext cx="252983" cy="8329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719" y="4275264"/>
              <a:ext cx="252983" cy="9061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1666" y="4066667"/>
              <a:ext cx="292163" cy="12895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6183" y="5232755"/>
              <a:ext cx="1935480" cy="41277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064" y="4066667"/>
              <a:ext cx="1059599" cy="128214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6183" y="4066667"/>
              <a:ext cx="389788" cy="18641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6183" y="4066667"/>
              <a:ext cx="1360612" cy="134354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199" y="4066667"/>
              <a:ext cx="252983" cy="2851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199" y="4876203"/>
              <a:ext cx="252983" cy="7693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199" y="4253077"/>
              <a:ext cx="252983" cy="9796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86" y="4034434"/>
              <a:ext cx="1832676" cy="140190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381974" y="547237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06" y="0"/>
                  </a:moveTo>
                  <a:lnTo>
                    <a:pt x="254569" y="4302"/>
                  </a:lnTo>
                  <a:lnTo>
                    <a:pt x="205901" y="16743"/>
                  </a:lnTo>
                  <a:lnTo>
                    <a:pt x="160706" y="36620"/>
                  </a:lnTo>
                  <a:lnTo>
                    <a:pt x="119684" y="63233"/>
                  </a:lnTo>
                  <a:lnTo>
                    <a:pt x="119684" y="173151"/>
                  </a:lnTo>
                  <a:lnTo>
                    <a:pt x="30264" y="173151"/>
                  </a:lnTo>
                  <a:lnTo>
                    <a:pt x="17450" y="203882"/>
                  </a:lnTo>
                  <a:lnTo>
                    <a:pt x="7993" y="236193"/>
                  </a:lnTo>
                  <a:lnTo>
                    <a:pt x="2105" y="269872"/>
                  </a:lnTo>
                  <a:lnTo>
                    <a:pt x="0" y="304711"/>
                  </a:lnTo>
                  <a:lnTo>
                    <a:pt x="0" y="307263"/>
                  </a:lnTo>
                  <a:lnTo>
                    <a:pt x="4182" y="356720"/>
                  </a:lnTo>
                  <a:lnTo>
                    <a:pt x="15903" y="403626"/>
                  </a:lnTo>
                  <a:lnTo>
                    <a:pt x="34535" y="447355"/>
                  </a:lnTo>
                  <a:lnTo>
                    <a:pt x="59455" y="487281"/>
                  </a:lnTo>
                  <a:lnTo>
                    <a:pt x="90038" y="522781"/>
                  </a:lnTo>
                  <a:lnTo>
                    <a:pt x="125657" y="553228"/>
                  </a:lnTo>
                  <a:lnTo>
                    <a:pt x="165689" y="577997"/>
                  </a:lnTo>
                  <a:lnTo>
                    <a:pt x="209508" y="596464"/>
                  </a:lnTo>
                  <a:lnTo>
                    <a:pt x="256488" y="608002"/>
                  </a:lnTo>
                  <a:lnTo>
                    <a:pt x="306006" y="611987"/>
                  </a:lnTo>
                  <a:lnTo>
                    <a:pt x="355641" y="607982"/>
                  </a:lnTo>
                  <a:lnTo>
                    <a:pt x="402725" y="596388"/>
                  </a:lnTo>
                  <a:lnTo>
                    <a:pt x="446629" y="577833"/>
                  </a:lnTo>
                  <a:lnTo>
                    <a:pt x="486723" y="552949"/>
                  </a:lnTo>
                  <a:lnTo>
                    <a:pt x="522377" y="522365"/>
                  </a:lnTo>
                  <a:lnTo>
                    <a:pt x="552962" y="486711"/>
                  </a:lnTo>
                  <a:lnTo>
                    <a:pt x="577846" y="446616"/>
                  </a:lnTo>
                  <a:lnTo>
                    <a:pt x="596400" y="402712"/>
                  </a:lnTo>
                  <a:lnTo>
                    <a:pt x="607995" y="355628"/>
                  </a:lnTo>
                  <a:lnTo>
                    <a:pt x="612000" y="305993"/>
                  </a:lnTo>
                  <a:lnTo>
                    <a:pt x="607995" y="256359"/>
                  </a:lnTo>
                  <a:lnTo>
                    <a:pt x="596400" y="209274"/>
                  </a:lnTo>
                  <a:lnTo>
                    <a:pt x="577846" y="165370"/>
                  </a:lnTo>
                  <a:lnTo>
                    <a:pt x="552962" y="125276"/>
                  </a:lnTo>
                  <a:lnTo>
                    <a:pt x="522377" y="89622"/>
                  </a:lnTo>
                  <a:lnTo>
                    <a:pt x="486723" y="59038"/>
                  </a:lnTo>
                  <a:lnTo>
                    <a:pt x="446629" y="34153"/>
                  </a:lnTo>
                  <a:lnTo>
                    <a:pt x="402725" y="15599"/>
                  </a:lnTo>
                  <a:lnTo>
                    <a:pt x="355641" y="4004"/>
                  </a:lnTo>
                  <a:lnTo>
                    <a:pt x="306006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2230" y="5535612"/>
              <a:ext cx="89433" cy="109918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453131" y="8441773"/>
            <a:ext cx="476884" cy="24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750"/>
              </a:lnSpc>
              <a:spcBef>
                <a:spcPts val="100"/>
              </a:spcBef>
            </a:pPr>
            <a:r>
              <a:rPr sz="65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APTO</a:t>
            </a:r>
            <a:r>
              <a:rPr sz="650" spc="-2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650" spc="-20" dirty="0">
                <a:solidFill>
                  <a:srgbClr val="4C4D4F"/>
                </a:solidFill>
                <a:latin typeface="Lucida Sans Unicode"/>
                <a:cs typeface="Lucida Sans Unicode"/>
              </a:rPr>
              <a:t>PARA</a:t>
            </a:r>
            <a:endParaRPr sz="650">
              <a:latin typeface="Lucida Sans Unicode"/>
              <a:cs typeface="Lucida Sans Unicode"/>
            </a:endParaRPr>
          </a:p>
          <a:p>
            <a:pPr marL="12700">
              <a:lnSpc>
                <a:spcPts val="990"/>
              </a:lnSpc>
            </a:pPr>
            <a:r>
              <a:rPr sz="850" spc="-10" dirty="0">
                <a:solidFill>
                  <a:srgbClr val="4C4D4F"/>
                </a:solidFill>
                <a:latin typeface="Arial Black"/>
                <a:cs typeface="Arial Black"/>
              </a:rPr>
              <a:t>HORNO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453125" y="5648468"/>
            <a:ext cx="476884" cy="24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750"/>
              </a:lnSpc>
              <a:spcBef>
                <a:spcPts val="100"/>
              </a:spcBef>
            </a:pPr>
            <a:r>
              <a:rPr sz="65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APTO</a:t>
            </a:r>
            <a:r>
              <a:rPr sz="650" spc="-2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650" spc="-20" dirty="0">
                <a:solidFill>
                  <a:srgbClr val="4C4D4F"/>
                </a:solidFill>
                <a:latin typeface="Lucida Sans Unicode"/>
                <a:cs typeface="Lucida Sans Unicode"/>
              </a:rPr>
              <a:t>PARA</a:t>
            </a:r>
            <a:endParaRPr sz="650">
              <a:latin typeface="Lucida Sans Unicode"/>
              <a:cs typeface="Lucida Sans Unicode"/>
            </a:endParaRPr>
          </a:p>
          <a:p>
            <a:pPr marL="12700">
              <a:lnSpc>
                <a:spcPts val="990"/>
              </a:lnSpc>
            </a:pPr>
            <a:r>
              <a:rPr sz="850" spc="-10" dirty="0">
                <a:solidFill>
                  <a:srgbClr val="4C4D4F"/>
                </a:solidFill>
                <a:latin typeface="Arial Black"/>
                <a:cs typeface="Arial Black"/>
              </a:rPr>
              <a:t>HORNO</a:t>
            </a:r>
            <a:endParaRPr sz="850">
              <a:latin typeface="Arial Black"/>
              <a:cs typeface="Arial Black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859392" y="8784780"/>
            <a:ext cx="3641090" cy="1072515"/>
            <a:chOff x="2859392" y="8784780"/>
            <a:chExt cx="3641090" cy="1072515"/>
          </a:xfrm>
        </p:grpSpPr>
        <p:sp>
          <p:nvSpPr>
            <p:cNvPr id="64" name="object 64"/>
            <p:cNvSpPr/>
            <p:nvPr/>
          </p:nvSpPr>
          <p:spPr>
            <a:xfrm>
              <a:off x="5252406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DD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793301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4D64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347037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E8A7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9392" y="8784780"/>
              <a:ext cx="1611363" cy="107250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0130" y="8822685"/>
              <a:ext cx="497796" cy="77907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224" y="9320225"/>
              <a:ext cx="799720" cy="441336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5450545" y="9292904"/>
            <a:ext cx="16192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FTI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982770" y="9292904"/>
            <a:ext cx="20256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561015" y="9303795"/>
            <a:ext cx="20002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endParaRPr sz="750">
              <a:latin typeface="Lucida Sans Unicode"/>
              <a:cs typeface="Lucida Sans Unicode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2946911" y="9285868"/>
            <a:ext cx="3637279" cy="892810"/>
            <a:chOff x="2946911" y="9285868"/>
            <a:chExt cx="3637279" cy="892810"/>
          </a:xfrm>
        </p:grpSpPr>
        <p:sp>
          <p:nvSpPr>
            <p:cNvPr id="74" name="object 74"/>
            <p:cNvSpPr/>
            <p:nvPr/>
          </p:nvSpPr>
          <p:spPr>
            <a:xfrm>
              <a:off x="5252406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DD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93301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4D64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347037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E8A7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911" y="9966603"/>
              <a:ext cx="357094" cy="10751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400779" y="9798333"/>
              <a:ext cx="236220" cy="380365"/>
            </a:xfrm>
            <a:custGeom>
              <a:avLst/>
              <a:gdLst/>
              <a:ahLst/>
              <a:cxnLst/>
              <a:rect l="l" t="t" r="r" b="b"/>
              <a:pathLst>
                <a:path w="236220" h="380365">
                  <a:moveTo>
                    <a:pt x="121183" y="0"/>
                  </a:moveTo>
                  <a:lnTo>
                    <a:pt x="73807" y="8229"/>
                  </a:lnTo>
                  <a:lnTo>
                    <a:pt x="35840" y="32596"/>
                  </a:lnTo>
                  <a:lnTo>
                    <a:pt x="10970" y="71954"/>
                  </a:lnTo>
                  <a:lnTo>
                    <a:pt x="2387" y="125577"/>
                  </a:lnTo>
                  <a:lnTo>
                    <a:pt x="2387" y="132499"/>
                  </a:lnTo>
                  <a:lnTo>
                    <a:pt x="31013" y="132499"/>
                  </a:lnTo>
                  <a:lnTo>
                    <a:pt x="31013" y="125577"/>
                  </a:lnTo>
                  <a:lnTo>
                    <a:pt x="32592" y="102918"/>
                  </a:lnTo>
                  <a:lnTo>
                    <a:pt x="45233" y="66866"/>
                  </a:lnTo>
                  <a:lnTo>
                    <a:pt x="85159" y="35723"/>
                  </a:lnTo>
                  <a:lnTo>
                    <a:pt x="121183" y="29806"/>
                  </a:lnTo>
                  <a:lnTo>
                    <a:pt x="138966" y="31202"/>
                  </a:lnTo>
                  <a:lnTo>
                    <a:pt x="182486" y="52158"/>
                  </a:lnTo>
                  <a:lnTo>
                    <a:pt x="205071" y="94955"/>
                  </a:lnTo>
                  <a:lnTo>
                    <a:pt x="206578" y="113347"/>
                  </a:lnTo>
                  <a:lnTo>
                    <a:pt x="205951" y="128708"/>
                  </a:lnTo>
                  <a:lnTo>
                    <a:pt x="191055" y="169871"/>
                  </a:lnTo>
                  <a:lnTo>
                    <a:pt x="159356" y="196274"/>
                  </a:lnTo>
                  <a:lnTo>
                    <a:pt x="88307" y="224234"/>
                  </a:lnTo>
                  <a:lnTo>
                    <a:pt x="74128" y="230154"/>
                  </a:lnTo>
                  <a:lnTo>
                    <a:pt x="37977" y="250695"/>
                  </a:lnTo>
                  <a:lnTo>
                    <a:pt x="12890" y="280162"/>
                  </a:lnTo>
                  <a:lnTo>
                    <a:pt x="806" y="324322"/>
                  </a:lnTo>
                  <a:lnTo>
                    <a:pt x="0" y="343230"/>
                  </a:lnTo>
                  <a:lnTo>
                    <a:pt x="0" y="379945"/>
                  </a:lnTo>
                  <a:lnTo>
                    <a:pt x="233286" y="379945"/>
                  </a:lnTo>
                  <a:lnTo>
                    <a:pt x="233286" y="350151"/>
                  </a:lnTo>
                  <a:lnTo>
                    <a:pt x="29578" y="350151"/>
                  </a:lnTo>
                  <a:lnTo>
                    <a:pt x="29578" y="337908"/>
                  </a:lnTo>
                  <a:lnTo>
                    <a:pt x="39128" y="292938"/>
                  </a:lnTo>
                  <a:lnTo>
                    <a:pt x="75997" y="261998"/>
                  </a:lnTo>
                  <a:lnTo>
                    <a:pt x="134061" y="239991"/>
                  </a:lnTo>
                  <a:lnTo>
                    <a:pt x="149058" y="234193"/>
                  </a:lnTo>
                  <a:lnTo>
                    <a:pt x="187972" y="214185"/>
                  </a:lnTo>
                  <a:lnTo>
                    <a:pt x="216549" y="187444"/>
                  </a:lnTo>
                  <a:lnTo>
                    <a:pt x="232994" y="149998"/>
                  </a:lnTo>
                  <a:lnTo>
                    <a:pt x="236156" y="117068"/>
                  </a:lnTo>
                  <a:lnTo>
                    <a:pt x="236156" y="112280"/>
                  </a:lnTo>
                  <a:lnTo>
                    <a:pt x="228103" y="66633"/>
                  </a:lnTo>
                  <a:lnTo>
                    <a:pt x="204612" y="31002"/>
                  </a:lnTo>
                  <a:lnTo>
                    <a:pt x="168005" y="7934"/>
                  </a:lnTo>
                  <a:lnTo>
                    <a:pt x="137833" y="882"/>
                  </a:lnTo>
                  <a:lnTo>
                    <a:pt x="121183" y="0"/>
                  </a:lnTo>
                  <a:close/>
                </a:path>
              </a:pathLst>
            </a:custGeom>
            <a:solidFill>
              <a:srgbClr val="E9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6385" y="9791089"/>
              <a:ext cx="761926" cy="38515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240" y="9870198"/>
              <a:ext cx="234365" cy="23436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690" y="9874171"/>
              <a:ext cx="226589" cy="22642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893" y="9872905"/>
              <a:ext cx="228942" cy="22895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815" y="9875036"/>
              <a:ext cx="222859" cy="224701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5126570" y="9678206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034669" y="10143852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472943" y="10143852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900997" y="10143852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419539" y="10143852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770254" y="10143852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90" name="object 90"/>
          <p:cNvPicPr/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13" y="9865781"/>
            <a:ext cx="243230" cy="243205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2438392" y="3321290"/>
            <a:ext cx="22504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10018</a:t>
            </a:r>
            <a:r>
              <a:rPr sz="900" spc="2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648922" y="5731762"/>
            <a:ext cx="383412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10020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2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Protectores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magnéticos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791454" y="8501708"/>
            <a:ext cx="38322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10024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Protectores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magnéticos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4" name="Recortar rectángulo de esquina del mismo lado 93">
            <a:extLst>
              <a:ext uri="{FF2B5EF4-FFF2-40B4-BE49-F238E27FC236}">
                <a16:creationId xmlns:a16="http://schemas.microsoft.com/office/drawing/2014/main" id="{BF3CDC35-9C12-0844-FFD2-6FCF8C9737EF}"/>
              </a:ext>
            </a:extLst>
          </p:cNvPr>
          <p:cNvSpPr/>
          <p:nvPr/>
        </p:nvSpPr>
        <p:spPr>
          <a:xfrm>
            <a:off x="-14992" y="1786"/>
            <a:ext cx="7556500" cy="785021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6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0980" y="35903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60"/>
                </a:lnTo>
                <a:lnTo>
                  <a:pt x="1420425" y="307060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239" y="8213636"/>
            <a:ext cx="1388163" cy="1917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513" y="8213636"/>
            <a:ext cx="1388159" cy="19177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13" y="8244179"/>
            <a:ext cx="1431594" cy="1879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158" y="8244179"/>
            <a:ext cx="1431601" cy="1879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643" y="870496"/>
            <a:ext cx="483501" cy="18852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16" y="870496"/>
            <a:ext cx="483527" cy="18853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946" y="870496"/>
            <a:ext cx="483514" cy="18853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61" y="883945"/>
            <a:ext cx="483514" cy="18853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154" y="870712"/>
            <a:ext cx="452007" cy="18342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829" y="870712"/>
            <a:ext cx="452021" cy="18342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666" y="870712"/>
            <a:ext cx="452023" cy="18342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991" y="870712"/>
            <a:ext cx="452021" cy="1834281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55866" y="5883754"/>
            <a:ext cx="3235960" cy="1828800"/>
            <a:chOff x="355866" y="5883754"/>
            <a:chExt cx="3235960" cy="1828800"/>
          </a:xfrm>
        </p:grpSpPr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866" y="5883754"/>
              <a:ext cx="2432050" cy="1812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4279" y="5894531"/>
              <a:ext cx="797521" cy="181775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55" y="3183991"/>
            <a:ext cx="629996" cy="22225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283" y="3183991"/>
            <a:ext cx="629996" cy="22225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951" y="3183991"/>
            <a:ext cx="629983" cy="22225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632" y="3183991"/>
            <a:ext cx="629996" cy="2222500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837292" y="5943384"/>
            <a:ext cx="3447415" cy="1772920"/>
            <a:chOff x="3837292" y="5943384"/>
            <a:chExt cx="3447415" cy="1772920"/>
          </a:xfrm>
        </p:grpSpPr>
        <p:pic>
          <p:nvPicPr>
            <p:cNvPr id="23" name="object 2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2957" y="5943384"/>
              <a:ext cx="683704" cy="17724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790" y="5943384"/>
              <a:ext cx="828166" cy="17724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6662" y="5943384"/>
              <a:ext cx="967486" cy="17724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292" y="5943384"/>
              <a:ext cx="967498" cy="1772450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34" y="3152151"/>
            <a:ext cx="588467" cy="227175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914" y="3152151"/>
            <a:ext cx="588467" cy="227175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41" y="3152151"/>
            <a:ext cx="588467" cy="227175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741" y="3152151"/>
            <a:ext cx="606667" cy="227175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10777" y="5504265"/>
            <a:ext cx="3351529" cy="31686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5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40342</a:t>
            </a:r>
            <a:r>
              <a:rPr sz="1350" spc="4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pinzas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 dirty="0">
              <a:latin typeface="Lucida Sans Unicode"/>
              <a:cs typeface="Lucida Sans Unicode"/>
            </a:endParaRPr>
          </a:p>
          <a:p>
            <a:pPr marR="7620" algn="r">
              <a:lnSpc>
                <a:spcPct val="100000"/>
              </a:lnSpc>
              <a:spcBef>
                <a:spcPts val="7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57049" y="5503808"/>
            <a:ext cx="3367404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70"/>
              </a:spcBef>
            </a:pP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21315</a:t>
            </a:r>
            <a:r>
              <a:rPr sz="1350" spc="3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Batidor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raspador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 dirty="0">
              <a:latin typeface="Lucida Sans Unicode"/>
              <a:cs typeface="Lucida Sans Unicode"/>
            </a:endParaRPr>
          </a:p>
          <a:p>
            <a:pPr marR="12065" algn="r">
              <a:lnSpc>
                <a:spcPct val="100000"/>
              </a:lnSpc>
              <a:spcBef>
                <a:spcPts val="7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09277" y="10218111"/>
            <a:ext cx="46107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30395" algn="l"/>
              </a:tabLst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22200</a:t>
            </a:r>
            <a:r>
              <a:rPr sz="1350" spc="56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utensilios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30668" y="10232640"/>
            <a:ext cx="704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1328" y="7758146"/>
            <a:ext cx="2901950" cy="3155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19041</a:t>
            </a:r>
            <a:r>
              <a:rPr sz="900" spc="2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rallador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pelapapas,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endParaRPr sz="900" dirty="0">
              <a:latin typeface="Lucida Sans Unicode"/>
              <a:cs typeface="Lucida Sans Unicode"/>
            </a:endParaRPr>
          </a:p>
          <a:p>
            <a:pPr marR="7620" algn="r">
              <a:lnSpc>
                <a:spcPct val="100000"/>
              </a:lnSpc>
              <a:spcBef>
                <a:spcPts val="6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72517" y="7765919"/>
            <a:ext cx="2870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19042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pisapapas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pelapapas,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8879" y="2749521"/>
            <a:ext cx="2831465" cy="321242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24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55210</a:t>
            </a:r>
            <a:r>
              <a:rPr sz="900" spc="2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acrílico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14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72390" y="2749521"/>
            <a:ext cx="2788285" cy="321242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24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55220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Pincel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4,8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acrílico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14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44438" y="8191678"/>
            <a:ext cx="1816100" cy="2500630"/>
            <a:chOff x="5744438" y="8191678"/>
            <a:chExt cx="1816100" cy="2500630"/>
          </a:xfrm>
        </p:grpSpPr>
        <p:pic>
          <p:nvPicPr>
            <p:cNvPr id="40" name="object 4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4438" y="9617621"/>
              <a:ext cx="1815566" cy="107438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282" y="8191678"/>
              <a:ext cx="930465" cy="2164676"/>
            </a:xfrm>
            <a:prstGeom prst="rect">
              <a:avLst/>
            </a:prstGeom>
          </p:spPr>
        </p:pic>
      </p:grpSp>
      <p:sp>
        <p:nvSpPr>
          <p:cNvPr id="42" name="Recortar rectángulo de esquina del mismo lado 41">
            <a:extLst>
              <a:ext uri="{FF2B5EF4-FFF2-40B4-BE49-F238E27FC236}">
                <a16:creationId xmlns:a16="http://schemas.microsoft.com/office/drawing/2014/main" id="{DBE6495C-494E-EFAC-1339-6B7D9E7EB5DA}"/>
              </a:ext>
            </a:extLst>
          </p:cNvPr>
          <p:cNvSpPr/>
          <p:nvPr/>
        </p:nvSpPr>
        <p:spPr>
          <a:xfrm>
            <a:off x="0" y="0"/>
            <a:ext cx="7556500" cy="76919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9613176"/>
            <a:ext cx="6840004" cy="7188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70816" y="9228111"/>
            <a:ext cx="186055" cy="266700"/>
          </a:xfrm>
          <a:custGeom>
            <a:avLst/>
            <a:gdLst/>
            <a:ahLst/>
            <a:cxnLst/>
            <a:rect l="l" t="t" r="r" b="b"/>
            <a:pathLst>
              <a:path w="186055" h="266700">
                <a:moveTo>
                  <a:pt x="185547" y="224561"/>
                </a:moveTo>
                <a:lnTo>
                  <a:pt x="72453" y="224561"/>
                </a:lnTo>
                <a:lnTo>
                  <a:pt x="132245" y="161505"/>
                </a:lnTo>
                <a:lnTo>
                  <a:pt x="143627" y="148465"/>
                </a:lnTo>
                <a:lnTo>
                  <a:pt x="166941" y="114350"/>
                </a:lnTo>
                <a:lnTo>
                  <a:pt x="177050" y="74612"/>
                </a:lnTo>
                <a:lnTo>
                  <a:pt x="175645" y="57822"/>
                </a:lnTo>
                <a:lnTo>
                  <a:pt x="154559" y="19507"/>
                </a:lnTo>
                <a:lnTo>
                  <a:pt x="110605" y="1219"/>
                </a:lnTo>
                <a:lnTo>
                  <a:pt x="91414" y="0"/>
                </a:lnTo>
                <a:lnTo>
                  <a:pt x="78486" y="705"/>
                </a:lnTo>
                <a:lnTo>
                  <a:pt x="34019" y="17474"/>
                </a:lnTo>
                <a:lnTo>
                  <a:pt x="6450" y="52650"/>
                </a:lnTo>
                <a:lnTo>
                  <a:pt x="0" y="86360"/>
                </a:lnTo>
                <a:lnTo>
                  <a:pt x="52400" y="86360"/>
                </a:lnTo>
                <a:lnTo>
                  <a:pt x="53038" y="76896"/>
                </a:lnTo>
                <a:lnTo>
                  <a:pt x="54951" y="68395"/>
                </a:lnTo>
                <a:lnTo>
                  <a:pt x="90512" y="42087"/>
                </a:lnTo>
                <a:lnTo>
                  <a:pt x="98259" y="42716"/>
                </a:lnTo>
                <a:lnTo>
                  <a:pt x="124108" y="71373"/>
                </a:lnTo>
                <a:lnTo>
                  <a:pt x="124663" y="79667"/>
                </a:lnTo>
                <a:lnTo>
                  <a:pt x="124137" y="86175"/>
                </a:lnTo>
                <a:lnTo>
                  <a:pt x="105581" y="122261"/>
                </a:lnTo>
                <a:lnTo>
                  <a:pt x="5245" y="230886"/>
                </a:lnTo>
                <a:lnTo>
                  <a:pt x="5245" y="266649"/>
                </a:lnTo>
                <a:lnTo>
                  <a:pt x="185547" y="266649"/>
                </a:lnTo>
                <a:lnTo>
                  <a:pt x="185547" y="224561"/>
                </a:lnTo>
                <a:close/>
              </a:path>
            </a:pathLst>
          </a:custGeom>
          <a:ln w="777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6057" y="9167488"/>
            <a:ext cx="1192530" cy="372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ts val="1185"/>
              </a:lnSpc>
              <a:spcBef>
                <a:spcPts val="95"/>
              </a:spcBef>
            </a:pPr>
            <a:r>
              <a:rPr sz="1050" dirty="0">
                <a:solidFill>
                  <a:srgbClr val="636466"/>
                </a:solidFill>
                <a:latin typeface="Lucida Sans Unicode"/>
                <a:cs typeface="Lucida Sans Unicode"/>
              </a:rPr>
              <a:t>capas</a:t>
            </a:r>
            <a:r>
              <a:rPr sz="1050" spc="-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0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endParaRPr sz="1050">
              <a:latin typeface="Lucida Sans Unicode"/>
              <a:cs typeface="Lucida Sans Unicode"/>
            </a:endParaRPr>
          </a:p>
          <a:p>
            <a:pPr marL="12700">
              <a:lnSpc>
                <a:spcPts val="1545"/>
              </a:lnSpc>
            </a:pPr>
            <a:r>
              <a:rPr sz="1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Antiadherente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855" y="9700242"/>
            <a:ext cx="1482090" cy="53213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3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Fundido</a:t>
            </a:r>
            <a:endParaRPr sz="1350">
              <a:latin typeface="Lucida Sans Unicode"/>
              <a:cs typeface="Lucida Sans Unicode"/>
            </a:endParaRPr>
          </a:p>
          <a:p>
            <a:pPr marL="31750">
              <a:lnSpc>
                <a:spcPct val="100000"/>
              </a:lnSpc>
              <a:spcBef>
                <a:spcPts val="385"/>
              </a:spcBef>
            </a:pPr>
            <a:r>
              <a:rPr sz="13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Espesor</a:t>
            </a:r>
            <a:r>
              <a:rPr sz="1300" spc="-7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Base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5218" y="5371977"/>
            <a:ext cx="6299835" cy="1572260"/>
            <a:chOff x="805218" y="5371977"/>
            <a:chExt cx="6299835" cy="1572260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545" y="5371977"/>
              <a:ext cx="2766938" cy="15262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598" y="5636386"/>
              <a:ext cx="1988946" cy="13075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218" y="5636386"/>
              <a:ext cx="1308112" cy="13075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545" y="5636386"/>
              <a:ext cx="494068" cy="1261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59" y="5623178"/>
              <a:ext cx="3079521" cy="13208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342498" y="4683358"/>
            <a:ext cx="7372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76643" y="4689531"/>
            <a:ext cx="7340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83373" y="4689531"/>
            <a:ext cx="2736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1173" y="4683358"/>
            <a:ext cx="2736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7538" y="4873902"/>
            <a:ext cx="7353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48708" y="8671286"/>
            <a:ext cx="69469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42852" y="8671286"/>
            <a:ext cx="10864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on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aluminio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05626" y="8671286"/>
            <a:ext cx="2736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673" y="1456797"/>
            <a:ext cx="7560005" cy="3437611"/>
            <a:chOff x="0" y="1531264"/>
            <a:chExt cx="7560005" cy="3437611"/>
          </a:xfrm>
        </p:grpSpPr>
        <p:pic>
          <p:nvPicPr>
            <p:cNvPr id="22" name="object 2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410" y="2945003"/>
              <a:ext cx="3694595" cy="2023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134" y="4720386"/>
              <a:ext cx="719061" cy="832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8749" y="4721987"/>
              <a:ext cx="265061" cy="800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8749" y="4907267"/>
              <a:ext cx="265061" cy="616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134" y="4905667"/>
              <a:ext cx="720318" cy="63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1906" y="2913430"/>
              <a:ext cx="55575" cy="1529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7705" y="3518027"/>
              <a:ext cx="2472880" cy="9921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7705" y="2827325"/>
              <a:ext cx="193713" cy="1176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66" y="1634363"/>
              <a:ext cx="3444240" cy="13106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66" y="2518105"/>
              <a:ext cx="318249" cy="3080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7705" y="2945003"/>
              <a:ext cx="3124199" cy="573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9306" y="2899892"/>
              <a:ext cx="3122599" cy="61813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6396" y="1531264"/>
              <a:ext cx="3088068" cy="15426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00" y="1622272"/>
              <a:ext cx="2593073" cy="12038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826131"/>
              <a:ext cx="3865410" cy="2109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988" y="4714214"/>
              <a:ext cx="722376" cy="8321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988" y="4904181"/>
              <a:ext cx="720547" cy="3116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549" y="4715814"/>
              <a:ext cx="265061" cy="800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549" y="4905781"/>
              <a:ext cx="265061" cy="2956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410" y="3518027"/>
              <a:ext cx="82296" cy="14173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66" y="2826131"/>
              <a:ext cx="320040" cy="6918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410" y="2945003"/>
              <a:ext cx="82296" cy="5730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45915" y="2826131"/>
              <a:ext cx="1790" cy="119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560" y="2826131"/>
              <a:ext cx="2577299" cy="36108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66" y="2931312"/>
              <a:ext cx="3157377" cy="1540979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939081" y="4610045"/>
            <a:ext cx="1518920" cy="34881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12020</a:t>
            </a:r>
            <a:r>
              <a:rPr sz="900" spc="1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Sartén</a:t>
            </a:r>
            <a:r>
              <a:rPr sz="900" spc="-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cm</a:t>
            </a:r>
            <a:r>
              <a:rPr sz="900" spc="4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12424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34930" y="4679270"/>
            <a:ext cx="1501775" cy="341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500"/>
              </a:spcBef>
            </a:pP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12626</a:t>
            </a:r>
            <a:r>
              <a:rPr sz="1350" spc="26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12828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562444" y="8867265"/>
            <a:ext cx="257175" cy="18415"/>
          </a:xfrm>
          <a:custGeom>
            <a:avLst/>
            <a:gdLst/>
            <a:ahLst/>
            <a:cxnLst/>
            <a:rect l="l" t="t" r="r" b="b"/>
            <a:pathLst>
              <a:path w="257175" h="18415">
                <a:moveTo>
                  <a:pt x="256603" y="0"/>
                </a:moveTo>
                <a:lnTo>
                  <a:pt x="0" y="0"/>
                </a:lnTo>
                <a:lnTo>
                  <a:pt x="30596" y="7726"/>
                </a:lnTo>
                <a:lnTo>
                  <a:pt x="61966" y="13369"/>
                </a:lnTo>
                <a:lnTo>
                  <a:pt x="94036" y="16855"/>
                </a:lnTo>
                <a:lnTo>
                  <a:pt x="129870" y="18110"/>
                </a:lnTo>
                <a:lnTo>
                  <a:pt x="162561" y="16855"/>
                </a:lnTo>
                <a:lnTo>
                  <a:pt x="194632" y="13369"/>
                </a:lnTo>
                <a:lnTo>
                  <a:pt x="226005" y="7726"/>
                </a:lnTo>
                <a:lnTo>
                  <a:pt x="256603" y="0"/>
                </a:lnTo>
                <a:close/>
              </a:path>
            </a:pathLst>
          </a:custGeom>
          <a:solidFill>
            <a:srgbClr val="EB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317363" y="8361171"/>
            <a:ext cx="738505" cy="203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150" spc="-10" dirty="0">
                <a:solidFill>
                  <a:srgbClr val="636466"/>
                </a:solidFill>
                <a:latin typeface="Arial Black"/>
                <a:cs typeface="Arial Black"/>
              </a:rPr>
              <a:t>CALIDAD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316699" y="8241923"/>
            <a:ext cx="743585" cy="1644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950" spc="-10" dirty="0">
                <a:solidFill>
                  <a:srgbClr val="636466"/>
                </a:solidFill>
                <a:latin typeface="Verdana"/>
                <a:cs typeface="Verdana"/>
              </a:rPr>
              <a:t>EXCELENTE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0400" y="792247"/>
            <a:ext cx="61677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Sartenes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0" dirty="0">
                <a:solidFill>
                  <a:srgbClr val="636466"/>
                </a:solidFill>
                <a:latin typeface="Lucida Sans Unicode"/>
                <a:cs typeface="Lucida Sans Unicode"/>
              </a:rPr>
              <a:t>wok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fundido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185467" y="9686680"/>
            <a:ext cx="1049983" cy="50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45"/>
              </a:lnSpc>
              <a:spcBef>
                <a:spcPts val="95"/>
              </a:spcBef>
            </a:pPr>
            <a:r>
              <a:rPr sz="1200" spc="-10" dirty="0">
                <a:solidFill>
                  <a:srgbClr val="636466"/>
                </a:solidFill>
                <a:latin typeface="Roboto Lt"/>
                <a:cs typeface="Roboto Lt"/>
              </a:rPr>
              <a:t>COCINA</a:t>
            </a:r>
            <a:r>
              <a:rPr sz="1200" spc="-40" dirty="0">
                <a:solidFill>
                  <a:srgbClr val="636466"/>
                </a:solidFill>
                <a:latin typeface="Roboto Lt"/>
                <a:cs typeface="Roboto Lt"/>
              </a:rPr>
              <a:t> </a:t>
            </a:r>
            <a:r>
              <a:rPr sz="1200" spc="-25" dirty="0">
                <a:solidFill>
                  <a:srgbClr val="636466"/>
                </a:solidFill>
                <a:latin typeface="Roboto Lt"/>
                <a:cs typeface="Roboto Lt"/>
              </a:rPr>
              <a:t>MÁS</a:t>
            </a:r>
            <a:endParaRPr sz="1200" dirty="0">
              <a:latin typeface="Roboto Lt"/>
              <a:cs typeface="Roboto Lt"/>
            </a:endParaRPr>
          </a:p>
          <a:p>
            <a:pPr marL="12700">
              <a:lnSpc>
                <a:spcPts val="1520"/>
              </a:lnSpc>
            </a:pPr>
            <a:r>
              <a:rPr sz="1350" spc="-50" dirty="0">
                <a:solidFill>
                  <a:srgbClr val="636466"/>
                </a:solidFill>
                <a:latin typeface="Roboto Lt"/>
                <a:cs typeface="Roboto Lt"/>
              </a:rPr>
              <a:t>SALUDABLE</a:t>
            </a:r>
            <a:endParaRPr sz="1350" dirty="0">
              <a:latin typeface="Roboto Lt"/>
              <a:cs typeface="Roboto Lt"/>
            </a:endParaRPr>
          </a:p>
          <a:p>
            <a:pPr marL="12700">
              <a:lnSpc>
                <a:spcPts val="894"/>
              </a:lnSpc>
            </a:pPr>
            <a:r>
              <a:rPr sz="750" dirty="0">
                <a:solidFill>
                  <a:srgbClr val="636466"/>
                </a:solidFill>
                <a:latin typeface="Roboto Lt"/>
                <a:cs typeface="Roboto Lt"/>
              </a:rPr>
              <a:t>CON</a:t>
            </a:r>
            <a:r>
              <a:rPr sz="750" spc="-10" dirty="0">
                <a:solidFill>
                  <a:srgbClr val="636466"/>
                </a:solidFill>
                <a:latin typeface="Roboto Lt"/>
                <a:cs typeface="Roboto Lt"/>
              </a:rPr>
              <a:t> </a:t>
            </a:r>
            <a:r>
              <a:rPr sz="750" dirty="0">
                <a:solidFill>
                  <a:srgbClr val="636466"/>
                </a:solidFill>
                <a:latin typeface="Roboto Lt"/>
                <a:cs typeface="Roboto Lt"/>
              </a:rPr>
              <a:t>MENOS</a:t>
            </a:r>
            <a:r>
              <a:rPr sz="750" spc="-10" dirty="0">
                <a:solidFill>
                  <a:srgbClr val="636466"/>
                </a:solidFill>
                <a:latin typeface="Roboto Lt"/>
                <a:cs typeface="Roboto Lt"/>
              </a:rPr>
              <a:t> ACEITE</a:t>
            </a:r>
            <a:endParaRPr sz="750" dirty="0">
              <a:latin typeface="Roboto Lt"/>
              <a:cs typeface="Roboto Lt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482728" y="9285868"/>
            <a:ext cx="3017520" cy="379095"/>
            <a:chOff x="3482728" y="9285868"/>
            <a:chExt cx="3017520" cy="379095"/>
          </a:xfrm>
        </p:grpSpPr>
        <p:sp>
          <p:nvSpPr>
            <p:cNvPr id="55" name="object 55"/>
            <p:cNvSpPr/>
            <p:nvPr/>
          </p:nvSpPr>
          <p:spPr>
            <a:xfrm>
              <a:off x="3482721" y="9339834"/>
              <a:ext cx="270510" cy="325120"/>
            </a:xfrm>
            <a:custGeom>
              <a:avLst/>
              <a:gdLst/>
              <a:ahLst/>
              <a:cxnLst/>
              <a:rect l="l" t="t" r="r" b="b"/>
              <a:pathLst>
                <a:path w="270510" h="325120">
                  <a:moveTo>
                    <a:pt x="89471" y="236562"/>
                  </a:moveTo>
                  <a:lnTo>
                    <a:pt x="71932" y="193852"/>
                  </a:lnTo>
                  <a:lnTo>
                    <a:pt x="47421" y="155930"/>
                  </a:lnTo>
                  <a:lnTo>
                    <a:pt x="42214" y="148551"/>
                  </a:lnTo>
                  <a:lnTo>
                    <a:pt x="15443" y="91020"/>
                  </a:lnTo>
                  <a:lnTo>
                    <a:pt x="15341" y="90779"/>
                  </a:lnTo>
                  <a:lnTo>
                    <a:pt x="17246" y="47663"/>
                  </a:lnTo>
                  <a:lnTo>
                    <a:pt x="31330" y="20332"/>
                  </a:lnTo>
                  <a:lnTo>
                    <a:pt x="40970" y="9944"/>
                  </a:lnTo>
                  <a:lnTo>
                    <a:pt x="30492" y="0"/>
                  </a:lnTo>
                  <a:lnTo>
                    <a:pt x="20218" y="11087"/>
                  </a:lnTo>
                  <a:lnTo>
                    <a:pt x="3530" y="42087"/>
                  </a:lnTo>
                  <a:lnTo>
                    <a:pt x="12" y="90779"/>
                  </a:lnTo>
                  <a:lnTo>
                    <a:pt x="0" y="91020"/>
                  </a:lnTo>
                  <a:lnTo>
                    <a:pt x="25946" y="148551"/>
                  </a:lnTo>
                  <a:lnTo>
                    <a:pt x="29311" y="155930"/>
                  </a:lnTo>
                  <a:lnTo>
                    <a:pt x="33947" y="162509"/>
                  </a:lnTo>
                  <a:lnTo>
                    <a:pt x="44881" y="178727"/>
                  </a:lnTo>
                  <a:lnTo>
                    <a:pt x="57975" y="199593"/>
                  </a:lnTo>
                  <a:lnTo>
                    <a:pt x="69075" y="220281"/>
                  </a:lnTo>
                  <a:lnTo>
                    <a:pt x="74625" y="243522"/>
                  </a:lnTo>
                  <a:lnTo>
                    <a:pt x="70040" y="267081"/>
                  </a:lnTo>
                  <a:lnTo>
                    <a:pt x="55333" y="290880"/>
                  </a:lnTo>
                  <a:lnTo>
                    <a:pt x="30543" y="314833"/>
                  </a:lnTo>
                  <a:lnTo>
                    <a:pt x="40919" y="324840"/>
                  </a:lnTo>
                  <a:lnTo>
                    <a:pt x="72834" y="292201"/>
                  </a:lnTo>
                  <a:lnTo>
                    <a:pt x="87490" y="262496"/>
                  </a:lnTo>
                  <a:lnTo>
                    <a:pt x="89471" y="236562"/>
                  </a:lnTo>
                  <a:close/>
                </a:path>
                <a:path w="270510" h="325120">
                  <a:moveTo>
                    <a:pt x="179844" y="236562"/>
                  </a:moveTo>
                  <a:lnTo>
                    <a:pt x="162306" y="193852"/>
                  </a:lnTo>
                  <a:lnTo>
                    <a:pt x="137795" y="155930"/>
                  </a:lnTo>
                  <a:lnTo>
                    <a:pt x="132588" y="148551"/>
                  </a:lnTo>
                  <a:lnTo>
                    <a:pt x="105816" y="91020"/>
                  </a:lnTo>
                  <a:lnTo>
                    <a:pt x="105714" y="90779"/>
                  </a:lnTo>
                  <a:lnTo>
                    <a:pt x="107619" y="47663"/>
                  </a:lnTo>
                  <a:lnTo>
                    <a:pt x="121704" y="20332"/>
                  </a:lnTo>
                  <a:lnTo>
                    <a:pt x="131343" y="9944"/>
                  </a:lnTo>
                  <a:lnTo>
                    <a:pt x="120865" y="0"/>
                  </a:lnTo>
                  <a:lnTo>
                    <a:pt x="110591" y="11087"/>
                  </a:lnTo>
                  <a:lnTo>
                    <a:pt x="93903" y="42087"/>
                  </a:lnTo>
                  <a:lnTo>
                    <a:pt x="90385" y="90779"/>
                  </a:lnTo>
                  <a:lnTo>
                    <a:pt x="90373" y="91020"/>
                  </a:lnTo>
                  <a:lnTo>
                    <a:pt x="116319" y="148551"/>
                  </a:lnTo>
                  <a:lnTo>
                    <a:pt x="119684" y="155930"/>
                  </a:lnTo>
                  <a:lnTo>
                    <a:pt x="124320" y="162509"/>
                  </a:lnTo>
                  <a:lnTo>
                    <a:pt x="135255" y="178727"/>
                  </a:lnTo>
                  <a:lnTo>
                    <a:pt x="148348" y="199593"/>
                  </a:lnTo>
                  <a:lnTo>
                    <a:pt x="159448" y="220281"/>
                  </a:lnTo>
                  <a:lnTo>
                    <a:pt x="164998" y="243522"/>
                  </a:lnTo>
                  <a:lnTo>
                    <a:pt x="160413" y="267081"/>
                  </a:lnTo>
                  <a:lnTo>
                    <a:pt x="145707" y="290880"/>
                  </a:lnTo>
                  <a:lnTo>
                    <a:pt x="120916" y="314833"/>
                  </a:lnTo>
                  <a:lnTo>
                    <a:pt x="131292" y="324840"/>
                  </a:lnTo>
                  <a:lnTo>
                    <a:pt x="163207" y="292201"/>
                  </a:lnTo>
                  <a:lnTo>
                    <a:pt x="177863" y="262496"/>
                  </a:lnTo>
                  <a:lnTo>
                    <a:pt x="179844" y="236562"/>
                  </a:lnTo>
                  <a:close/>
                </a:path>
                <a:path w="270510" h="325120">
                  <a:moveTo>
                    <a:pt x="270230" y="236562"/>
                  </a:moveTo>
                  <a:lnTo>
                    <a:pt x="252679" y="193852"/>
                  </a:lnTo>
                  <a:lnTo>
                    <a:pt x="228168" y="155930"/>
                  </a:lnTo>
                  <a:lnTo>
                    <a:pt x="222961" y="148551"/>
                  </a:lnTo>
                  <a:lnTo>
                    <a:pt x="196202" y="91020"/>
                  </a:lnTo>
                  <a:lnTo>
                    <a:pt x="196088" y="90779"/>
                  </a:lnTo>
                  <a:lnTo>
                    <a:pt x="197993" y="47663"/>
                  </a:lnTo>
                  <a:lnTo>
                    <a:pt x="212077" y="20332"/>
                  </a:lnTo>
                  <a:lnTo>
                    <a:pt x="221716" y="9944"/>
                  </a:lnTo>
                  <a:lnTo>
                    <a:pt x="211239" y="0"/>
                  </a:lnTo>
                  <a:lnTo>
                    <a:pt x="200964" y="11087"/>
                  </a:lnTo>
                  <a:lnTo>
                    <a:pt x="184277" y="42087"/>
                  </a:lnTo>
                  <a:lnTo>
                    <a:pt x="180771" y="90779"/>
                  </a:lnTo>
                  <a:lnTo>
                    <a:pt x="180746" y="91020"/>
                  </a:lnTo>
                  <a:lnTo>
                    <a:pt x="206705" y="148551"/>
                  </a:lnTo>
                  <a:lnTo>
                    <a:pt x="210058" y="155930"/>
                  </a:lnTo>
                  <a:lnTo>
                    <a:pt x="214693" y="162509"/>
                  </a:lnTo>
                  <a:lnTo>
                    <a:pt x="225640" y="178727"/>
                  </a:lnTo>
                  <a:lnTo>
                    <a:pt x="238721" y="199593"/>
                  </a:lnTo>
                  <a:lnTo>
                    <a:pt x="249821" y="220281"/>
                  </a:lnTo>
                  <a:lnTo>
                    <a:pt x="255371" y="243522"/>
                  </a:lnTo>
                  <a:lnTo>
                    <a:pt x="250786" y="267081"/>
                  </a:lnTo>
                  <a:lnTo>
                    <a:pt x="236080" y="290880"/>
                  </a:lnTo>
                  <a:lnTo>
                    <a:pt x="211289" y="314833"/>
                  </a:lnTo>
                  <a:lnTo>
                    <a:pt x="221665" y="324840"/>
                  </a:lnTo>
                  <a:lnTo>
                    <a:pt x="253580" y="292201"/>
                  </a:lnTo>
                  <a:lnTo>
                    <a:pt x="268249" y="262496"/>
                  </a:lnTo>
                  <a:lnTo>
                    <a:pt x="270230" y="236562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252406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DD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793301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4D64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347037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E8A7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448602" y="6898259"/>
            <a:ext cx="6910070" cy="2014855"/>
            <a:chOff x="448602" y="6898259"/>
            <a:chExt cx="6910070" cy="2014855"/>
          </a:xfrm>
        </p:grpSpPr>
        <p:pic>
          <p:nvPicPr>
            <p:cNvPr id="60" name="object 60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526" y="6943979"/>
              <a:ext cx="1124483" cy="36355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012" y="6943979"/>
              <a:ext cx="788898" cy="13610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602" y="6943979"/>
              <a:ext cx="448055" cy="196900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786" y="7605395"/>
              <a:ext cx="649224" cy="84831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786" y="8806612"/>
              <a:ext cx="902207" cy="7091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562" y="8006017"/>
              <a:ext cx="454151" cy="90697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8618" y="8151457"/>
              <a:ext cx="1350263" cy="76153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8898" y="8867254"/>
              <a:ext cx="896112" cy="457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218" y="6943979"/>
              <a:ext cx="962380" cy="42614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4040" y="7332421"/>
              <a:ext cx="367969" cy="2729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975" y="6943979"/>
              <a:ext cx="174180" cy="6971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2941" y="8702142"/>
              <a:ext cx="679069" cy="10447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417" y="7802588"/>
              <a:ext cx="146773" cy="11550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0" y="6898259"/>
              <a:ext cx="3646678" cy="149107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010" y="6898259"/>
              <a:ext cx="2883408" cy="196900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626" y="6898259"/>
              <a:ext cx="2272868" cy="1829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010" y="7081164"/>
              <a:ext cx="356615" cy="52423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545" y="6898259"/>
              <a:ext cx="494080" cy="1829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001" y="8703742"/>
              <a:ext cx="265061" cy="8001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0368" y="7964462"/>
              <a:ext cx="920835" cy="90280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466" y="8417370"/>
              <a:ext cx="727671" cy="10938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9819" y="8285048"/>
              <a:ext cx="724027" cy="89471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6255676" y="8264684"/>
            <a:ext cx="92083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3345">
              <a:lnSpc>
                <a:spcPts val="1065"/>
              </a:lnSpc>
              <a:spcBef>
                <a:spcPts val="130"/>
              </a:spcBef>
            </a:pPr>
            <a:r>
              <a:rPr lang="es-AR" sz="950" spc="-10" dirty="0">
                <a:solidFill>
                  <a:srgbClr val="636466"/>
                </a:solidFill>
                <a:latin typeface="Verdana"/>
                <a:cs typeface="Verdana"/>
              </a:rPr>
              <a:t>E</a:t>
            </a:r>
            <a:r>
              <a:rPr sz="950" spc="-10" dirty="0">
                <a:solidFill>
                  <a:srgbClr val="636466"/>
                </a:solidFill>
                <a:latin typeface="Verdana"/>
                <a:cs typeface="Verdana"/>
              </a:rPr>
              <a:t>XCELENT</a:t>
            </a:r>
            <a:r>
              <a:rPr lang="es-AR" sz="950" spc="-10" dirty="0">
                <a:solidFill>
                  <a:srgbClr val="636466"/>
                </a:solidFill>
                <a:latin typeface="Verdana"/>
                <a:cs typeface="Verdana"/>
              </a:rPr>
              <a:t>E</a:t>
            </a:r>
            <a:endParaRPr sz="950" dirty="0">
              <a:latin typeface="Verdana"/>
              <a:cs typeface="Verdana"/>
            </a:endParaRPr>
          </a:p>
          <a:p>
            <a:pPr marL="12700">
              <a:lnSpc>
                <a:spcPts val="1305"/>
              </a:lnSpc>
            </a:pPr>
            <a:r>
              <a:rPr lang="es-AR" sz="1150" spc="-10" dirty="0">
                <a:solidFill>
                  <a:srgbClr val="636466"/>
                </a:solidFill>
                <a:latin typeface="Arial Black"/>
                <a:cs typeface="Arial Black"/>
              </a:rPr>
              <a:t>  </a:t>
            </a:r>
            <a:r>
              <a:rPr sz="1150" spc="-10" dirty="0">
                <a:solidFill>
                  <a:srgbClr val="636466"/>
                </a:solidFill>
                <a:latin typeface="Arial Black"/>
                <a:cs typeface="Arial Black"/>
              </a:rPr>
              <a:t>CALIDAD</a:t>
            </a:r>
            <a:endParaRPr sz="1150" dirty="0">
              <a:latin typeface="Arial Black"/>
              <a:cs typeface="Arial Black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3332010" y="6875450"/>
            <a:ext cx="3322954" cy="1991995"/>
            <a:chOff x="3332010" y="6875450"/>
            <a:chExt cx="3322954" cy="1991995"/>
          </a:xfrm>
        </p:grpSpPr>
        <p:pic>
          <p:nvPicPr>
            <p:cNvPr id="84" name="object 84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010" y="6943979"/>
              <a:ext cx="1143000" cy="192328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545" y="6943979"/>
              <a:ext cx="137452" cy="13719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010" y="8702141"/>
              <a:ext cx="1090523" cy="10447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010" y="6963308"/>
              <a:ext cx="527118" cy="3691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3299" y="6875450"/>
              <a:ext cx="3011304" cy="1498599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2224031" y="8657476"/>
            <a:ext cx="25679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12026</a:t>
            </a:r>
            <a:r>
              <a:rPr sz="9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Wok</a:t>
            </a:r>
            <a:r>
              <a:rPr sz="9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cm</a:t>
            </a:r>
            <a:r>
              <a:rPr sz="9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9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tapa</a:t>
            </a:r>
            <a:r>
              <a:rPr sz="900" spc="-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9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450550" y="9292904"/>
            <a:ext cx="16192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FTI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982775" y="9292904"/>
            <a:ext cx="20256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561019" y="9303795"/>
            <a:ext cx="200025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endParaRPr sz="750">
              <a:latin typeface="Lucida Sans Unicode"/>
              <a:cs typeface="Lucida Sans Unicode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054240" y="9285868"/>
            <a:ext cx="1529715" cy="819150"/>
            <a:chOff x="5054240" y="9285868"/>
            <a:chExt cx="1529715" cy="819150"/>
          </a:xfrm>
        </p:grpSpPr>
        <p:sp>
          <p:nvSpPr>
            <p:cNvPr id="94" name="object 94"/>
            <p:cNvSpPr/>
            <p:nvPr/>
          </p:nvSpPr>
          <p:spPr>
            <a:xfrm>
              <a:off x="5252406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DD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93302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4D64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347037" y="9285868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76568" y="0"/>
                  </a:moveTo>
                  <a:lnTo>
                    <a:pt x="46762" y="6018"/>
                  </a:lnTo>
                  <a:lnTo>
                    <a:pt x="2242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6016" y="106388"/>
                  </a:lnTo>
                  <a:lnTo>
                    <a:pt x="22425" y="130730"/>
                  </a:lnTo>
                  <a:lnTo>
                    <a:pt x="46762" y="147143"/>
                  </a:lnTo>
                  <a:lnTo>
                    <a:pt x="76568" y="153161"/>
                  </a:lnTo>
                  <a:lnTo>
                    <a:pt x="106375" y="147143"/>
                  </a:lnTo>
                  <a:lnTo>
                    <a:pt x="130717" y="130730"/>
                  </a:lnTo>
                  <a:lnTo>
                    <a:pt x="147130" y="106388"/>
                  </a:lnTo>
                  <a:lnTo>
                    <a:pt x="153149" y="76580"/>
                  </a:lnTo>
                  <a:lnTo>
                    <a:pt x="147130" y="46773"/>
                  </a:lnTo>
                  <a:lnTo>
                    <a:pt x="130717" y="22431"/>
                  </a:lnTo>
                  <a:lnTo>
                    <a:pt x="106375" y="6018"/>
                  </a:lnTo>
                  <a:lnTo>
                    <a:pt x="76568" y="0"/>
                  </a:lnTo>
                  <a:close/>
                </a:path>
              </a:pathLst>
            </a:custGeom>
            <a:solidFill>
              <a:srgbClr val="E8A7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240" y="9870198"/>
              <a:ext cx="234365" cy="23436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690" y="9874171"/>
              <a:ext cx="226589" cy="22642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893" y="9872905"/>
              <a:ext cx="228942" cy="22895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815" y="9875036"/>
              <a:ext cx="222859" cy="224701"/>
            </a:xfrm>
            <a:prstGeom prst="rect">
              <a:avLst/>
            </a:prstGeom>
          </p:spPr>
        </p:pic>
      </p:grpSp>
      <p:sp>
        <p:nvSpPr>
          <p:cNvPr id="101" name="object 101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5126570" y="9678206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034669" y="10143852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472943" y="10143852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900997" y="10143852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419539" y="10143852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770254" y="10143852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108" name="object 108"/>
          <p:cNvPicPr/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13" y="9865781"/>
            <a:ext cx="243230" cy="243205"/>
          </a:xfrm>
          <a:prstGeom prst="rect">
            <a:avLst/>
          </a:prstGeom>
        </p:spPr>
      </p:pic>
      <p:sp>
        <p:nvSpPr>
          <p:cNvPr id="109" name="Recortar rectángulo de esquina del mismo lado 108">
            <a:extLst>
              <a:ext uri="{FF2B5EF4-FFF2-40B4-BE49-F238E27FC236}">
                <a16:creationId xmlns:a16="http://schemas.microsoft.com/office/drawing/2014/main" id="{BAA06D75-1CA5-B5EF-8857-A83466C5612E}"/>
              </a:ext>
            </a:extLst>
          </p:cNvPr>
          <p:cNvSpPr/>
          <p:nvPr/>
        </p:nvSpPr>
        <p:spPr>
          <a:xfrm>
            <a:off x="-25019" y="-54396"/>
            <a:ext cx="7556500" cy="69658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6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419" y="6693661"/>
            <a:ext cx="2258060" cy="1595755"/>
          </a:xfrm>
          <a:custGeom>
            <a:avLst/>
            <a:gdLst/>
            <a:ahLst/>
            <a:cxnLst/>
            <a:rect l="l" t="t" r="r" b="b"/>
            <a:pathLst>
              <a:path w="2258060" h="1595754">
                <a:moveTo>
                  <a:pt x="2257475" y="0"/>
                </a:moveTo>
                <a:lnTo>
                  <a:pt x="0" y="0"/>
                </a:lnTo>
                <a:lnTo>
                  <a:pt x="0" y="1595704"/>
                </a:lnTo>
                <a:lnTo>
                  <a:pt x="2257475" y="1595704"/>
                </a:lnTo>
                <a:lnTo>
                  <a:pt x="2257475" y="0"/>
                </a:lnTo>
                <a:close/>
              </a:path>
            </a:pathLst>
          </a:custGeom>
          <a:solidFill>
            <a:srgbClr val="EB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92302" y="6693661"/>
            <a:ext cx="6708775" cy="2733040"/>
            <a:chOff x="492302" y="6693661"/>
            <a:chExt cx="6708775" cy="2733040"/>
          </a:xfrm>
        </p:grpSpPr>
        <p:sp>
          <p:nvSpPr>
            <p:cNvPr id="4" name="object 4"/>
            <p:cNvSpPr/>
            <p:nvPr/>
          </p:nvSpPr>
          <p:spPr>
            <a:xfrm>
              <a:off x="2653677" y="6693661"/>
              <a:ext cx="4547235" cy="1595755"/>
            </a:xfrm>
            <a:custGeom>
              <a:avLst/>
              <a:gdLst/>
              <a:ahLst/>
              <a:cxnLst/>
              <a:rect l="l" t="t" r="r" b="b"/>
              <a:pathLst>
                <a:path w="4547234" h="1595754">
                  <a:moveTo>
                    <a:pt x="2257475" y="318579"/>
                  </a:moveTo>
                  <a:lnTo>
                    <a:pt x="0" y="318579"/>
                  </a:lnTo>
                  <a:lnTo>
                    <a:pt x="0" y="1595704"/>
                  </a:lnTo>
                  <a:lnTo>
                    <a:pt x="2257475" y="1595704"/>
                  </a:lnTo>
                  <a:lnTo>
                    <a:pt x="2257475" y="318579"/>
                  </a:lnTo>
                  <a:close/>
                </a:path>
                <a:path w="4547234" h="1595754">
                  <a:moveTo>
                    <a:pt x="4547184" y="0"/>
                  </a:moveTo>
                  <a:lnTo>
                    <a:pt x="2289708" y="0"/>
                  </a:lnTo>
                  <a:lnTo>
                    <a:pt x="2289708" y="1595704"/>
                  </a:lnTo>
                  <a:lnTo>
                    <a:pt x="4547184" y="1595704"/>
                  </a:lnTo>
                  <a:lnTo>
                    <a:pt x="4547184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302" y="7896402"/>
              <a:ext cx="2649473" cy="14483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7426" y="7840268"/>
              <a:ext cx="2419985" cy="15862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19" y="9613176"/>
            <a:ext cx="6839991" cy="71882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59994" y="1279372"/>
            <a:ext cx="6840220" cy="4683760"/>
          </a:xfrm>
          <a:custGeom>
            <a:avLst/>
            <a:gdLst/>
            <a:ahLst/>
            <a:cxnLst/>
            <a:rect l="l" t="t" r="r" b="b"/>
            <a:pathLst>
              <a:path w="6840220" h="4683760">
                <a:moveTo>
                  <a:pt x="6840004" y="0"/>
                </a:moveTo>
                <a:lnTo>
                  <a:pt x="6497663" y="0"/>
                </a:lnTo>
                <a:lnTo>
                  <a:pt x="6497663" y="2696210"/>
                </a:lnTo>
                <a:lnTo>
                  <a:pt x="6497663" y="2857500"/>
                </a:lnTo>
                <a:lnTo>
                  <a:pt x="6497663" y="2885440"/>
                </a:lnTo>
                <a:lnTo>
                  <a:pt x="6497663" y="3014980"/>
                </a:lnTo>
                <a:lnTo>
                  <a:pt x="6497663" y="4226560"/>
                </a:lnTo>
                <a:lnTo>
                  <a:pt x="5279263" y="4226560"/>
                </a:lnTo>
                <a:lnTo>
                  <a:pt x="5279263" y="4325620"/>
                </a:lnTo>
                <a:lnTo>
                  <a:pt x="5279263" y="4654550"/>
                </a:lnTo>
                <a:lnTo>
                  <a:pt x="1956943" y="4654550"/>
                </a:lnTo>
                <a:lnTo>
                  <a:pt x="1956943" y="4325620"/>
                </a:lnTo>
                <a:lnTo>
                  <a:pt x="1892757" y="4325620"/>
                </a:lnTo>
                <a:lnTo>
                  <a:pt x="1892757" y="4226560"/>
                </a:lnTo>
                <a:lnTo>
                  <a:pt x="1236573" y="4226560"/>
                </a:lnTo>
                <a:lnTo>
                  <a:pt x="1236573" y="3015475"/>
                </a:lnTo>
                <a:lnTo>
                  <a:pt x="1236573" y="3014980"/>
                </a:lnTo>
                <a:lnTo>
                  <a:pt x="1236573" y="2886037"/>
                </a:lnTo>
                <a:lnTo>
                  <a:pt x="571093" y="2886037"/>
                </a:lnTo>
                <a:lnTo>
                  <a:pt x="571093" y="2885440"/>
                </a:lnTo>
                <a:lnTo>
                  <a:pt x="1236573" y="2885440"/>
                </a:lnTo>
                <a:lnTo>
                  <a:pt x="1236573" y="2858109"/>
                </a:lnTo>
                <a:lnTo>
                  <a:pt x="1236573" y="2857500"/>
                </a:lnTo>
                <a:lnTo>
                  <a:pt x="1236573" y="2696210"/>
                </a:lnTo>
                <a:lnTo>
                  <a:pt x="1236573" y="2695587"/>
                </a:lnTo>
                <a:lnTo>
                  <a:pt x="1236573" y="0"/>
                </a:lnTo>
                <a:lnTo>
                  <a:pt x="0" y="0"/>
                </a:lnTo>
                <a:lnTo>
                  <a:pt x="0" y="4683760"/>
                </a:lnTo>
                <a:lnTo>
                  <a:pt x="6840004" y="4683760"/>
                </a:lnTo>
                <a:lnTo>
                  <a:pt x="6840004" y="2696210"/>
                </a:lnTo>
                <a:lnTo>
                  <a:pt x="6840004" y="0"/>
                </a:lnTo>
                <a:close/>
              </a:path>
            </a:pathLst>
          </a:custGeom>
          <a:solidFill>
            <a:srgbClr val="EB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29491" y="3926957"/>
            <a:ext cx="608330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400" dirty="0">
                <a:solidFill>
                  <a:srgbClr val="231F20"/>
                </a:solidFill>
                <a:latin typeface="Lucida Sans Unicode"/>
                <a:cs typeface="Lucida Sans Unicode"/>
              </a:rPr>
              <a:t>a</a:t>
            </a:r>
            <a:r>
              <a:rPr sz="14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vapor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9491" y="4117380"/>
            <a:ext cx="42100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4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lenta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995" y="2578445"/>
            <a:ext cx="1236980" cy="195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0705" indent="-222250">
              <a:lnSpc>
                <a:spcPts val="1590"/>
              </a:lnSpc>
              <a:spcBef>
                <a:spcPts val="100"/>
              </a:spcBef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Freír</a:t>
            </a:r>
            <a:endParaRPr sz="1400">
              <a:latin typeface="Lucida Sans Unicode"/>
              <a:cs typeface="Lucida Sans Unicode"/>
            </a:endParaRPr>
          </a:p>
          <a:p>
            <a:pPr marL="560705" indent="-234950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Saltear</a:t>
            </a:r>
            <a:endParaRPr sz="1400">
              <a:latin typeface="Lucida Sans Unicode"/>
              <a:cs typeface="Lucida Sans Unicode"/>
            </a:endParaRPr>
          </a:p>
          <a:p>
            <a:pPr marL="560705" indent="-236220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Hornear</a:t>
            </a:r>
            <a:endParaRPr sz="1400">
              <a:latin typeface="Lucida Sans Unicode"/>
              <a:cs typeface="Lucida Sans Unicode"/>
            </a:endParaRPr>
          </a:p>
          <a:p>
            <a:pPr marL="558800" indent="-236854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58800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Hervir</a:t>
            </a:r>
            <a:endParaRPr sz="1400">
              <a:latin typeface="Lucida Sans Unicode"/>
              <a:cs typeface="Lucida Sans Unicode"/>
            </a:endParaRPr>
          </a:p>
          <a:p>
            <a:pPr marL="560705" indent="-235585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Sellar</a:t>
            </a:r>
            <a:endParaRPr sz="1400">
              <a:latin typeface="Lucida Sans Unicode"/>
              <a:cs typeface="Lucida Sans Unicode"/>
            </a:endParaRPr>
          </a:p>
          <a:p>
            <a:pPr marL="560705" indent="-236854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Asar</a:t>
            </a:r>
            <a:endParaRPr sz="1400">
              <a:latin typeface="Lucida Sans Unicode"/>
              <a:cs typeface="Lucida Sans Unicode"/>
            </a:endParaRPr>
          </a:p>
          <a:p>
            <a:pPr marL="560705" indent="-231140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Estofar</a:t>
            </a:r>
            <a:endParaRPr sz="1400">
              <a:latin typeface="Lucida Sans Unicode"/>
              <a:cs typeface="Lucida Sans Unicode"/>
            </a:endParaRPr>
          </a:p>
          <a:p>
            <a:pPr marL="560705" indent="-235585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Cocción</a:t>
            </a:r>
            <a:endParaRPr sz="1400">
              <a:latin typeface="Lucida Sans Unicode"/>
              <a:cs typeface="Lucida Sans Unicode"/>
            </a:endParaRPr>
          </a:p>
          <a:p>
            <a:pPr marL="560705" indent="-236854">
              <a:lnSpc>
                <a:spcPts val="1500"/>
              </a:lnSpc>
              <a:buClr>
                <a:srgbClr val="B96042"/>
              </a:buClr>
              <a:buAutoNum type="arabicPlain"/>
              <a:tabLst>
                <a:tab pos="560705" algn="l"/>
              </a:tabLst>
            </a:pPr>
            <a:r>
              <a:rPr sz="14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Cocción</a:t>
            </a:r>
            <a:endParaRPr sz="1400">
              <a:latin typeface="Lucida Sans Unicode"/>
              <a:cs typeface="Lucida Sans Unicode"/>
            </a:endParaRPr>
          </a:p>
          <a:p>
            <a:pPr marL="559435" indent="-276225">
              <a:lnSpc>
                <a:spcPts val="1590"/>
              </a:lnSpc>
              <a:buClr>
                <a:srgbClr val="B96042"/>
              </a:buClr>
              <a:buAutoNum type="arabicPlain"/>
              <a:tabLst>
                <a:tab pos="559435" algn="l"/>
              </a:tabLst>
            </a:pPr>
            <a:r>
              <a:rPr sz="14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Servir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96580" y="1195971"/>
            <a:ext cx="5261610" cy="4737735"/>
            <a:chOff x="1596580" y="1195971"/>
            <a:chExt cx="5261610" cy="4737735"/>
          </a:xfrm>
        </p:grpSpPr>
        <p:pic>
          <p:nvPicPr>
            <p:cNvPr id="13" name="object 1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6937" y="5505958"/>
              <a:ext cx="3322320" cy="4276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580" y="1195971"/>
              <a:ext cx="5261076" cy="83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580" y="1279385"/>
              <a:ext cx="5261076" cy="25391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580" y="3812425"/>
              <a:ext cx="877346" cy="16935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7838" y="3812425"/>
              <a:ext cx="4389818" cy="4294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9257" y="4235805"/>
              <a:ext cx="1218399" cy="12701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580" y="3974973"/>
              <a:ext cx="640105" cy="1624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580" y="4165384"/>
              <a:ext cx="453593" cy="12943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616791" y="3911413"/>
            <a:ext cx="633730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dirty="0">
                <a:solidFill>
                  <a:srgbClr val="B96042"/>
                </a:solidFill>
                <a:latin typeface="Lucida Sans Unicode"/>
                <a:cs typeface="Lucida Sans Unicode"/>
              </a:rPr>
              <a:t>a</a:t>
            </a:r>
            <a:r>
              <a:rPr sz="1400" spc="-13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400" spc="-35" dirty="0">
                <a:solidFill>
                  <a:srgbClr val="B96042"/>
                </a:solidFill>
                <a:latin typeface="Lucida Sans Unicode"/>
                <a:cs typeface="Lucida Sans Unicode"/>
              </a:rPr>
              <a:t>vapor </a:t>
            </a:r>
            <a:r>
              <a:rPr sz="14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lenta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316937" y="4034663"/>
            <a:ext cx="4492625" cy="1471295"/>
            <a:chOff x="2316937" y="4034663"/>
            <a:chExt cx="4492625" cy="1471295"/>
          </a:xfrm>
        </p:grpSpPr>
        <p:pic>
          <p:nvPicPr>
            <p:cNvPr id="23" name="object 2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6937" y="4034663"/>
              <a:ext cx="3322320" cy="14712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9257" y="5302554"/>
              <a:ext cx="1169771" cy="1392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0136" y="5302554"/>
              <a:ext cx="229108" cy="13929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387379" y="4710576"/>
            <a:ext cx="1435100" cy="7442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4290" marR="178435">
              <a:lnSpc>
                <a:spcPts val="1300"/>
              </a:lnSpc>
              <a:spcBef>
                <a:spcPts val="260"/>
              </a:spcBef>
            </a:pP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Sartén</a:t>
            </a:r>
            <a:r>
              <a:rPr sz="1200" spc="-95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170" dirty="0">
                <a:solidFill>
                  <a:srgbClr val="575756"/>
                </a:solidFill>
                <a:latin typeface="Lucida Sans Unicode"/>
                <a:cs typeface="Lucida Sans Unicode"/>
              </a:rPr>
              <a:t>/</a:t>
            </a:r>
            <a:r>
              <a:rPr sz="1200" spc="-9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75756"/>
                </a:solidFill>
                <a:latin typeface="Lucida Sans Unicode"/>
                <a:cs typeface="Lucida Sans Unicode"/>
              </a:rPr>
              <a:t>cacerola </a:t>
            </a:r>
            <a:r>
              <a:rPr sz="1200" spc="-140" dirty="0">
                <a:solidFill>
                  <a:srgbClr val="575756"/>
                </a:solidFill>
                <a:latin typeface="Lucida Sans Unicode"/>
                <a:cs typeface="Lucida Sans Unicode"/>
              </a:rPr>
              <a:t>Ø</a:t>
            </a:r>
            <a:r>
              <a:rPr sz="1200" spc="-114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srgbClr val="575756"/>
                </a:solidFill>
                <a:latin typeface="Lucida Sans Unicode"/>
                <a:cs typeface="Lucida Sans Unicode"/>
              </a:rPr>
              <a:t>28</a:t>
            </a:r>
            <a:r>
              <a:rPr sz="1200" spc="-11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575756"/>
                </a:solidFill>
                <a:latin typeface="Lucida Sans Unicode"/>
                <a:cs typeface="Lucida Sans Unicode"/>
              </a:rPr>
              <a:t>cm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2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Espátula</a:t>
            </a:r>
            <a:r>
              <a:rPr sz="1200" spc="-9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B96042"/>
                </a:solidFill>
                <a:latin typeface="Lucida Sans Unicode"/>
                <a:cs typeface="Lucida Sans Unicode"/>
              </a:rPr>
              <a:t>de</a:t>
            </a:r>
            <a:r>
              <a:rPr sz="1200" spc="-8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silicona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252751" y="5494375"/>
            <a:ext cx="1470025" cy="304800"/>
            <a:chOff x="2252751" y="5494375"/>
            <a:chExt cx="1470025" cy="304800"/>
          </a:xfrm>
        </p:grpSpPr>
        <p:sp>
          <p:nvSpPr>
            <p:cNvPr id="28" name="object 28"/>
            <p:cNvSpPr/>
            <p:nvPr/>
          </p:nvSpPr>
          <p:spPr>
            <a:xfrm>
              <a:off x="2252751" y="5505958"/>
              <a:ext cx="64769" cy="99695"/>
            </a:xfrm>
            <a:custGeom>
              <a:avLst/>
              <a:gdLst/>
              <a:ahLst/>
              <a:cxnLst/>
              <a:rect l="l" t="t" r="r" b="b"/>
              <a:pathLst>
                <a:path w="64769" h="99695">
                  <a:moveTo>
                    <a:pt x="64185" y="0"/>
                  </a:moveTo>
                  <a:lnTo>
                    <a:pt x="0" y="0"/>
                  </a:lnTo>
                  <a:lnTo>
                    <a:pt x="0" y="99364"/>
                  </a:lnTo>
                  <a:lnTo>
                    <a:pt x="64185" y="99364"/>
                  </a:lnTo>
                  <a:lnTo>
                    <a:pt x="64185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6937" y="5505958"/>
              <a:ext cx="1405547" cy="993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52751" y="5494375"/>
              <a:ext cx="1469732" cy="1158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927" y="5669178"/>
              <a:ext cx="1086002" cy="12953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318991" y="5438092"/>
            <a:ext cx="141668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14935" marR="5080" indent="-102870">
              <a:lnSpc>
                <a:spcPts val="1300"/>
              </a:lnSpc>
              <a:spcBef>
                <a:spcPts val="260"/>
              </a:spcBef>
            </a:pP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rotector</a:t>
            </a:r>
            <a:r>
              <a:rPr sz="1200" spc="-7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de</a:t>
            </a:r>
            <a:r>
              <a:rPr sz="1200" spc="-65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srgbClr val="575756"/>
                </a:solidFill>
                <a:latin typeface="Lucida Sans Unicode"/>
                <a:cs typeface="Lucida Sans Unicode"/>
              </a:rPr>
              <a:t>silicona </a:t>
            </a:r>
            <a:r>
              <a:rPr sz="1200" spc="-10" dirty="0">
                <a:solidFill>
                  <a:srgbClr val="575756"/>
                </a:solidFill>
                <a:latin typeface="Lucida Sans Unicode"/>
                <a:cs typeface="Lucida Sans Unicode"/>
              </a:rPr>
              <a:t>para</a:t>
            </a:r>
            <a:r>
              <a:rPr sz="1200" spc="-11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asa</a:t>
            </a:r>
            <a:r>
              <a:rPr sz="1200" spc="-11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575756"/>
                </a:solidFill>
                <a:latin typeface="Lucida Sans Unicode"/>
                <a:cs typeface="Lucida Sans Unicode"/>
              </a:rPr>
              <a:t>y</a:t>
            </a:r>
            <a:r>
              <a:rPr sz="1200" spc="-11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575756"/>
                </a:solidFill>
                <a:latin typeface="Lucida Sans Unicode"/>
                <a:cs typeface="Lucida Sans Unicode"/>
              </a:rPr>
              <a:t>tapa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795" y="1703781"/>
            <a:ext cx="1190091" cy="13928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409443" y="1647482"/>
            <a:ext cx="1223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75756"/>
                </a:solidFill>
                <a:latin typeface="Lucida Sans Unicode"/>
                <a:cs typeface="Lucida Sans Unicode"/>
              </a:rPr>
              <a:t>Tapa</a:t>
            </a:r>
            <a:r>
              <a:rPr sz="1200" spc="-105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de</a:t>
            </a:r>
            <a:r>
              <a:rPr sz="1200" spc="-105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srgbClr val="575756"/>
                </a:solidFill>
                <a:latin typeface="Lucida Sans Unicode"/>
                <a:cs typeface="Lucida Sans Unicode"/>
              </a:rPr>
              <a:t>aluminio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427929" y="3026295"/>
            <a:ext cx="1169670" cy="276225"/>
            <a:chOff x="5427929" y="3026295"/>
            <a:chExt cx="1169670" cy="276225"/>
          </a:xfrm>
        </p:grpSpPr>
        <p:pic>
          <p:nvPicPr>
            <p:cNvPr id="36" name="object 36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2196" y="3026295"/>
              <a:ext cx="789432" cy="11093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929" y="3191345"/>
              <a:ext cx="1169212" cy="11093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5409443" y="2970000"/>
            <a:ext cx="1203960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78105">
              <a:lnSpc>
                <a:spcPts val="1300"/>
              </a:lnSpc>
              <a:spcBef>
                <a:spcPts val="260"/>
              </a:spcBef>
            </a:pPr>
            <a:r>
              <a:rPr sz="1200" spc="-30" dirty="0">
                <a:solidFill>
                  <a:srgbClr val="575756"/>
                </a:solidFill>
                <a:latin typeface="Lucida Sans Unicode"/>
                <a:cs typeface="Lucida Sans Unicode"/>
              </a:rPr>
              <a:t>reidora</a:t>
            </a:r>
            <a:r>
              <a:rPr sz="1200" spc="-75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575756"/>
                </a:solidFill>
                <a:latin typeface="Lucida Sans Unicode"/>
                <a:cs typeface="Lucida Sans Unicode"/>
              </a:rPr>
              <a:t>de </a:t>
            </a:r>
            <a:r>
              <a:rPr sz="1200" dirty="0">
                <a:solidFill>
                  <a:srgbClr val="575756"/>
                </a:solidFill>
                <a:latin typeface="Lucida Sans Unicode"/>
                <a:cs typeface="Lucida Sans Unicode"/>
              </a:rPr>
              <a:t>acero</a:t>
            </a:r>
            <a:r>
              <a:rPr sz="1200" spc="-100" dirty="0">
                <a:solidFill>
                  <a:srgbClr val="575756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srgbClr val="575756"/>
                </a:solidFill>
                <a:latin typeface="Lucida Sans Unicode"/>
                <a:cs typeface="Lucida Sans Unicode"/>
              </a:rPr>
              <a:t>inoxidable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0145" y="6838377"/>
            <a:ext cx="1297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La</a:t>
            </a:r>
            <a:r>
              <a:rPr sz="1000" spc="-6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tapa</a:t>
            </a:r>
            <a:r>
              <a:rPr sz="1000" spc="-6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puede</a:t>
            </a:r>
            <a:r>
              <a:rPr sz="1000" spc="-6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1D1C1A"/>
                </a:solidFill>
                <a:latin typeface="Lucida Sans Unicode"/>
                <a:cs typeface="Lucida Sans Unicode"/>
              </a:rPr>
              <a:t>usarse </a:t>
            </a:r>
            <a:r>
              <a:rPr sz="1000" spc="-15" dirty="0">
                <a:solidFill>
                  <a:srgbClr val="1D1C1A"/>
                </a:solidFill>
                <a:latin typeface="Lucida Sans Unicode"/>
                <a:cs typeface="Lucida Sans Unicode"/>
              </a:rPr>
              <a:t>como</a:t>
            </a:r>
            <a:r>
              <a:rPr sz="1000" spc="-10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base</a:t>
            </a:r>
            <a:r>
              <a:rPr sz="1000" spc="-9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de</a:t>
            </a:r>
            <a:r>
              <a:rPr sz="1000" spc="-10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apoyo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64057" y="1297292"/>
            <a:ext cx="847090" cy="1210310"/>
            <a:chOff x="664057" y="1297292"/>
            <a:chExt cx="847090" cy="1210310"/>
          </a:xfrm>
        </p:grpSpPr>
        <p:sp>
          <p:nvSpPr>
            <p:cNvPr id="41" name="object 41"/>
            <p:cNvSpPr/>
            <p:nvPr/>
          </p:nvSpPr>
          <p:spPr>
            <a:xfrm>
              <a:off x="664057" y="1297292"/>
              <a:ext cx="847090" cy="1210310"/>
            </a:xfrm>
            <a:custGeom>
              <a:avLst/>
              <a:gdLst/>
              <a:ahLst/>
              <a:cxnLst/>
              <a:rect l="l" t="t" r="r" b="b"/>
              <a:pathLst>
                <a:path w="847090" h="1210310">
                  <a:moveTo>
                    <a:pt x="846874" y="0"/>
                  </a:moveTo>
                  <a:lnTo>
                    <a:pt x="0" y="0"/>
                  </a:lnTo>
                  <a:lnTo>
                    <a:pt x="0" y="1210233"/>
                  </a:lnTo>
                  <a:lnTo>
                    <a:pt x="846874" y="1210233"/>
                  </a:lnTo>
                  <a:lnTo>
                    <a:pt x="846874" y="0"/>
                  </a:lnTo>
                  <a:close/>
                </a:path>
              </a:pathLst>
            </a:custGeom>
            <a:solidFill>
              <a:srgbClr val="B96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6241" y="1422884"/>
              <a:ext cx="182880" cy="247015"/>
            </a:xfrm>
            <a:custGeom>
              <a:avLst/>
              <a:gdLst/>
              <a:ahLst/>
              <a:cxnLst/>
              <a:rect l="l" t="t" r="r" b="b"/>
              <a:pathLst>
                <a:path w="182880" h="247014">
                  <a:moveTo>
                    <a:pt x="93090" y="246443"/>
                  </a:moveTo>
                  <a:lnTo>
                    <a:pt x="44678" y="236626"/>
                  </a:lnTo>
                  <a:lnTo>
                    <a:pt x="11849" y="208533"/>
                  </a:lnTo>
                  <a:lnTo>
                    <a:pt x="0" y="164528"/>
                  </a:lnTo>
                  <a:lnTo>
                    <a:pt x="0" y="155041"/>
                  </a:lnTo>
                  <a:lnTo>
                    <a:pt x="44005" y="155041"/>
                  </a:lnTo>
                  <a:lnTo>
                    <a:pt x="44005" y="164528"/>
                  </a:lnTo>
                  <a:lnTo>
                    <a:pt x="44829" y="174522"/>
                  </a:lnTo>
                  <a:lnTo>
                    <a:pt x="72780" y="204509"/>
                  </a:lnTo>
                  <a:lnTo>
                    <a:pt x="93090" y="207175"/>
                  </a:lnTo>
                  <a:lnTo>
                    <a:pt x="103868" y="206603"/>
                  </a:lnTo>
                  <a:lnTo>
                    <a:pt x="138076" y="181472"/>
                  </a:lnTo>
                  <a:lnTo>
                    <a:pt x="138785" y="174675"/>
                  </a:lnTo>
                  <a:lnTo>
                    <a:pt x="138785" y="168135"/>
                  </a:lnTo>
                  <a:lnTo>
                    <a:pt x="136918" y="162826"/>
                  </a:lnTo>
                  <a:lnTo>
                    <a:pt x="133197" y="158775"/>
                  </a:lnTo>
                  <a:lnTo>
                    <a:pt x="129476" y="154711"/>
                  </a:lnTo>
                  <a:lnTo>
                    <a:pt x="91058" y="141503"/>
                  </a:lnTo>
                  <a:lnTo>
                    <a:pt x="83273" y="139814"/>
                  </a:lnTo>
                  <a:lnTo>
                    <a:pt x="71517" y="136928"/>
                  </a:lnTo>
                  <a:lnTo>
                    <a:pt x="33257" y="121626"/>
                  </a:lnTo>
                  <a:lnTo>
                    <a:pt x="7735" y="88698"/>
                  </a:lnTo>
                  <a:lnTo>
                    <a:pt x="5410" y="69062"/>
                  </a:lnTo>
                  <a:lnTo>
                    <a:pt x="6055" y="58623"/>
                  </a:lnTo>
                  <a:lnTo>
                    <a:pt x="28181" y="18372"/>
                  </a:lnTo>
                  <a:lnTo>
                    <a:pt x="65289" y="2076"/>
                  </a:lnTo>
                  <a:lnTo>
                    <a:pt x="89026" y="0"/>
                  </a:lnTo>
                  <a:lnTo>
                    <a:pt x="101373" y="540"/>
                  </a:lnTo>
                  <a:lnTo>
                    <a:pt x="143594" y="13486"/>
                  </a:lnTo>
                  <a:lnTo>
                    <a:pt x="170326" y="43452"/>
                  </a:lnTo>
                  <a:lnTo>
                    <a:pt x="176707" y="77190"/>
                  </a:lnTo>
                  <a:lnTo>
                    <a:pt x="176707" y="87350"/>
                  </a:lnTo>
                  <a:lnTo>
                    <a:pt x="132702" y="87350"/>
                  </a:lnTo>
                  <a:lnTo>
                    <a:pt x="132702" y="77190"/>
                  </a:lnTo>
                  <a:lnTo>
                    <a:pt x="132702" y="68160"/>
                  </a:lnTo>
                  <a:lnTo>
                    <a:pt x="130949" y="60883"/>
                  </a:lnTo>
                  <a:lnTo>
                    <a:pt x="127444" y="55359"/>
                  </a:lnTo>
                  <a:lnTo>
                    <a:pt x="123951" y="49822"/>
                  </a:lnTo>
                  <a:lnTo>
                    <a:pt x="118935" y="45758"/>
                  </a:lnTo>
                  <a:lnTo>
                    <a:pt x="112382" y="43167"/>
                  </a:lnTo>
                  <a:lnTo>
                    <a:pt x="105841" y="40576"/>
                  </a:lnTo>
                  <a:lnTo>
                    <a:pt x="98056" y="39268"/>
                  </a:lnTo>
                  <a:lnTo>
                    <a:pt x="89026" y="39268"/>
                  </a:lnTo>
                  <a:lnTo>
                    <a:pt x="52641" y="51968"/>
                  </a:lnTo>
                  <a:lnTo>
                    <a:pt x="49428" y="58902"/>
                  </a:lnTo>
                  <a:lnTo>
                    <a:pt x="49428" y="67716"/>
                  </a:lnTo>
                  <a:lnTo>
                    <a:pt x="49428" y="73583"/>
                  </a:lnTo>
                  <a:lnTo>
                    <a:pt x="67703" y="92760"/>
                  </a:lnTo>
                  <a:lnTo>
                    <a:pt x="73799" y="95465"/>
                  </a:lnTo>
                  <a:lnTo>
                    <a:pt x="81584" y="97840"/>
                  </a:lnTo>
                  <a:lnTo>
                    <a:pt x="91058" y="99872"/>
                  </a:lnTo>
                  <a:lnTo>
                    <a:pt x="98844" y="101561"/>
                  </a:lnTo>
                  <a:lnTo>
                    <a:pt x="143014" y="115442"/>
                  </a:lnTo>
                  <a:lnTo>
                    <a:pt x="176886" y="145211"/>
                  </a:lnTo>
                  <a:lnTo>
                    <a:pt x="182791" y="173329"/>
                  </a:lnTo>
                  <a:lnTo>
                    <a:pt x="182103" y="183832"/>
                  </a:lnTo>
                  <a:lnTo>
                    <a:pt x="165718" y="219169"/>
                  </a:lnTo>
                  <a:lnTo>
                    <a:pt x="130122" y="241203"/>
                  </a:lnTo>
                  <a:lnTo>
                    <a:pt x="106342" y="245860"/>
                  </a:lnTo>
                  <a:lnTo>
                    <a:pt x="93090" y="246443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8824" y="1427632"/>
              <a:ext cx="154940" cy="237490"/>
            </a:xfrm>
            <a:custGeom>
              <a:avLst/>
              <a:gdLst/>
              <a:ahLst/>
              <a:cxnLst/>
              <a:rect l="l" t="t" r="r" b="b"/>
              <a:pathLst>
                <a:path w="154940" h="237489">
                  <a:moveTo>
                    <a:pt x="0" y="236956"/>
                  </a:moveTo>
                  <a:lnTo>
                    <a:pt x="0" y="0"/>
                  </a:lnTo>
                  <a:lnTo>
                    <a:pt x="152336" y="0"/>
                  </a:lnTo>
                  <a:lnTo>
                    <a:pt x="152336" y="40614"/>
                  </a:lnTo>
                  <a:lnTo>
                    <a:pt x="44678" y="40614"/>
                  </a:lnTo>
                  <a:lnTo>
                    <a:pt x="44678" y="97155"/>
                  </a:lnTo>
                  <a:lnTo>
                    <a:pt x="142849" y="97155"/>
                  </a:lnTo>
                  <a:lnTo>
                    <a:pt x="142849" y="137769"/>
                  </a:lnTo>
                  <a:lnTo>
                    <a:pt x="44678" y="137769"/>
                  </a:lnTo>
                  <a:lnTo>
                    <a:pt x="44678" y="196342"/>
                  </a:lnTo>
                  <a:lnTo>
                    <a:pt x="154355" y="196342"/>
                  </a:lnTo>
                  <a:lnTo>
                    <a:pt x="154355" y="236956"/>
                  </a:lnTo>
                  <a:lnTo>
                    <a:pt x="0" y="236956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89314" y="1427632"/>
              <a:ext cx="182880" cy="237490"/>
            </a:xfrm>
            <a:custGeom>
              <a:avLst/>
              <a:gdLst/>
              <a:ahLst/>
              <a:cxnLst/>
              <a:rect l="l" t="t" r="r" b="b"/>
              <a:pathLst>
                <a:path w="182880" h="237489">
                  <a:moveTo>
                    <a:pt x="69062" y="236956"/>
                  </a:moveTo>
                  <a:lnTo>
                    <a:pt x="69062" y="40614"/>
                  </a:lnTo>
                  <a:lnTo>
                    <a:pt x="0" y="40614"/>
                  </a:lnTo>
                  <a:lnTo>
                    <a:pt x="0" y="0"/>
                  </a:lnTo>
                  <a:lnTo>
                    <a:pt x="182803" y="0"/>
                  </a:lnTo>
                  <a:lnTo>
                    <a:pt x="182803" y="40614"/>
                  </a:lnTo>
                  <a:lnTo>
                    <a:pt x="113741" y="40614"/>
                  </a:lnTo>
                  <a:lnTo>
                    <a:pt x="113741" y="236956"/>
                  </a:lnTo>
                  <a:lnTo>
                    <a:pt x="69062" y="236956"/>
                  </a:lnTo>
                  <a:close/>
                </a:path>
              </a:pathLst>
            </a:custGeom>
            <a:ln w="107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89138" y="1740513"/>
              <a:ext cx="194310" cy="457200"/>
            </a:xfrm>
            <a:custGeom>
              <a:avLst/>
              <a:gdLst/>
              <a:ahLst/>
              <a:cxnLst/>
              <a:rect l="l" t="t" r="r" b="b"/>
              <a:pathLst>
                <a:path w="194309" h="457200">
                  <a:moveTo>
                    <a:pt x="95186" y="141833"/>
                  </a:moveTo>
                  <a:lnTo>
                    <a:pt x="0" y="141833"/>
                  </a:lnTo>
                  <a:lnTo>
                    <a:pt x="0" y="70294"/>
                  </a:lnTo>
                  <a:lnTo>
                    <a:pt x="39030" y="67358"/>
                  </a:lnTo>
                  <a:lnTo>
                    <a:pt x="76601" y="56140"/>
                  </a:lnTo>
                  <a:lnTo>
                    <a:pt x="106822" y="34425"/>
                  </a:lnTo>
                  <a:lnTo>
                    <a:pt x="123799" y="0"/>
                  </a:lnTo>
                  <a:lnTo>
                    <a:pt x="194106" y="0"/>
                  </a:lnTo>
                  <a:lnTo>
                    <a:pt x="194106" y="456628"/>
                  </a:lnTo>
                  <a:lnTo>
                    <a:pt x="95186" y="456628"/>
                  </a:lnTo>
                  <a:lnTo>
                    <a:pt x="95186" y="141833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65287" y="1730550"/>
              <a:ext cx="276225" cy="478155"/>
            </a:xfrm>
            <a:custGeom>
              <a:avLst/>
              <a:gdLst/>
              <a:ahLst/>
              <a:cxnLst/>
              <a:rect l="l" t="t" r="r" b="b"/>
              <a:pathLst>
                <a:path w="276225" h="478155">
                  <a:moveTo>
                    <a:pt x="172326" y="131889"/>
                  </a:moveTo>
                  <a:lnTo>
                    <a:pt x="172326" y="120544"/>
                  </a:lnTo>
                  <a:lnTo>
                    <a:pt x="169527" y="102258"/>
                  </a:lnTo>
                  <a:lnTo>
                    <a:pt x="159730" y="85256"/>
                  </a:lnTo>
                  <a:lnTo>
                    <a:pt x="138734" y="77762"/>
                  </a:lnTo>
                  <a:lnTo>
                    <a:pt x="119120" y="82545"/>
                  </a:lnTo>
                  <a:lnTo>
                    <a:pt x="108719" y="95029"/>
                  </a:lnTo>
                  <a:lnTo>
                    <a:pt x="104618" y="112411"/>
                  </a:lnTo>
                  <a:lnTo>
                    <a:pt x="103898" y="131889"/>
                  </a:lnTo>
                  <a:lnTo>
                    <a:pt x="103898" y="341541"/>
                  </a:lnTo>
                  <a:lnTo>
                    <a:pt x="104443" y="362225"/>
                  </a:lnTo>
                  <a:lnTo>
                    <a:pt x="108253" y="381046"/>
                  </a:lnTo>
                  <a:lnTo>
                    <a:pt x="118595" y="394735"/>
                  </a:lnTo>
                  <a:lnTo>
                    <a:pt x="138734" y="400024"/>
                  </a:lnTo>
                  <a:lnTo>
                    <a:pt x="158942" y="392636"/>
                  </a:lnTo>
                  <a:lnTo>
                    <a:pt x="168827" y="376383"/>
                  </a:lnTo>
                  <a:lnTo>
                    <a:pt x="172063" y="357329"/>
                  </a:lnTo>
                  <a:lnTo>
                    <a:pt x="172326" y="341541"/>
                  </a:lnTo>
                  <a:lnTo>
                    <a:pt x="172326" y="131889"/>
                  </a:lnTo>
                  <a:close/>
                </a:path>
                <a:path w="276225" h="478155">
                  <a:moveTo>
                    <a:pt x="0" y="131889"/>
                  </a:moveTo>
                  <a:lnTo>
                    <a:pt x="5887" y="82338"/>
                  </a:lnTo>
                  <a:lnTo>
                    <a:pt x="23213" y="45150"/>
                  </a:lnTo>
                  <a:lnTo>
                    <a:pt x="51467" y="19549"/>
                  </a:lnTo>
                  <a:lnTo>
                    <a:pt x="90144" y="4757"/>
                  </a:lnTo>
                  <a:lnTo>
                    <a:pt x="138734" y="0"/>
                  </a:lnTo>
                  <a:lnTo>
                    <a:pt x="196210" y="6465"/>
                  </a:lnTo>
                  <a:lnTo>
                    <a:pt x="236038" y="25741"/>
                  </a:lnTo>
                  <a:lnTo>
                    <a:pt x="260875" y="57648"/>
                  </a:lnTo>
                  <a:lnTo>
                    <a:pt x="273381" y="102006"/>
                  </a:lnTo>
                  <a:lnTo>
                    <a:pt x="276212" y="158635"/>
                  </a:lnTo>
                  <a:lnTo>
                    <a:pt x="276212" y="326605"/>
                  </a:lnTo>
                  <a:lnTo>
                    <a:pt x="271997" y="381508"/>
                  </a:lnTo>
                  <a:lnTo>
                    <a:pt x="258018" y="423899"/>
                  </a:lnTo>
                  <a:lnTo>
                    <a:pt x="232274" y="453956"/>
                  </a:lnTo>
                  <a:lnTo>
                    <a:pt x="192765" y="471858"/>
                  </a:lnTo>
                  <a:lnTo>
                    <a:pt x="137490" y="477786"/>
                  </a:lnTo>
                  <a:lnTo>
                    <a:pt x="89746" y="473053"/>
                  </a:lnTo>
                  <a:lnTo>
                    <a:pt x="51467" y="458436"/>
                  </a:lnTo>
                  <a:lnTo>
                    <a:pt x="23312" y="433308"/>
                  </a:lnTo>
                  <a:lnTo>
                    <a:pt x="5937" y="397041"/>
                  </a:lnTo>
                  <a:lnTo>
                    <a:pt x="0" y="349008"/>
                  </a:lnTo>
                  <a:lnTo>
                    <a:pt x="0" y="131889"/>
                  </a:lnTo>
                  <a:close/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98221" y="2224083"/>
            <a:ext cx="56705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-20" dirty="0">
                <a:solidFill>
                  <a:srgbClr val="FFFFFF"/>
                </a:solidFill>
                <a:latin typeface="Arial Black"/>
                <a:cs typeface="Arial Black"/>
              </a:rPr>
              <a:t>USOS</a:t>
            </a:r>
            <a:endParaRPr sz="1300">
              <a:latin typeface="Arial Black"/>
              <a:cs typeface="Arial Black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47598" y="3875388"/>
            <a:ext cx="6316980" cy="3136900"/>
            <a:chOff x="547598" y="3875388"/>
            <a:chExt cx="6316980" cy="3136900"/>
          </a:xfrm>
        </p:grpSpPr>
        <p:pic>
          <p:nvPicPr>
            <p:cNvPr id="49" name="object 4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98" y="4920983"/>
              <a:ext cx="1437055" cy="172881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653677" y="6693649"/>
              <a:ext cx="2258060" cy="318770"/>
            </a:xfrm>
            <a:custGeom>
              <a:avLst/>
              <a:gdLst/>
              <a:ahLst/>
              <a:cxnLst/>
              <a:rect l="l" t="t" r="r" b="b"/>
              <a:pathLst>
                <a:path w="2258060" h="318770">
                  <a:moveTo>
                    <a:pt x="2257475" y="0"/>
                  </a:moveTo>
                  <a:lnTo>
                    <a:pt x="0" y="0"/>
                  </a:lnTo>
                  <a:lnTo>
                    <a:pt x="0" y="318592"/>
                  </a:lnTo>
                  <a:lnTo>
                    <a:pt x="2257475" y="318592"/>
                  </a:lnTo>
                  <a:lnTo>
                    <a:pt x="225747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04931" y="4047110"/>
              <a:ext cx="359410" cy="546735"/>
            </a:xfrm>
            <a:custGeom>
              <a:avLst/>
              <a:gdLst/>
              <a:ahLst/>
              <a:cxnLst/>
              <a:rect l="l" t="t" r="r" b="b"/>
              <a:pathLst>
                <a:path w="359409" h="546735">
                  <a:moveTo>
                    <a:pt x="306387" y="0"/>
                  </a:moveTo>
                  <a:lnTo>
                    <a:pt x="214820" y="52870"/>
                  </a:lnTo>
                  <a:lnTo>
                    <a:pt x="231189" y="83393"/>
                  </a:lnTo>
                  <a:lnTo>
                    <a:pt x="243339" y="116228"/>
                  </a:lnTo>
                  <a:lnTo>
                    <a:pt x="250901" y="151023"/>
                  </a:lnTo>
                  <a:lnTo>
                    <a:pt x="253504" y="187426"/>
                  </a:lnTo>
                  <a:lnTo>
                    <a:pt x="251537" y="219111"/>
                  </a:lnTo>
                  <a:lnTo>
                    <a:pt x="236525" y="278727"/>
                  </a:lnTo>
                  <a:lnTo>
                    <a:pt x="199330" y="344002"/>
                  </a:lnTo>
                  <a:lnTo>
                    <a:pt x="168546" y="376744"/>
                  </a:lnTo>
                  <a:lnTo>
                    <a:pt x="132418" y="403615"/>
                  </a:lnTo>
                  <a:lnTo>
                    <a:pt x="91748" y="423808"/>
                  </a:lnTo>
                  <a:lnTo>
                    <a:pt x="47340" y="436516"/>
                  </a:lnTo>
                  <a:lnTo>
                    <a:pt x="0" y="440931"/>
                  </a:lnTo>
                  <a:lnTo>
                    <a:pt x="0" y="546569"/>
                  </a:lnTo>
                  <a:lnTo>
                    <a:pt x="50159" y="543094"/>
                  </a:lnTo>
                  <a:lnTo>
                    <a:pt x="98192" y="532979"/>
                  </a:lnTo>
                  <a:lnTo>
                    <a:pt x="143629" y="516694"/>
                  </a:lnTo>
                  <a:lnTo>
                    <a:pt x="186004" y="494704"/>
                  </a:lnTo>
                  <a:lnTo>
                    <a:pt x="224850" y="467479"/>
                  </a:lnTo>
                  <a:lnTo>
                    <a:pt x="259700" y="435486"/>
                  </a:lnTo>
                  <a:lnTo>
                    <a:pt x="290087" y="399192"/>
                  </a:lnTo>
                  <a:lnTo>
                    <a:pt x="315544" y="359067"/>
                  </a:lnTo>
                  <a:lnTo>
                    <a:pt x="334084" y="319473"/>
                  </a:lnTo>
                  <a:lnTo>
                    <a:pt x="347768" y="277433"/>
                  </a:lnTo>
                  <a:lnTo>
                    <a:pt x="356240" y="233299"/>
                  </a:lnTo>
                  <a:lnTo>
                    <a:pt x="359143" y="187426"/>
                  </a:lnTo>
                  <a:lnTo>
                    <a:pt x="355604" y="136833"/>
                  </a:lnTo>
                  <a:lnTo>
                    <a:pt x="345309" y="88412"/>
                  </a:lnTo>
                  <a:lnTo>
                    <a:pt x="328743" y="42642"/>
                  </a:lnTo>
                  <a:lnTo>
                    <a:pt x="306387" y="0"/>
                  </a:lnTo>
                  <a:close/>
                </a:path>
              </a:pathLst>
            </a:custGeom>
            <a:solidFill>
              <a:srgbClr val="AAA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198546" y="3875388"/>
              <a:ext cx="612775" cy="224790"/>
            </a:xfrm>
            <a:custGeom>
              <a:avLst/>
              <a:gdLst/>
              <a:ahLst/>
              <a:cxnLst/>
              <a:rect l="l" t="t" r="r" b="b"/>
              <a:pathLst>
                <a:path w="612775" h="224789">
                  <a:moveTo>
                    <a:pt x="306387" y="0"/>
                  </a:moveTo>
                  <a:lnTo>
                    <a:pt x="258587" y="3154"/>
                  </a:lnTo>
                  <a:lnTo>
                    <a:pt x="212696" y="12348"/>
                  </a:lnTo>
                  <a:lnTo>
                    <a:pt x="169116" y="27178"/>
                  </a:lnTo>
                  <a:lnTo>
                    <a:pt x="128252" y="47239"/>
                  </a:lnTo>
                  <a:lnTo>
                    <a:pt x="90505" y="72127"/>
                  </a:lnTo>
                  <a:lnTo>
                    <a:pt x="56279" y="101439"/>
                  </a:lnTo>
                  <a:lnTo>
                    <a:pt x="25976" y="134770"/>
                  </a:lnTo>
                  <a:lnTo>
                    <a:pt x="0" y="171716"/>
                  </a:lnTo>
                  <a:lnTo>
                    <a:pt x="91567" y="224586"/>
                  </a:lnTo>
                  <a:lnTo>
                    <a:pt x="122434" y="184789"/>
                  </a:lnTo>
                  <a:lnTo>
                    <a:pt x="160473" y="151861"/>
                  </a:lnTo>
                  <a:lnTo>
                    <a:pt x="204562" y="126938"/>
                  </a:lnTo>
                  <a:lnTo>
                    <a:pt x="253574" y="111152"/>
                  </a:lnTo>
                  <a:lnTo>
                    <a:pt x="306387" y="105638"/>
                  </a:lnTo>
                  <a:lnTo>
                    <a:pt x="359200" y="111152"/>
                  </a:lnTo>
                  <a:lnTo>
                    <a:pt x="408212" y="126938"/>
                  </a:lnTo>
                  <a:lnTo>
                    <a:pt x="452301" y="151861"/>
                  </a:lnTo>
                  <a:lnTo>
                    <a:pt x="490340" y="184789"/>
                  </a:lnTo>
                  <a:lnTo>
                    <a:pt x="521208" y="224586"/>
                  </a:lnTo>
                  <a:lnTo>
                    <a:pt x="612775" y="171716"/>
                  </a:lnTo>
                  <a:lnTo>
                    <a:pt x="586798" y="134770"/>
                  </a:lnTo>
                  <a:lnTo>
                    <a:pt x="556495" y="101439"/>
                  </a:lnTo>
                  <a:lnTo>
                    <a:pt x="522269" y="72127"/>
                  </a:lnTo>
                  <a:lnTo>
                    <a:pt x="484522" y="47239"/>
                  </a:lnTo>
                  <a:lnTo>
                    <a:pt x="443658" y="27178"/>
                  </a:lnTo>
                  <a:lnTo>
                    <a:pt x="400078" y="12348"/>
                  </a:lnTo>
                  <a:lnTo>
                    <a:pt x="354187" y="3154"/>
                  </a:lnTo>
                  <a:lnTo>
                    <a:pt x="306387" y="0"/>
                  </a:lnTo>
                  <a:close/>
                </a:path>
              </a:pathLst>
            </a:custGeom>
            <a:solidFill>
              <a:srgbClr val="B96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145790" y="4047110"/>
              <a:ext cx="359410" cy="546735"/>
            </a:xfrm>
            <a:custGeom>
              <a:avLst/>
              <a:gdLst/>
              <a:ahLst/>
              <a:cxnLst/>
              <a:rect l="l" t="t" r="r" b="b"/>
              <a:pathLst>
                <a:path w="359409" h="546735">
                  <a:moveTo>
                    <a:pt x="52755" y="0"/>
                  </a:moveTo>
                  <a:lnTo>
                    <a:pt x="30400" y="42642"/>
                  </a:lnTo>
                  <a:lnTo>
                    <a:pt x="13833" y="88412"/>
                  </a:lnTo>
                  <a:lnTo>
                    <a:pt x="3538" y="136833"/>
                  </a:lnTo>
                  <a:lnTo>
                    <a:pt x="0" y="187426"/>
                  </a:lnTo>
                  <a:lnTo>
                    <a:pt x="2904" y="233299"/>
                  </a:lnTo>
                  <a:lnTo>
                    <a:pt x="11380" y="277433"/>
                  </a:lnTo>
                  <a:lnTo>
                    <a:pt x="25069" y="319473"/>
                  </a:lnTo>
                  <a:lnTo>
                    <a:pt x="43611" y="359067"/>
                  </a:lnTo>
                  <a:lnTo>
                    <a:pt x="69064" y="399192"/>
                  </a:lnTo>
                  <a:lnTo>
                    <a:pt x="99448" y="435486"/>
                  </a:lnTo>
                  <a:lnTo>
                    <a:pt x="134296" y="467479"/>
                  </a:lnTo>
                  <a:lnTo>
                    <a:pt x="173140" y="494704"/>
                  </a:lnTo>
                  <a:lnTo>
                    <a:pt x="215514" y="516694"/>
                  </a:lnTo>
                  <a:lnTo>
                    <a:pt x="260951" y="532979"/>
                  </a:lnTo>
                  <a:lnTo>
                    <a:pt x="308983" y="543094"/>
                  </a:lnTo>
                  <a:lnTo>
                    <a:pt x="359143" y="546569"/>
                  </a:lnTo>
                  <a:lnTo>
                    <a:pt x="359143" y="440931"/>
                  </a:lnTo>
                  <a:lnTo>
                    <a:pt x="311802" y="436516"/>
                  </a:lnTo>
                  <a:lnTo>
                    <a:pt x="267395" y="423808"/>
                  </a:lnTo>
                  <a:lnTo>
                    <a:pt x="226725" y="403615"/>
                  </a:lnTo>
                  <a:lnTo>
                    <a:pt x="190596" y="376744"/>
                  </a:lnTo>
                  <a:lnTo>
                    <a:pt x="159812" y="344002"/>
                  </a:lnTo>
                  <a:lnTo>
                    <a:pt x="135178" y="306196"/>
                  </a:lnTo>
                  <a:lnTo>
                    <a:pt x="113345" y="249621"/>
                  </a:lnTo>
                  <a:lnTo>
                    <a:pt x="105638" y="187426"/>
                  </a:lnTo>
                  <a:lnTo>
                    <a:pt x="108241" y="151023"/>
                  </a:lnTo>
                  <a:lnTo>
                    <a:pt x="115803" y="116228"/>
                  </a:lnTo>
                  <a:lnTo>
                    <a:pt x="127953" y="83393"/>
                  </a:lnTo>
                  <a:lnTo>
                    <a:pt x="144322" y="52870"/>
                  </a:lnTo>
                  <a:lnTo>
                    <a:pt x="52755" y="0"/>
                  </a:lnTo>
                  <a:close/>
                </a:path>
              </a:pathLst>
            </a:custGeom>
            <a:solidFill>
              <a:srgbClr val="4C4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98547" y="3929005"/>
              <a:ext cx="615315" cy="615315"/>
            </a:xfrm>
            <a:custGeom>
              <a:avLst/>
              <a:gdLst/>
              <a:ahLst/>
              <a:cxnLst/>
              <a:rect l="l" t="t" r="r" b="b"/>
              <a:pathLst>
                <a:path w="615315" h="615314">
                  <a:moveTo>
                    <a:pt x="307644" y="0"/>
                  </a:moveTo>
                  <a:lnTo>
                    <a:pt x="262184" y="3335"/>
                  </a:lnTo>
                  <a:lnTo>
                    <a:pt x="218795" y="13024"/>
                  </a:lnTo>
                  <a:lnTo>
                    <a:pt x="177952" y="28592"/>
                  </a:lnTo>
                  <a:lnTo>
                    <a:pt x="140132" y="49562"/>
                  </a:lnTo>
                  <a:lnTo>
                    <a:pt x="105810" y="75458"/>
                  </a:lnTo>
                  <a:lnTo>
                    <a:pt x="75462" y="105804"/>
                  </a:lnTo>
                  <a:lnTo>
                    <a:pt x="49565" y="140126"/>
                  </a:lnTo>
                  <a:lnTo>
                    <a:pt x="28594" y="177947"/>
                  </a:lnTo>
                  <a:lnTo>
                    <a:pt x="13025" y="218790"/>
                  </a:lnTo>
                  <a:lnTo>
                    <a:pt x="3335" y="262182"/>
                  </a:lnTo>
                  <a:lnTo>
                    <a:pt x="0" y="307644"/>
                  </a:lnTo>
                  <a:lnTo>
                    <a:pt x="3335" y="353107"/>
                  </a:lnTo>
                  <a:lnTo>
                    <a:pt x="13025" y="396498"/>
                  </a:lnTo>
                  <a:lnTo>
                    <a:pt x="28594" y="437342"/>
                  </a:lnTo>
                  <a:lnTo>
                    <a:pt x="49565" y="475163"/>
                  </a:lnTo>
                  <a:lnTo>
                    <a:pt x="75462" y="509484"/>
                  </a:lnTo>
                  <a:lnTo>
                    <a:pt x="105810" y="539831"/>
                  </a:lnTo>
                  <a:lnTo>
                    <a:pt x="140132" y="565727"/>
                  </a:lnTo>
                  <a:lnTo>
                    <a:pt x="177952" y="586697"/>
                  </a:lnTo>
                  <a:lnTo>
                    <a:pt x="218795" y="602264"/>
                  </a:lnTo>
                  <a:lnTo>
                    <a:pt x="262184" y="611954"/>
                  </a:lnTo>
                  <a:lnTo>
                    <a:pt x="307644" y="615289"/>
                  </a:lnTo>
                  <a:lnTo>
                    <a:pt x="353107" y="611954"/>
                  </a:lnTo>
                  <a:lnTo>
                    <a:pt x="396499" y="602264"/>
                  </a:lnTo>
                  <a:lnTo>
                    <a:pt x="437344" y="586697"/>
                  </a:lnTo>
                  <a:lnTo>
                    <a:pt x="475166" y="565727"/>
                  </a:lnTo>
                  <a:lnTo>
                    <a:pt x="509490" y="539831"/>
                  </a:lnTo>
                  <a:lnTo>
                    <a:pt x="539838" y="509484"/>
                  </a:lnTo>
                  <a:lnTo>
                    <a:pt x="565736" y="475163"/>
                  </a:lnTo>
                  <a:lnTo>
                    <a:pt x="586707" y="437342"/>
                  </a:lnTo>
                  <a:lnTo>
                    <a:pt x="602276" y="396498"/>
                  </a:lnTo>
                  <a:lnTo>
                    <a:pt x="611966" y="353107"/>
                  </a:lnTo>
                  <a:lnTo>
                    <a:pt x="615302" y="307644"/>
                  </a:lnTo>
                  <a:lnTo>
                    <a:pt x="611966" y="262182"/>
                  </a:lnTo>
                  <a:lnTo>
                    <a:pt x="602276" y="218790"/>
                  </a:lnTo>
                  <a:lnTo>
                    <a:pt x="586707" y="177947"/>
                  </a:lnTo>
                  <a:lnTo>
                    <a:pt x="565736" y="140126"/>
                  </a:lnTo>
                  <a:lnTo>
                    <a:pt x="539838" y="105804"/>
                  </a:lnTo>
                  <a:lnTo>
                    <a:pt x="509490" y="75458"/>
                  </a:lnTo>
                  <a:lnTo>
                    <a:pt x="475166" y="49562"/>
                  </a:lnTo>
                  <a:lnTo>
                    <a:pt x="437344" y="28592"/>
                  </a:lnTo>
                  <a:lnTo>
                    <a:pt x="396499" y="13024"/>
                  </a:lnTo>
                  <a:lnTo>
                    <a:pt x="353107" y="3335"/>
                  </a:lnTo>
                  <a:lnTo>
                    <a:pt x="3076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721" y="4224088"/>
              <a:ext cx="448542" cy="10179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848" y="4110475"/>
              <a:ext cx="290598" cy="80035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890798" y="792247"/>
            <a:ext cx="57734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70" dirty="0">
                <a:solidFill>
                  <a:srgbClr val="636466"/>
                </a:solidFill>
                <a:latin typeface="Lucida Sans Unicode"/>
                <a:cs typeface="Lucida Sans Unicode"/>
              </a:rPr>
              <a:t>Set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90" dirty="0">
                <a:solidFill>
                  <a:srgbClr val="636466"/>
                </a:solidFill>
                <a:latin typeface="Lucida Sans Unicode"/>
                <a:cs typeface="Lucida Sans Unicode"/>
              </a:rPr>
              <a:t>10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usos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fundido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89939" y="9733013"/>
            <a:ext cx="222885" cy="375285"/>
          </a:xfrm>
          <a:custGeom>
            <a:avLst/>
            <a:gdLst/>
            <a:ahLst/>
            <a:cxnLst/>
            <a:rect l="l" t="t" r="r" b="b"/>
            <a:pathLst>
              <a:path w="222884" h="375284">
                <a:moveTo>
                  <a:pt x="46418" y="363296"/>
                </a:moveTo>
                <a:lnTo>
                  <a:pt x="46101" y="360768"/>
                </a:lnTo>
                <a:lnTo>
                  <a:pt x="32816" y="328701"/>
                </a:lnTo>
                <a:lnTo>
                  <a:pt x="21793" y="361734"/>
                </a:lnTo>
                <a:lnTo>
                  <a:pt x="21678" y="363296"/>
                </a:lnTo>
                <a:lnTo>
                  <a:pt x="21678" y="369608"/>
                </a:lnTo>
                <a:lnTo>
                  <a:pt x="27216" y="374738"/>
                </a:lnTo>
                <a:lnTo>
                  <a:pt x="40881" y="374738"/>
                </a:lnTo>
                <a:lnTo>
                  <a:pt x="46418" y="369608"/>
                </a:lnTo>
                <a:lnTo>
                  <a:pt x="46418" y="363296"/>
                </a:lnTo>
                <a:close/>
              </a:path>
              <a:path w="222884" h="375284">
                <a:moveTo>
                  <a:pt x="87249" y="363296"/>
                </a:moveTo>
                <a:lnTo>
                  <a:pt x="86931" y="360768"/>
                </a:lnTo>
                <a:lnTo>
                  <a:pt x="73647" y="328701"/>
                </a:lnTo>
                <a:lnTo>
                  <a:pt x="62623" y="361734"/>
                </a:lnTo>
                <a:lnTo>
                  <a:pt x="62509" y="363296"/>
                </a:lnTo>
                <a:lnTo>
                  <a:pt x="62509" y="369608"/>
                </a:lnTo>
                <a:lnTo>
                  <a:pt x="68046" y="374738"/>
                </a:lnTo>
                <a:lnTo>
                  <a:pt x="81711" y="374738"/>
                </a:lnTo>
                <a:lnTo>
                  <a:pt x="87249" y="369608"/>
                </a:lnTo>
                <a:lnTo>
                  <a:pt x="87249" y="363296"/>
                </a:lnTo>
                <a:close/>
              </a:path>
              <a:path w="222884" h="375284">
                <a:moveTo>
                  <a:pt x="95250" y="53213"/>
                </a:moveTo>
                <a:lnTo>
                  <a:pt x="91414" y="38049"/>
                </a:lnTo>
                <a:lnTo>
                  <a:pt x="79743" y="19519"/>
                </a:lnTo>
                <a:lnTo>
                  <a:pt x="76441" y="9740"/>
                </a:lnTo>
                <a:lnTo>
                  <a:pt x="79070" y="0"/>
                </a:lnTo>
                <a:lnTo>
                  <a:pt x="74320" y="2844"/>
                </a:lnTo>
                <a:lnTo>
                  <a:pt x="73279" y="8750"/>
                </a:lnTo>
                <a:lnTo>
                  <a:pt x="73634" y="13550"/>
                </a:lnTo>
                <a:lnTo>
                  <a:pt x="76288" y="23774"/>
                </a:lnTo>
                <a:lnTo>
                  <a:pt x="81305" y="33616"/>
                </a:lnTo>
                <a:lnTo>
                  <a:pt x="86004" y="43319"/>
                </a:lnTo>
                <a:lnTo>
                  <a:pt x="87668" y="53111"/>
                </a:lnTo>
                <a:lnTo>
                  <a:pt x="85331" y="63334"/>
                </a:lnTo>
                <a:lnTo>
                  <a:pt x="80962" y="73190"/>
                </a:lnTo>
                <a:lnTo>
                  <a:pt x="76847" y="83121"/>
                </a:lnTo>
                <a:lnTo>
                  <a:pt x="75311" y="93624"/>
                </a:lnTo>
                <a:lnTo>
                  <a:pt x="75412" y="98679"/>
                </a:lnTo>
                <a:lnTo>
                  <a:pt x="77431" y="103847"/>
                </a:lnTo>
                <a:lnTo>
                  <a:pt x="81394" y="107162"/>
                </a:lnTo>
                <a:lnTo>
                  <a:pt x="78803" y="102895"/>
                </a:lnTo>
                <a:lnTo>
                  <a:pt x="78181" y="98247"/>
                </a:lnTo>
                <a:lnTo>
                  <a:pt x="79019" y="93827"/>
                </a:lnTo>
                <a:lnTo>
                  <a:pt x="84505" y="79794"/>
                </a:lnTo>
                <a:lnTo>
                  <a:pt x="91440" y="66700"/>
                </a:lnTo>
                <a:lnTo>
                  <a:pt x="95250" y="53213"/>
                </a:lnTo>
                <a:close/>
              </a:path>
              <a:path w="222884" h="375284">
                <a:moveTo>
                  <a:pt x="128092" y="363296"/>
                </a:moveTo>
                <a:lnTo>
                  <a:pt x="127774" y="360768"/>
                </a:lnTo>
                <a:lnTo>
                  <a:pt x="114490" y="328701"/>
                </a:lnTo>
                <a:lnTo>
                  <a:pt x="103466" y="361734"/>
                </a:lnTo>
                <a:lnTo>
                  <a:pt x="103352" y="363296"/>
                </a:lnTo>
                <a:lnTo>
                  <a:pt x="103352" y="369608"/>
                </a:lnTo>
                <a:lnTo>
                  <a:pt x="108889" y="374738"/>
                </a:lnTo>
                <a:lnTo>
                  <a:pt x="122555" y="374738"/>
                </a:lnTo>
                <a:lnTo>
                  <a:pt x="128092" y="369608"/>
                </a:lnTo>
                <a:lnTo>
                  <a:pt x="128092" y="363296"/>
                </a:lnTo>
                <a:close/>
              </a:path>
              <a:path w="222884" h="375284">
                <a:moveTo>
                  <a:pt x="159042" y="93649"/>
                </a:moveTo>
                <a:lnTo>
                  <a:pt x="155194" y="78473"/>
                </a:lnTo>
                <a:lnTo>
                  <a:pt x="143522" y="59944"/>
                </a:lnTo>
                <a:lnTo>
                  <a:pt x="140220" y="50177"/>
                </a:lnTo>
                <a:lnTo>
                  <a:pt x="142849" y="40424"/>
                </a:lnTo>
                <a:lnTo>
                  <a:pt x="138099" y="43268"/>
                </a:lnTo>
                <a:lnTo>
                  <a:pt x="137058" y="49174"/>
                </a:lnTo>
                <a:lnTo>
                  <a:pt x="137414" y="53975"/>
                </a:lnTo>
                <a:lnTo>
                  <a:pt x="140068" y="64198"/>
                </a:lnTo>
                <a:lnTo>
                  <a:pt x="145097" y="74053"/>
                </a:lnTo>
                <a:lnTo>
                  <a:pt x="149783" y="83743"/>
                </a:lnTo>
                <a:lnTo>
                  <a:pt x="151447" y="93535"/>
                </a:lnTo>
                <a:lnTo>
                  <a:pt x="149123" y="103759"/>
                </a:lnTo>
                <a:lnTo>
                  <a:pt x="144741" y="113614"/>
                </a:lnTo>
                <a:lnTo>
                  <a:pt x="140639" y="123558"/>
                </a:lnTo>
                <a:lnTo>
                  <a:pt x="139090" y="134048"/>
                </a:lnTo>
                <a:lnTo>
                  <a:pt x="139192" y="139103"/>
                </a:lnTo>
                <a:lnTo>
                  <a:pt x="141211" y="144272"/>
                </a:lnTo>
                <a:lnTo>
                  <a:pt x="145173" y="147586"/>
                </a:lnTo>
                <a:lnTo>
                  <a:pt x="142582" y="143319"/>
                </a:lnTo>
                <a:lnTo>
                  <a:pt x="141960" y="138671"/>
                </a:lnTo>
                <a:lnTo>
                  <a:pt x="142798" y="134251"/>
                </a:lnTo>
                <a:lnTo>
                  <a:pt x="148297" y="120218"/>
                </a:lnTo>
                <a:lnTo>
                  <a:pt x="155219" y="107124"/>
                </a:lnTo>
                <a:lnTo>
                  <a:pt x="159042" y="93649"/>
                </a:lnTo>
                <a:close/>
              </a:path>
              <a:path w="222884" h="375284">
                <a:moveTo>
                  <a:pt x="168935" y="363296"/>
                </a:moveTo>
                <a:lnTo>
                  <a:pt x="168617" y="360768"/>
                </a:lnTo>
                <a:lnTo>
                  <a:pt x="155333" y="328701"/>
                </a:lnTo>
                <a:lnTo>
                  <a:pt x="144310" y="361734"/>
                </a:lnTo>
                <a:lnTo>
                  <a:pt x="144195" y="363296"/>
                </a:lnTo>
                <a:lnTo>
                  <a:pt x="144195" y="369608"/>
                </a:lnTo>
                <a:lnTo>
                  <a:pt x="149733" y="374738"/>
                </a:lnTo>
                <a:lnTo>
                  <a:pt x="163398" y="374738"/>
                </a:lnTo>
                <a:lnTo>
                  <a:pt x="168935" y="369608"/>
                </a:lnTo>
                <a:lnTo>
                  <a:pt x="168935" y="363296"/>
                </a:lnTo>
                <a:close/>
              </a:path>
              <a:path w="222884" h="375284">
                <a:moveTo>
                  <a:pt x="209765" y="363296"/>
                </a:moveTo>
                <a:lnTo>
                  <a:pt x="209448" y="360768"/>
                </a:lnTo>
                <a:lnTo>
                  <a:pt x="196164" y="328701"/>
                </a:lnTo>
                <a:lnTo>
                  <a:pt x="185140" y="361734"/>
                </a:lnTo>
                <a:lnTo>
                  <a:pt x="185026" y="363296"/>
                </a:lnTo>
                <a:lnTo>
                  <a:pt x="185026" y="369608"/>
                </a:lnTo>
                <a:lnTo>
                  <a:pt x="190563" y="374738"/>
                </a:lnTo>
                <a:lnTo>
                  <a:pt x="204228" y="374738"/>
                </a:lnTo>
                <a:lnTo>
                  <a:pt x="209765" y="369608"/>
                </a:lnTo>
                <a:lnTo>
                  <a:pt x="209765" y="363296"/>
                </a:lnTo>
                <a:close/>
              </a:path>
              <a:path w="222884" h="375284">
                <a:moveTo>
                  <a:pt x="211531" y="192976"/>
                </a:moveTo>
                <a:lnTo>
                  <a:pt x="196875" y="177723"/>
                </a:lnTo>
                <a:lnTo>
                  <a:pt x="177228" y="165354"/>
                </a:lnTo>
                <a:lnTo>
                  <a:pt x="153504" y="156464"/>
                </a:lnTo>
                <a:lnTo>
                  <a:pt x="126631" y="151676"/>
                </a:lnTo>
                <a:lnTo>
                  <a:pt x="125742" y="149720"/>
                </a:lnTo>
                <a:lnTo>
                  <a:pt x="123774" y="148348"/>
                </a:lnTo>
                <a:lnTo>
                  <a:pt x="118300" y="148348"/>
                </a:lnTo>
                <a:lnTo>
                  <a:pt x="118300" y="145376"/>
                </a:lnTo>
                <a:lnTo>
                  <a:pt x="119176" y="144513"/>
                </a:lnTo>
                <a:lnTo>
                  <a:pt x="125717" y="144513"/>
                </a:lnTo>
                <a:lnTo>
                  <a:pt x="130175" y="141452"/>
                </a:lnTo>
                <a:lnTo>
                  <a:pt x="130175" y="135648"/>
                </a:lnTo>
                <a:lnTo>
                  <a:pt x="121894" y="132943"/>
                </a:lnTo>
                <a:lnTo>
                  <a:pt x="101434" y="132943"/>
                </a:lnTo>
                <a:lnTo>
                  <a:pt x="93141" y="135648"/>
                </a:lnTo>
                <a:lnTo>
                  <a:pt x="93141" y="141439"/>
                </a:lnTo>
                <a:lnTo>
                  <a:pt x="97574" y="144500"/>
                </a:lnTo>
                <a:lnTo>
                  <a:pt x="104089" y="144500"/>
                </a:lnTo>
                <a:lnTo>
                  <a:pt x="105016" y="145707"/>
                </a:lnTo>
                <a:lnTo>
                  <a:pt x="105016" y="148348"/>
                </a:lnTo>
                <a:lnTo>
                  <a:pt x="99542" y="148348"/>
                </a:lnTo>
                <a:lnTo>
                  <a:pt x="97586" y="149720"/>
                </a:lnTo>
                <a:lnTo>
                  <a:pt x="96685" y="151676"/>
                </a:lnTo>
                <a:lnTo>
                  <a:pt x="69824" y="156464"/>
                </a:lnTo>
                <a:lnTo>
                  <a:pt x="46101" y="165354"/>
                </a:lnTo>
                <a:lnTo>
                  <a:pt x="26454" y="177723"/>
                </a:lnTo>
                <a:lnTo>
                  <a:pt x="11785" y="192976"/>
                </a:lnTo>
                <a:lnTo>
                  <a:pt x="211531" y="192976"/>
                </a:lnTo>
                <a:close/>
              </a:path>
              <a:path w="222884" h="375284">
                <a:moveTo>
                  <a:pt x="222681" y="233680"/>
                </a:moveTo>
                <a:lnTo>
                  <a:pt x="220814" y="224434"/>
                </a:lnTo>
                <a:lnTo>
                  <a:pt x="220624" y="224307"/>
                </a:lnTo>
                <a:lnTo>
                  <a:pt x="220421" y="224167"/>
                </a:lnTo>
                <a:lnTo>
                  <a:pt x="216573" y="221627"/>
                </a:lnTo>
                <a:lnTo>
                  <a:pt x="203962" y="224167"/>
                </a:lnTo>
                <a:lnTo>
                  <a:pt x="206235" y="212648"/>
                </a:lnTo>
                <a:lnTo>
                  <a:pt x="208953" y="204584"/>
                </a:lnTo>
                <a:lnTo>
                  <a:pt x="211239" y="199859"/>
                </a:lnTo>
                <a:lnTo>
                  <a:pt x="212191" y="198310"/>
                </a:lnTo>
                <a:lnTo>
                  <a:pt x="11125" y="198310"/>
                </a:lnTo>
                <a:lnTo>
                  <a:pt x="19367" y="224307"/>
                </a:lnTo>
                <a:lnTo>
                  <a:pt x="6108" y="221627"/>
                </a:lnTo>
                <a:lnTo>
                  <a:pt x="1866" y="224434"/>
                </a:lnTo>
                <a:lnTo>
                  <a:pt x="0" y="233680"/>
                </a:lnTo>
                <a:lnTo>
                  <a:pt x="2806" y="237921"/>
                </a:lnTo>
                <a:lnTo>
                  <a:pt x="19431" y="241287"/>
                </a:lnTo>
                <a:lnTo>
                  <a:pt x="19431" y="284340"/>
                </a:lnTo>
                <a:lnTo>
                  <a:pt x="20942" y="299720"/>
                </a:lnTo>
                <a:lnTo>
                  <a:pt x="202361" y="299720"/>
                </a:lnTo>
                <a:lnTo>
                  <a:pt x="203885" y="284340"/>
                </a:lnTo>
                <a:lnTo>
                  <a:pt x="203885" y="241287"/>
                </a:lnTo>
                <a:lnTo>
                  <a:pt x="203263" y="241287"/>
                </a:lnTo>
                <a:lnTo>
                  <a:pt x="219862" y="237921"/>
                </a:lnTo>
                <a:lnTo>
                  <a:pt x="222681" y="23368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479308" y="9836407"/>
            <a:ext cx="788670" cy="300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320">
              <a:lnSpc>
                <a:spcPts val="1075"/>
              </a:lnSpc>
              <a:spcBef>
                <a:spcPts val="110"/>
              </a:spcBef>
            </a:pPr>
            <a:r>
              <a:rPr sz="900" spc="185" dirty="0">
                <a:solidFill>
                  <a:srgbClr val="636466"/>
                </a:solidFill>
                <a:latin typeface="Verdana"/>
                <a:cs typeface="Verdana"/>
              </a:rPr>
              <a:t>COCCIÓN 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75"/>
              </a:lnSpc>
            </a:pPr>
            <a:r>
              <a:rPr sz="900" spc="45" dirty="0">
                <a:solidFill>
                  <a:srgbClr val="636466"/>
                </a:solidFill>
                <a:latin typeface="Arial Black"/>
                <a:cs typeface="Arial Black"/>
              </a:rPr>
              <a:t>UNIFORME 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887587" y="9766325"/>
            <a:ext cx="1741805" cy="384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lnSpc>
                <a:spcPct val="106800"/>
              </a:lnSpc>
              <a:spcBef>
                <a:spcPts val="95"/>
              </a:spcBef>
            </a:pPr>
            <a:r>
              <a:rPr sz="11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Cuerpos</a:t>
            </a:r>
            <a:r>
              <a:rPr sz="11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636466"/>
                </a:solidFill>
                <a:latin typeface="Lucida Sans Unicode"/>
                <a:cs typeface="Lucida Sans Unicode"/>
              </a:rPr>
              <a:t>aptos</a:t>
            </a:r>
            <a:r>
              <a:rPr sz="11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11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horno </a:t>
            </a:r>
            <a:r>
              <a:rPr sz="11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sin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la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636466"/>
                </a:solidFill>
                <a:latin typeface="Lucida Sans Unicode"/>
                <a:cs typeface="Lucida Sans Unicode"/>
              </a:rPr>
              <a:t>tapa</a:t>
            </a:r>
            <a:r>
              <a:rPr sz="11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ni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</a:t>
            </a:r>
            <a:r>
              <a:rPr sz="11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mango</a:t>
            </a:r>
            <a:endParaRPr sz="1100">
              <a:latin typeface="Lucida Sans Unicode"/>
              <a:cs typeface="Lucida Sans Unicode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63029" y="9715893"/>
            <a:ext cx="502920" cy="502920"/>
            <a:chOff x="463029" y="9715893"/>
            <a:chExt cx="502920" cy="502920"/>
          </a:xfrm>
        </p:grpSpPr>
        <p:pic>
          <p:nvPicPr>
            <p:cNvPr id="62" name="object 62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85" y="9717176"/>
              <a:ext cx="486067" cy="50131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27" y="9793541"/>
              <a:ext cx="394944" cy="42067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94" y="9832124"/>
              <a:ext cx="284543" cy="29577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364" y="9855466"/>
              <a:ext cx="180898" cy="22232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775" y="10023335"/>
              <a:ext cx="54345" cy="6802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029" y="9715893"/>
              <a:ext cx="431215" cy="45402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341" y="9806482"/>
              <a:ext cx="247724" cy="26313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861" y="9828301"/>
              <a:ext cx="273702" cy="2619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34" y="9747676"/>
              <a:ext cx="440315" cy="271508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5126583" y="9678193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72" name="object 72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240" y="9870199"/>
            <a:ext cx="234365" cy="234365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5034681" y="10143840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74" name="object 74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690" y="9874171"/>
            <a:ext cx="226589" cy="226428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5472955" y="10143840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76" name="object 76"/>
          <p:cNvPicPr/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893" y="9872905"/>
            <a:ext cx="228942" cy="228955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5901010" y="10143840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78" name="object 78"/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15" y="9875035"/>
            <a:ext cx="222859" cy="224701"/>
          </a:xfrm>
          <a:prstGeom prst="rect">
            <a:avLst/>
          </a:prstGeom>
        </p:spPr>
      </p:pic>
      <p:sp>
        <p:nvSpPr>
          <p:cNvPr id="79" name="object 79"/>
          <p:cNvSpPr txBox="1"/>
          <p:nvPr/>
        </p:nvSpPr>
        <p:spPr>
          <a:xfrm>
            <a:off x="6419552" y="10143840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770267" y="10143840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81" name="object 81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13" y="9865781"/>
            <a:ext cx="243230" cy="243205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3057690" y="360006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104" y="166368"/>
                </a:moveTo>
                <a:lnTo>
                  <a:pt x="776115" y="166368"/>
                </a:lnTo>
                <a:lnTo>
                  <a:pt x="786253" y="167434"/>
                </a:lnTo>
                <a:lnTo>
                  <a:pt x="785397" y="167434"/>
                </a:lnTo>
                <a:lnTo>
                  <a:pt x="795798" y="171958"/>
                </a:lnTo>
                <a:lnTo>
                  <a:pt x="795600" y="171958"/>
                </a:lnTo>
                <a:lnTo>
                  <a:pt x="801308" y="179652"/>
                </a:lnTo>
                <a:lnTo>
                  <a:pt x="802853" y="181783"/>
                </a:lnTo>
                <a:lnTo>
                  <a:pt x="803951" y="198956"/>
                </a:lnTo>
                <a:lnTo>
                  <a:pt x="800040" y="213523"/>
                </a:lnTo>
                <a:lnTo>
                  <a:pt x="797411" y="228408"/>
                </a:lnTo>
                <a:lnTo>
                  <a:pt x="850179" y="228408"/>
                </a:lnTo>
                <a:lnTo>
                  <a:pt x="849051" y="239560"/>
                </a:lnTo>
                <a:lnTo>
                  <a:pt x="848931" y="241735"/>
                </a:lnTo>
                <a:lnTo>
                  <a:pt x="848808" y="243940"/>
                </a:lnTo>
                <a:lnTo>
                  <a:pt x="848695" y="245985"/>
                </a:lnTo>
                <a:lnTo>
                  <a:pt x="848622" y="247305"/>
                </a:lnTo>
                <a:lnTo>
                  <a:pt x="848496" y="249566"/>
                </a:lnTo>
                <a:lnTo>
                  <a:pt x="864823" y="288409"/>
                </a:lnTo>
                <a:lnTo>
                  <a:pt x="909221" y="307072"/>
                </a:lnTo>
                <a:lnTo>
                  <a:pt x="1024931" y="307657"/>
                </a:lnTo>
                <a:lnTo>
                  <a:pt x="1070337" y="292009"/>
                </a:lnTo>
                <a:lnTo>
                  <a:pt x="1092394" y="268756"/>
                </a:lnTo>
                <a:lnTo>
                  <a:pt x="948858" y="268756"/>
                </a:lnTo>
                <a:lnTo>
                  <a:pt x="942033" y="266805"/>
                </a:lnTo>
                <a:lnTo>
                  <a:pt x="937811" y="261486"/>
                </a:lnTo>
                <a:lnTo>
                  <a:pt x="936516" y="253598"/>
                </a:lnTo>
                <a:lnTo>
                  <a:pt x="938470" y="243940"/>
                </a:lnTo>
                <a:lnTo>
                  <a:pt x="952897" y="200874"/>
                </a:lnTo>
                <a:lnTo>
                  <a:pt x="986228" y="168584"/>
                </a:lnTo>
                <a:lnTo>
                  <a:pt x="999468" y="166610"/>
                </a:lnTo>
                <a:lnTo>
                  <a:pt x="1135049" y="166610"/>
                </a:lnTo>
                <a:lnTo>
                  <a:pt x="1135104" y="166368"/>
                </a:lnTo>
                <a:close/>
              </a:path>
              <a:path w="1440179" h="307975">
                <a:moveTo>
                  <a:pt x="740275" y="128450"/>
                </a:moveTo>
                <a:lnTo>
                  <a:pt x="623110" y="128450"/>
                </a:lnTo>
                <a:lnTo>
                  <a:pt x="606505" y="166368"/>
                </a:lnTo>
                <a:lnTo>
                  <a:pt x="1210059" y="166368"/>
                </a:lnTo>
                <a:lnTo>
                  <a:pt x="1177408" y="242937"/>
                </a:lnTo>
                <a:lnTo>
                  <a:pt x="1176392" y="244854"/>
                </a:lnTo>
                <a:lnTo>
                  <a:pt x="1175680" y="247305"/>
                </a:lnTo>
                <a:lnTo>
                  <a:pt x="1175071" y="249566"/>
                </a:lnTo>
                <a:lnTo>
                  <a:pt x="1172063" y="261486"/>
                </a:lnTo>
                <a:lnTo>
                  <a:pt x="1171996" y="261754"/>
                </a:lnTo>
                <a:lnTo>
                  <a:pt x="1170967" y="273801"/>
                </a:lnTo>
                <a:lnTo>
                  <a:pt x="1172737" y="284967"/>
                </a:lnTo>
                <a:lnTo>
                  <a:pt x="1178055" y="294511"/>
                </a:lnTo>
                <a:lnTo>
                  <a:pt x="1180536" y="301773"/>
                </a:lnTo>
                <a:lnTo>
                  <a:pt x="1186186" y="305501"/>
                </a:lnTo>
                <a:lnTo>
                  <a:pt x="1199402" y="306881"/>
                </a:lnTo>
                <a:lnTo>
                  <a:pt x="1224360" y="307072"/>
                </a:lnTo>
                <a:lnTo>
                  <a:pt x="1423064" y="307072"/>
                </a:lnTo>
                <a:lnTo>
                  <a:pt x="1439890" y="268756"/>
                </a:lnTo>
                <a:lnTo>
                  <a:pt x="1439968" y="268578"/>
                </a:lnTo>
                <a:lnTo>
                  <a:pt x="1294366" y="268578"/>
                </a:lnTo>
                <a:lnTo>
                  <a:pt x="1281852" y="264973"/>
                </a:lnTo>
                <a:lnTo>
                  <a:pt x="1278204" y="257237"/>
                </a:lnTo>
                <a:lnTo>
                  <a:pt x="1278832" y="251277"/>
                </a:lnTo>
                <a:lnTo>
                  <a:pt x="1278918" y="250460"/>
                </a:lnTo>
                <a:lnTo>
                  <a:pt x="1279013" y="249566"/>
                </a:lnTo>
                <a:lnTo>
                  <a:pt x="1280201" y="245985"/>
                </a:lnTo>
                <a:lnTo>
                  <a:pt x="1317255" y="161936"/>
                </a:lnTo>
                <a:lnTo>
                  <a:pt x="877700" y="161936"/>
                </a:lnTo>
                <a:lnTo>
                  <a:pt x="870293" y="145743"/>
                </a:lnTo>
                <a:lnTo>
                  <a:pt x="748427" y="145743"/>
                </a:lnTo>
                <a:lnTo>
                  <a:pt x="748354" y="137447"/>
                </a:lnTo>
                <a:lnTo>
                  <a:pt x="748243" y="133351"/>
                </a:lnTo>
                <a:lnTo>
                  <a:pt x="748122" y="128865"/>
                </a:lnTo>
                <a:lnTo>
                  <a:pt x="740275" y="128450"/>
                </a:lnTo>
                <a:close/>
              </a:path>
              <a:path w="1440179" h="307975">
                <a:moveTo>
                  <a:pt x="334001" y="0"/>
                </a:moveTo>
                <a:lnTo>
                  <a:pt x="155375" y="0"/>
                </a:lnTo>
                <a:lnTo>
                  <a:pt x="139538" y="1500"/>
                </a:lnTo>
                <a:lnTo>
                  <a:pt x="112828" y="8696"/>
                </a:lnTo>
                <a:lnTo>
                  <a:pt x="82043" y="25955"/>
                </a:lnTo>
                <a:lnTo>
                  <a:pt x="53826" y="57732"/>
                </a:lnTo>
                <a:lnTo>
                  <a:pt x="0" y="144178"/>
                </a:lnTo>
                <a:lnTo>
                  <a:pt x="0" y="303143"/>
                </a:lnTo>
                <a:lnTo>
                  <a:pt x="128921" y="306881"/>
                </a:lnTo>
                <a:lnTo>
                  <a:pt x="675478" y="306881"/>
                </a:lnTo>
                <a:lnTo>
                  <a:pt x="692074" y="268756"/>
                </a:lnTo>
                <a:lnTo>
                  <a:pt x="692151" y="268578"/>
                </a:lnTo>
                <a:lnTo>
                  <a:pt x="147261" y="268578"/>
                </a:lnTo>
                <a:lnTo>
                  <a:pt x="118371" y="259999"/>
                </a:lnTo>
                <a:lnTo>
                  <a:pt x="108822" y="241209"/>
                </a:lnTo>
                <a:lnTo>
                  <a:pt x="109605" y="222420"/>
                </a:lnTo>
                <a:lnTo>
                  <a:pt x="133044" y="146186"/>
                </a:lnTo>
                <a:lnTo>
                  <a:pt x="148477" y="106650"/>
                </a:lnTo>
                <a:lnTo>
                  <a:pt x="184903" y="59381"/>
                </a:lnTo>
                <a:lnTo>
                  <a:pt x="220289" y="41389"/>
                </a:lnTo>
                <a:lnTo>
                  <a:pt x="227937" y="40486"/>
                </a:lnTo>
                <a:lnTo>
                  <a:pt x="403643" y="40486"/>
                </a:lnTo>
                <a:lnTo>
                  <a:pt x="400738" y="29198"/>
                </a:lnTo>
                <a:lnTo>
                  <a:pt x="374387" y="9907"/>
                </a:lnTo>
                <a:lnTo>
                  <a:pt x="346778" y="1708"/>
                </a:lnTo>
                <a:lnTo>
                  <a:pt x="334001" y="0"/>
                </a:lnTo>
                <a:close/>
              </a:path>
              <a:path w="1440179" h="307975">
                <a:moveTo>
                  <a:pt x="1135049" y="166610"/>
                </a:moveTo>
                <a:lnTo>
                  <a:pt x="1028246" y="166610"/>
                </a:lnTo>
                <a:lnTo>
                  <a:pt x="1035072" y="168584"/>
                </a:lnTo>
                <a:lnTo>
                  <a:pt x="1039276" y="173887"/>
                </a:lnTo>
                <a:lnTo>
                  <a:pt x="1040583" y="181783"/>
                </a:lnTo>
                <a:lnTo>
                  <a:pt x="1038819" y="190594"/>
                </a:lnTo>
                <a:lnTo>
                  <a:pt x="1038764" y="190868"/>
                </a:lnTo>
                <a:lnTo>
                  <a:pt x="1038647" y="191451"/>
                </a:lnTo>
                <a:lnTo>
                  <a:pt x="1019445" y="243940"/>
                </a:lnTo>
                <a:lnTo>
                  <a:pt x="991238" y="268756"/>
                </a:lnTo>
                <a:lnTo>
                  <a:pt x="1092394" y="268756"/>
                </a:lnTo>
                <a:lnTo>
                  <a:pt x="1103321" y="257237"/>
                </a:lnTo>
                <a:lnTo>
                  <a:pt x="1105085" y="253598"/>
                </a:lnTo>
                <a:lnTo>
                  <a:pt x="1124753" y="212247"/>
                </a:lnTo>
                <a:lnTo>
                  <a:pt x="1134998" y="166838"/>
                </a:lnTo>
                <a:lnTo>
                  <a:pt x="1135049" y="166610"/>
                </a:lnTo>
                <a:close/>
              </a:path>
              <a:path w="1440179" h="307975">
                <a:moveTo>
                  <a:pt x="552727" y="127976"/>
                </a:moveTo>
                <a:lnTo>
                  <a:pt x="394605" y="127976"/>
                </a:lnTo>
                <a:lnTo>
                  <a:pt x="360963" y="132179"/>
                </a:lnTo>
                <a:lnTo>
                  <a:pt x="338450" y="141425"/>
                </a:lnTo>
                <a:lnTo>
                  <a:pt x="325841" y="150672"/>
                </a:lnTo>
                <a:lnTo>
                  <a:pt x="321910" y="154875"/>
                </a:lnTo>
                <a:lnTo>
                  <a:pt x="293472" y="182911"/>
                </a:lnTo>
                <a:lnTo>
                  <a:pt x="279999" y="204097"/>
                </a:lnTo>
                <a:lnTo>
                  <a:pt x="277953" y="228408"/>
                </a:lnTo>
                <a:lnTo>
                  <a:pt x="277896" y="229088"/>
                </a:lnTo>
                <a:lnTo>
                  <a:pt x="283498" y="268044"/>
                </a:lnTo>
                <a:lnTo>
                  <a:pt x="283574" y="268578"/>
                </a:lnTo>
                <a:lnTo>
                  <a:pt x="390592" y="268578"/>
                </a:lnTo>
                <a:lnTo>
                  <a:pt x="377228" y="263607"/>
                </a:lnTo>
                <a:lnTo>
                  <a:pt x="371489" y="252671"/>
                </a:lnTo>
                <a:lnTo>
                  <a:pt x="370763" y="245985"/>
                </a:lnTo>
                <a:lnTo>
                  <a:pt x="370641" y="244854"/>
                </a:lnTo>
                <a:lnTo>
                  <a:pt x="370541" y="243940"/>
                </a:lnTo>
                <a:lnTo>
                  <a:pt x="381930" y="204884"/>
                </a:lnTo>
                <a:lnTo>
                  <a:pt x="404101" y="171958"/>
                </a:lnTo>
                <a:lnTo>
                  <a:pt x="415874" y="166610"/>
                </a:lnTo>
                <a:lnTo>
                  <a:pt x="412913" y="166610"/>
                </a:lnTo>
                <a:lnTo>
                  <a:pt x="426224" y="166368"/>
                </a:lnTo>
                <a:lnTo>
                  <a:pt x="558194" y="166368"/>
                </a:lnTo>
                <a:lnTo>
                  <a:pt x="565471" y="149439"/>
                </a:lnTo>
                <a:lnTo>
                  <a:pt x="567191" y="137447"/>
                </a:lnTo>
                <a:lnTo>
                  <a:pt x="563215" y="131024"/>
                </a:lnTo>
                <a:lnTo>
                  <a:pt x="557172" y="128450"/>
                </a:lnTo>
                <a:lnTo>
                  <a:pt x="552727" y="127976"/>
                </a:lnTo>
                <a:close/>
              </a:path>
              <a:path w="1440179" h="307975">
                <a:moveTo>
                  <a:pt x="558194" y="166368"/>
                </a:moveTo>
                <a:lnTo>
                  <a:pt x="472712" y="166368"/>
                </a:lnTo>
                <a:lnTo>
                  <a:pt x="428552" y="268578"/>
                </a:lnTo>
                <a:lnTo>
                  <a:pt x="692151" y="268578"/>
                </a:lnTo>
                <a:lnTo>
                  <a:pt x="692383" y="268044"/>
                </a:lnTo>
                <a:lnTo>
                  <a:pt x="536121" y="268044"/>
                </a:lnTo>
                <a:lnTo>
                  <a:pt x="525027" y="264788"/>
                </a:lnTo>
                <a:lnTo>
                  <a:pt x="521683" y="257624"/>
                </a:lnTo>
                <a:lnTo>
                  <a:pt x="522308" y="251277"/>
                </a:lnTo>
                <a:lnTo>
                  <a:pt x="522389" y="250460"/>
                </a:lnTo>
                <a:lnTo>
                  <a:pt x="523414" y="247305"/>
                </a:lnTo>
                <a:lnTo>
                  <a:pt x="557992" y="166838"/>
                </a:lnTo>
                <a:lnTo>
                  <a:pt x="558090" y="166610"/>
                </a:lnTo>
                <a:lnTo>
                  <a:pt x="558194" y="166368"/>
                </a:lnTo>
                <a:close/>
              </a:path>
              <a:path w="1440179" h="307975">
                <a:moveTo>
                  <a:pt x="769522" y="166368"/>
                </a:moveTo>
                <a:lnTo>
                  <a:pt x="619166" y="166368"/>
                </a:lnTo>
                <a:lnTo>
                  <a:pt x="629590" y="167434"/>
                </a:lnTo>
                <a:lnTo>
                  <a:pt x="634216" y="169653"/>
                </a:lnTo>
                <a:lnTo>
                  <a:pt x="634153" y="171958"/>
                </a:lnTo>
                <a:lnTo>
                  <a:pt x="634068" y="174731"/>
                </a:lnTo>
                <a:lnTo>
                  <a:pt x="630215" y="184263"/>
                </a:lnTo>
                <a:lnTo>
                  <a:pt x="593728" y="268044"/>
                </a:lnTo>
                <a:lnTo>
                  <a:pt x="692383" y="268044"/>
                </a:lnTo>
                <a:lnTo>
                  <a:pt x="712384" y="222096"/>
                </a:lnTo>
                <a:lnTo>
                  <a:pt x="731365" y="190868"/>
                </a:lnTo>
                <a:lnTo>
                  <a:pt x="748940" y="174384"/>
                </a:lnTo>
                <a:lnTo>
                  <a:pt x="761732" y="168007"/>
                </a:lnTo>
                <a:lnTo>
                  <a:pt x="761564" y="168007"/>
                </a:lnTo>
                <a:lnTo>
                  <a:pt x="766893" y="166838"/>
                </a:lnTo>
                <a:lnTo>
                  <a:pt x="769522" y="166368"/>
                </a:lnTo>
                <a:close/>
              </a:path>
              <a:path w="1440179" h="307975">
                <a:moveTo>
                  <a:pt x="1363488" y="5332"/>
                </a:moveTo>
                <a:lnTo>
                  <a:pt x="1246788" y="5332"/>
                </a:lnTo>
                <a:lnTo>
                  <a:pt x="1235193" y="31558"/>
                </a:lnTo>
                <a:lnTo>
                  <a:pt x="1229846" y="43775"/>
                </a:lnTo>
                <a:lnTo>
                  <a:pt x="1244616" y="43775"/>
                </a:lnTo>
                <a:lnTo>
                  <a:pt x="1253754" y="44198"/>
                </a:lnTo>
                <a:lnTo>
                  <a:pt x="1257953" y="46015"/>
                </a:lnTo>
                <a:lnTo>
                  <a:pt x="1258248" y="50735"/>
                </a:lnTo>
                <a:lnTo>
                  <a:pt x="1255678" y="59866"/>
                </a:lnTo>
                <a:lnTo>
                  <a:pt x="1225909" y="127773"/>
                </a:lnTo>
                <a:lnTo>
                  <a:pt x="938197" y="127773"/>
                </a:lnTo>
                <a:lnTo>
                  <a:pt x="929744" y="128450"/>
                </a:lnTo>
                <a:lnTo>
                  <a:pt x="913833" y="132447"/>
                </a:lnTo>
                <a:lnTo>
                  <a:pt x="895020" y="142644"/>
                </a:lnTo>
                <a:lnTo>
                  <a:pt x="877700" y="161936"/>
                </a:lnTo>
                <a:lnTo>
                  <a:pt x="1317255" y="161936"/>
                </a:lnTo>
                <a:lnTo>
                  <a:pt x="1374689" y="31558"/>
                </a:lnTo>
                <a:lnTo>
                  <a:pt x="1376633" y="27214"/>
                </a:lnTo>
                <a:lnTo>
                  <a:pt x="1377204" y="15271"/>
                </a:lnTo>
                <a:lnTo>
                  <a:pt x="1372394" y="8696"/>
                </a:lnTo>
                <a:lnTo>
                  <a:pt x="1366417" y="5910"/>
                </a:lnTo>
                <a:lnTo>
                  <a:pt x="1363488" y="5332"/>
                </a:lnTo>
                <a:close/>
              </a:path>
              <a:path w="1440179" h="307975">
                <a:moveTo>
                  <a:pt x="835075" y="127773"/>
                </a:moveTo>
                <a:lnTo>
                  <a:pt x="784381" y="127773"/>
                </a:lnTo>
                <a:lnTo>
                  <a:pt x="772048" y="129270"/>
                </a:lnTo>
                <a:lnTo>
                  <a:pt x="761784" y="133351"/>
                </a:lnTo>
                <a:lnTo>
                  <a:pt x="753935" y="139124"/>
                </a:lnTo>
                <a:lnTo>
                  <a:pt x="748427" y="145743"/>
                </a:lnTo>
                <a:lnTo>
                  <a:pt x="870293" y="145743"/>
                </a:lnTo>
                <a:lnTo>
                  <a:pt x="868689" y="142236"/>
                </a:lnTo>
                <a:lnTo>
                  <a:pt x="854258" y="132179"/>
                </a:lnTo>
                <a:lnTo>
                  <a:pt x="854492" y="132179"/>
                </a:lnTo>
                <a:lnTo>
                  <a:pt x="841118" y="128450"/>
                </a:lnTo>
                <a:lnTo>
                  <a:pt x="842295" y="128450"/>
                </a:lnTo>
                <a:lnTo>
                  <a:pt x="835075" y="127773"/>
                </a:lnTo>
                <a:close/>
              </a:path>
              <a:path w="1440179" h="307975">
                <a:moveTo>
                  <a:pt x="403643" y="40486"/>
                </a:moveTo>
                <a:lnTo>
                  <a:pt x="270729" y="40486"/>
                </a:lnTo>
                <a:lnTo>
                  <a:pt x="279651" y="41588"/>
                </a:lnTo>
                <a:lnTo>
                  <a:pt x="295075" y="48539"/>
                </a:lnTo>
                <a:lnTo>
                  <a:pt x="307166" y="66809"/>
                </a:lnTo>
                <a:lnTo>
                  <a:pt x="306086" y="101865"/>
                </a:lnTo>
                <a:lnTo>
                  <a:pt x="404092" y="101865"/>
                </a:lnTo>
                <a:lnTo>
                  <a:pt x="406057" y="92497"/>
                </a:lnTo>
                <a:lnTo>
                  <a:pt x="407691" y="83564"/>
                </a:lnTo>
                <a:lnTo>
                  <a:pt x="409169" y="74156"/>
                </a:lnTo>
                <a:lnTo>
                  <a:pt x="410328" y="65238"/>
                </a:lnTo>
                <a:lnTo>
                  <a:pt x="409743" y="64184"/>
                </a:lnTo>
                <a:lnTo>
                  <a:pt x="403643" y="40486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2856073" y="6732396"/>
            <a:ext cx="18827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25" dirty="0">
                <a:solidFill>
                  <a:srgbClr val="FFFFFF"/>
                </a:solidFill>
                <a:latin typeface="Arial Black"/>
                <a:cs typeface="Arial Black"/>
              </a:rPr>
              <a:t>FÁCIL</a:t>
            </a:r>
            <a:r>
              <a:rPr sz="135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5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5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Arial Black"/>
                <a:cs typeface="Arial Black"/>
              </a:rPr>
              <a:t>GUARDAR</a:t>
            </a:r>
            <a:endParaRPr sz="1350">
              <a:latin typeface="Arial Black"/>
              <a:cs typeface="Arial Blac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943386" y="6838377"/>
            <a:ext cx="22580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8010" marR="156845" indent="-42418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D1C1A"/>
                </a:solidFill>
                <a:latin typeface="Lucida Sans Unicode"/>
                <a:cs typeface="Lucida Sans Unicode"/>
              </a:rPr>
              <a:t>Permite</a:t>
            </a:r>
            <a:r>
              <a:rPr sz="10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1D1C1A"/>
                </a:solidFill>
                <a:latin typeface="Lucida Sans Unicode"/>
                <a:cs typeface="Lucida Sans Unicode"/>
              </a:rPr>
              <a:t>fijar</a:t>
            </a:r>
            <a:r>
              <a:rPr sz="10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1D1C1A"/>
                </a:solidFill>
                <a:latin typeface="Lucida Sans Unicode"/>
                <a:cs typeface="Lucida Sans Unicode"/>
              </a:rPr>
              <a:t>la</a:t>
            </a:r>
            <a:r>
              <a:rPr sz="10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tapa</a:t>
            </a:r>
            <a:r>
              <a:rPr sz="10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entreabierta durante</a:t>
            </a:r>
            <a:r>
              <a:rPr sz="1000" spc="-9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1D1C1A"/>
                </a:solidFill>
                <a:latin typeface="Lucida Sans Unicode"/>
                <a:cs typeface="Lucida Sans Unicode"/>
              </a:rPr>
              <a:t>la</a:t>
            </a:r>
            <a:r>
              <a:rPr sz="1000" spc="-8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cocción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5156299" y="7255019"/>
            <a:ext cx="2037080" cy="2054225"/>
            <a:chOff x="5156299" y="7255019"/>
            <a:chExt cx="2037080" cy="2054225"/>
          </a:xfrm>
        </p:grpSpPr>
        <p:pic>
          <p:nvPicPr>
            <p:cNvPr id="86" name="object 86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4983" y="8762784"/>
              <a:ext cx="2017814" cy="54623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6299" y="7255019"/>
              <a:ext cx="1721804" cy="1866900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4944948" y="9266529"/>
            <a:ext cx="2258060" cy="346075"/>
          </a:xfrm>
          <a:prstGeom prst="rect">
            <a:avLst/>
          </a:prstGeom>
          <a:solidFill>
            <a:srgbClr val="C4A88A"/>
          </a:solidFill>
        </p:spPr>
        <p:txBody>
          <a:bodyPr vert="horz" wrap="square" lIns="0" tIns="79375" rIns="0" bIns="0" rtlCol="0">
            <a:spAutoFit/>
          </a:bodyPr>
          <a:lstStyle/>
          <a:p>
            <a:pPr marL="150495">
              <a:lnSpc>
                <a:spcPct val="100000"/>
              </a:lnSpc>
              <a:spcBef>
                <a:spcPts val="625"/>
              </a:spcBef>
            </a:pP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fundido</a:t>
            </a:r>
            <a:r>
              <a:rPr sz="1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/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base</a:t>
            </a:r>
            <a:r>
              <a:rPr sz="1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mm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62419" y="9266529"/>
            <a:ext cx="2258060" cy="346075"/>
          </a:xfrm>
          <a:prstGeom prst="rect">
            <a:avLst/>
          </a:prstGeom>
          <a:solidFill>
            <a:srgbClr val="B96042"/>
          </a:solidFill>
        </p:spPr>
        <p:txBody>
          <a:bodyPr vert="horz" wrap="square" lIns="0" tIns="79375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625"/>
              </a:spcBef>
            </a:pP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Interior</a:t>
            </a: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cerámico</a:t>
            </a: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antiadherente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653677" y="9266529"/>
            <a:ext cx="2258060" cy="346075"/>
          </a:xfrm>
          <a:prstGeom prst="rect">
            <a:avLst/>
          </a:prstGeom>
          <a:solidFill>
            <a:srgbClr val="636466"/>
          </a:solidFill>
        </p:spPr>
        <p:txBody>
          <a:bodyPr vert="horz" wrap="square" lIns="0" tIns="79375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625"/>
              </a:spcBef>
            </a:pPr>
            <a:r>
              <a:rPr sz="1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sz="11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sistema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inducción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8692" y="7320376"/>
            <a:ext cx="1867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1D1C1A"/>
                </a:solidFill>
                <a:latin typeface="Lucida Sans Unicode"/>
                <a:cs typeface="Lucida Sans Unicode"/>
              </a:rPr>
              <a:t>Diseño</a:t>
            </a:r>
            <a:r>
              <a:rPr sz="1000" spc="-7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de</a:t>
            </a:r>
            <a:r>
              <a:rPr sz="1000" spc="-7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sartén</a:t>
            </a:r>
            <a:r>
              <a:rPr sz="1000" spc="-7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multifunción que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1D1C1A"/>
                </a:solidFill>
                <a:latin typeface="Lucida Sans Unicode"/>
                <a:cs typeface="Lucida Sans Unicode"/>
              </a:rPr>
              <a:t>permite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apoyar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1D1C1A"/>
                </a:solidFill>
                <a:latin typeface="Lucida Sans Unicode"/>
                <a:cs typeface="Lucida Sans Unicode"/>
              </a:rPr>
              <a:t>la</a:t>
            </a:r>
            <a:r>
              <a:rPr sz="1000" spc="-7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espátula </a:t>
            </a:r>
            <a:r>
              <a:rPr sz="1000" spc="80" dirty="0">
                <a:solidFill>
                  <a:srgbClr val="1D1C1A"/>
                </a:solidFill>
                <a:latin typeface="Lucida Sans Unicode"/>
                <a:cs typeface="Lucida Sans Unicode"/>
              </a:rPr>
              <a:t>y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colar</a:t>
            </a:r>
            <a:r>
              <a:rPr sz="1000" spc="-8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1D1C1A"/>
                </a:solidFill>
                <a:latin typeface="Lucida Sans Unicode"/>
                <a:cs typeface="Lucida Sans Unicode"/>
              </a:rPr>
              <a:t>líquidos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1D1C1A"/>
                </a:solidFill>
                <a:latin typeface="Lucida Sans Unicode"/>
                <a:cs typeface="Lucida Sans Unicode"/>
              </a:rPr>
              <a:t>de</a:t>
            </a:r>
            <a:r>
              <a:rPr sz="1000" spc="-8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1D1C1A"/>
                </a:solidFill>
                <a:latin typeface="Lucida Sans Unicode"/>
                <a:cs typeface="Lucida Sans Unicode"/>
              </a:rPr>
              <a:t>cocción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953233" y="7243052"/>
            <a:ext cx="1426845" cy="54292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2025"/>
              </a:lnSpc>
              <a:spcBef>
                <a:spcPts val="115"/>
              </a:spcBef>
            </a:pPr>
            <a:r>
              <a:rPr sz="1750" b="1" spc="-40" dirty="0">
                <a:solidFill>
                  <a:srgbClr val="B96042"/>
                </a:solidFill>
                <a:latin typeface="Arial"/>
                <a:cs typeface="Arial"/>
              </a:rPr>
              <a:t>AHORRA</a:t>
            </a:r>
            <a:endParaRPr sz="1750">
              <a:latin typeface="Arial"/>
              <a:cs typeface="Arial"/>
            </a:endParaRPr>
          </a:p>
          <a:p>
            <a:pPr marL="288290">
              <a:lnSpc>
                <a:spcPts val="2025"/>
              </a:lnSpc>
            </a:pPr>
            <a:r>
              <a:rPr sz="1750" b="1" spc="-100" dirty="0">
                <a:solidFill>
                  <a:srgbClr val="B96042"/>
                </a:solidFill>
                <a:latin typeface="Arial"/>
                <a:cs typeface="Arial"/>
              </a:rPr>
              <a:t>de</a:t>
            </a:r>
            <a:r>
              <a:rPr sz="1750" b="1" spc="-105" dirty="0">
                <a:solidFill>
                  <a:srgbClr val="B96042"/>
                </a:solidFill>
                <a:latin typeface="Arial"/>
                <a:cs typeface="Arial"/>
              </a:rPr>
              <a:t> </a:t>
            </a:r>
            <a:r>
              <a:rPr sz="1750" b="1" spc="-175" dirty="0">
                <a:solidFill>
                  <a:srgbClr val="B96042"/>
                </a:solidFill>
                <a:latin typeface="Arial"/>
                <a:cs typeface="Arial"/>
              </a:rPr>
              <a:t>ESPACIO</a:t>
            </a:r>
            <a:endParaRPr sz="175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919855" y="7190676"/>
            <a:ext cx="379095" cy="289560"/>
          </a:xfrm>
          <a:custGeom>
            <a:avLst/>
            <a:gdLst/>
            <a:ahLst/>
            <a:cxnLst/>
            <a:rect l="l" t="t" r="r" b="b"/>
            <a:pathLst>
              <a:path w="379095" h="289559">
                <a:moveTo>
                  <a:pt x="192239" y="5740"/>
                </a:moveTo>
                <a:lnTo>
                  <a:pt x="54762" y="5740"/>
                </a:lnTo>
                <a:lnTo>
                  <a:pt x="16332" y="153149"/>
                </a:lnTo>
                <a:lnTo>
                  <a:pt x="63347" y="153149"/>
                </a:lnTo>
                <a:lnTo>
                  <a:pt x="64211" y="148958"/>
                </a:lnTo>
                <a:lnTo>
                  <a:pt x="67525" y="144538"/>
                </a:lnTo>
                <a:lnTo>
                  <a:pt x="79070" y="135051"/>
                </a:lnTo>
                <a:lnTo>
                  <a:pt x="86194" y="132638"/>
                </a:lnTo>
                <a:lnTo>
                  <a:pt x="94678" y="132638"/>
                </a:lnTo>
                <a:lnTo>
                  <a:pt x="107518" y="135636"/>
                </a:lnTo>
                <a:lnTo>
                  <a:pt x="115227" y="144640"/>
                </a:lnTo>
                <a:lnTo>
                  <a:pt x="117817" y="159651"/>
                </a:lnTo>
                <a:lnTo>
                  <a:pt x="115303" y="180670"/>
                </a:lnTo>
                <a:lnTo>
                  <a:pt x="105054" y="220713"/>
                </a:lnTo>
                <a:lnTo>
                  <a:pt x="72783" y="247726"/>
                </a:lnTo>
                <a:lnTo>
                  <a:pt x="61480" y="247726"/>
                </a:lnTo>
                <a:lnTo>
                  <a:pt x="54546" y="243852"/>
                </a:lnTo>
                <a:lnTo>
                  <a:pt x="51968" y="236093"/>
                </a:lnTo>
                <a:lnTo>
                  <a:pt x="50825" y="229069"/>
                </a:lnTo>
                <a:lnTo>
                  <a:pt x="50901" y="219837"/>
                </a:lnTo>
                <a:lnTo>
                  <a:pt x="52209" y="208381"/>
                </a:lnTo>
                <a:lnTo>
                  <a:pt x="54737" y="194716"/>
                </a:lnTo>
                <a:lnTo>
                  <a:pt x="5080" y="194716"/>
                </a:lnTo>
                <a:lnTo>
                  <a:pt x="1041" y="218821"/>
                </a:lnTo>
                <a:lnTo>
                  <a:pt x="0" y="239090"/>
                </a:lnTo>
                <a:lnTo>
                  <a:pt x="1955" y="255498"/>
                </a:lnTo>
                <a:lnTo>
                  <a:pt x="28232" y="283984"/>
                </a:lnTo>
                <a:lnTo>
                  <a:pt x="66332" y="289293"/>
                </a:lnTo>
                <a:lnTo>
                  <a:pt x="85521" y="287832"/>
                </a:lnTo>
                <a:lnTo>
                  <a:pt x="130898" y="266014"/>
                </a:lnTo>
                <a:lnTo>
                  <a:pt x="159969" y="214617"/>
                </a:lnTo>
                <a:lnTo>
                  <a:pt x="170141" y="167220"/>
                </a:lnTo>
                <a:lnTo>
                  <a:pt x="171234" y="147193"/>
                </a:lnTo>
                <a:lnTo>
                  <a:pt x="169595" y="130187"/>
                </a:lnTo>
                <a:lnTo>
                  <a:pt x="147231" y="97358"/>
                </a:lnTo>
                <a:lnTo>
                  <a:pt x="115709" y="91071"/>
                </a:lnTo>
                <a:lnTo>
                  <a:pt x="102895" y="92087"/>
                </a:lnTo>
                <a:lnTo>
                  <a:pt x="91135" y="95135"/>
                </a:lnTo>
                <a:lnTo>
                  <a:pt x="80441" y="100228"/>
                </a:lnTo>
                <a:lnTo>
                  <a:pt x="70802" y="107340"/>
                </a:lnTo>
                <a:lnTo>
                  <a:pt x="86741" y="47307"/>
                </a:lnTo>
                <a:lnTo>
                  <a:pt x="183426" y="47307"/>
                </a:lnTo>
                <a:lnTo>
                  <a:pt x="192239" y="5740"/>
                </a:lnTo>
                <a:close/>
              </a:path>
              <a:path w="379095" h="289559">
                <a:moveTo>
                  <a:pt x="378523" y="45732"/>
                </a:moveTo>
                <a:lnTo>
                  <a:pt x="377063" y="41567"/>
                </a:lnTo>
                <a:lnTo>
                  <a:pt x="369620" y="20332"/>
                </a:lnTo>
                <a:lnTo>
                  <a:pt x="349059" y="5080"/>
                </a:lnTo>
                <a:lnTo>
                  <a:pt x="324967" y="1282"/>
                </a:lnTo>
                <a:lnTo>
                  <a:pt x="324967" y="63804"/>
                </a:lnTo>
                <a:lnTo>
                  <a:pt x="322745" y="81102"/>
                </a:lnTo>
                <a:lnTo>
                  <a:pt x="296113" y="206717"/>
                </a:lnTo>
                <a:lnTo>
                  <a:pt x="295998" y="207264"/>
                </a:lnTo>
                <a:lnTo>
                  <a:pt x="295960" y="207454"/>
                </a:lnTo>
                <a:lnTo>
                  <a:pt x="290703" y="225082"/>
                </a:lnTo>
                <a:lnTo>
                  <a:pt x="283387" y="237655"/>
                </a:lnTo>
                <a:lnTo>
                  <a:pt x="273964" y="245262"/>
                </a:lnTo>
                <a:lnTo>
                  <a:pt x="273812" y="245262"/>
                </a:lnTo>
                <a:lnTo>
                  <a:pt x="262597" y="247726"/>
                </a:lnTo>
                <a:lnTo>
                  <a:pt x="253263" y="245262"/>
                </a:lnTo>
                <a:lnTo>
                  <a:pt x="247777" y="237845"/>
                </a:lnTo>
                <a:lnTo>
                  <a:pt x="246151" y="225488"/>
                </a:lnTo>
                <a:lnTo>
                  <a:pt x="248373" y="208191"/>
                </a:lnTo>
                <a:lnTo>
                  <a:pt x="275310" y="81292"/>
                </a:lnTo>
                <a:lnTo>
                  <a:pt x="275348" y="81102"/>
                </a:lnTo>
                <a:lnTo>
                  <a:pt x="280530" y="63804"/>
                </a:lnTo>
                <a:lnTo>
                  <a:pt x="287591" y="51460"/>
                </a:lnTo>
                <a:lnTo>
                  <a:pt x="296557" y="44043"/>
                </a:lnTo>
                <a:lnTo>
                  <a:pt x="307416" y="41567"/>
                </a:lnTo>
                <a:lnTo>
                  <a:pt x="317309" y="44043"/>
                </a:lnTo>
                <a:lnTo>
                  <a:pt x="323164" y="51460"/>
                </a:lnTo>
                <a:lnTo>
                  <a:pt x="324967" y="63804"/>
                </a:lnTo>
                <a:lnTo>
                  <a:pt x="324967" y="1282"/>
                </a:lnTo>
                <a:lnTo>
                  <a:pt x="281927" y="4953"/>
                </a:lnTo>
                <a:lnTo>
                  <a:pt x="234823" y="44589"/>
                </a:lnTo>
                <a:lnTo>
                  <a:pt x="195656" y="206717"/>
                </a:lnTo>
                <a:lnTo>
                  <a:pt x="192824" y="242849"/>
                </a:lnTo>
                <a:lnTo>
                  <a:pt x="201853" y="268655"/>
                </a:lnTo>
                <a:lnTo>
                  <a:pt x="222796" y="284175"/>
                </a:lnTo>
                <a:lnTo>
                  <a:pt x="222961" y="284175"/>
                </a:lnTo>
                <a:lnTo>
                  <a:pt x="255511" y="289293"/>
                </a:lnTo>
                <a:lnTo>
                  <a:pt x="316979" y="268782"/>
                </a:lnTo>
                <a:lnTo>
                  <a:pt x="349110" y="207454"/>
                </a:lnTo>
                <a:lnTo>
                  <a:pt x="375767" y="81292"/>
                </a:lnTo>
                <a:lnTo>
                  <a:pt x="378523" y="45732"/>
                </a:lnTo>
                <a:close/>
              </a:path>
            </a:pathLst>
          </a:custGeom>
          <a:solidFill>
            <a:srgbClr val="B96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45067" y="7191964"/>
            <a:ext cx="271780" cy="288290"/>
          </a:xfrm>
          <a:custGeom>
            <a:avLst/>
            <a:gdLst/>
            <a:ahLst/>
            <a:cxnLst/>
            <a:rect l="l" t="t" r="r" b="b"/>
            <a:pathLst>
              <a:path w="271779" h="288290">
                <a:moveTo>
                  <a:pt x="241604" y="0"/>
                </a:moveTo>
                <a:lnTo>
                  <a:pt x="215176" y="0"/>
                </a:lnTo>
                <a:lnTo>
                  <a:pt x="26847" y="287997"/>
                </a:lnTo>
                <a:lnTo>
                  <a:pt x="53276" y="287997"/>
                </a:lnTo>
                <a:lnTo>
                  <a:pt x="241604" y="0"/>
                </a:lnTo>
                <a:close/>
              </a:path>
              <a:path w="271779" h="288290">
                <a:moveTo>
                  <a:pt x="224282" y="142621"/>
                </a:moveTo>
                <a:lnTo>
                  <a:pt x="209213" y="143542"/>
                </a:lnTo>
                <a:lnTo>
                  <a:pt x="210119" y="143542"/>
                </a:lnTo>
                <a:lnTo>
                  <a:pt x="198183" y="145992"/>
                </a:lnTo>
                <a:lnTo>
                  <a:pt x="162579" y="176977"/>
                </a:lnTo>
                <a:lnTo>
                  <a:pt x="148351" y="230570"/>
                </a:lnTo>
                <a:lnTo>
                  <a:pt x="147527" y="245927"/>
                </a:lnTo>
                <a:lnTo>
                  <a:pt x="149029" y="257991"/>
                </a:lnTo>
                <a:lnTo>
                  <a:pt x="180084" y="281324"/>
                </a:lnTo>
                <a:lnTo>
                  <a:pt x="194538" y="282270"/>
                </a:lnTo>
                <a:lnTo>
                  <a:pt x="207483" y="281472"/>
                </a:lnTo>
                <a:lnTo>
                  <a:pt x="248395" y="261139"/>
                </a:lnTo>
                <a:lnTo>
                  <a:pt x="252152" y="254939"/>
                </a:lnTo>
                <a:lnTo>
                  <a:pt x="193154" y="254939"/>
                </a:lnTo>
                <a:lnTo>
                  <a:pt x="188175" y="252780"/>
                </a:lnTo>
                <a:lnTo>
                  <a:pt x="185470" y="248462"/>
                </a:lnTo>
                <a:lnTo>
                  <a:pt x="183965" y="244295"/>
                </a:lnTo>
                <a:lnTo>
                  <a:pt x="183526" y="238442"/>
                </a:lnTo>
                <a:lnTo>
                  <a:pt x="184033" y="232325"/>
                </a:lnTo>
                <a:lnTo>
                  <a:pt x="184149" y="230927"/>
                </a:lnTo>
                <a:lnTo>
                  <a:pt x="194353" y="187364"/>
                </a:lnTo>
                <a:lnTo>
                  <a:pt x="211239" y="169951"/>
                </a:lnTo>
                <a:lnTo>
                  <a:pt x="270080" y="169951"/>
                </a:lnTo>
                <a:lnTo>
                  <a:pt x="269526" y="166270"/>
                </a:lnTo>
                <a:lnTo>
                  <a:pt x="265290" y="157391"/>
                </a:lnTo>
                <a:lnTo>
                  <a:pt x="258775" y="150925"/>
                </a:lnTo>
                <a:lnTo>
                  <a:pt x="249767" y="146310"/>
                </a:lnTo>
                <a:lnTo>
                  <a:pt x="238269" y="143542"/>
                </a:lnTo>
                <a:lnTo>
                  <a:pt x="224282" y="142621"/>
                </a:lnTo>
                <a:close/>
              </a:path>
              <a:path w="271779" h="288290">
                <a:moveTo>
                  <a:pt x="270080" y="169951"/>
                </a:moveTo>
                <a:lnTo>
                  <a:pt x="226618" y="169951"/>
                </a:lnTo>
                <a:lnTo>
                  <a:pt x="231609" y="172351"/>
                </a:lnTo>
                <a:lnTo>
                  <a:pt x="233739" y="176977"/>
                </a:lnTo>
                <a:lnTo>
                  <a:pt x="233819" y="177152"/>
                </a:lnTo>
                <a:lnTo>
                  <a:pt x="234882" y="181282"/>
                </a:lnTo>
                <a:lnTo>
                  <a:pt x="234941" y="181510"/>
                </a:lnTo>
                <a:lnTo>
                  <a:pt x="235154" y="187180"/>
                </a:lnTo>
                <a:lnTo>
                  <a:pt x="235161" y="187364"/>
                </a:lnTo>
                <a:lnTo>
                  <a:pt x="234629" y="193091"/>
                </a:lnTo>
                <a:lnTo>
                  <a:pt x="234589" y="193520"/>
                </a:lnTo>
                <a:lnTo>
                  <a:pt x="224409" y="238026"/>
                </a:lnTo>
                <a:lnTo>
                  <a:pt x="214195" y="252780"/>
                </a:lnTo>
                <a:lnTo>
                  <a:pt x="213978" y="252780"/>
                </a:lnTo>
                <a:lnTo>
                  <a:pt x="208292" y="254939"/>
                </a:lnTo>
                <a:lnTo>
                  <a:pt x="252152" y="254939"/>
                </a:lnTo>
                <a:lnTo>
                  <a:pt x="255908" y="248742"/>
                </a:lnTo>
                <a:lnTo>
                  <a:pt x="262339" y="232325"/>
                </a:lnTo>
                <a:lnTo>
                  <a:pt x="267690" y="211886"/>
                </a:lnTo>
                <a:lnTo>
                  <a:pt x="270726" y="193520"/>
                </a:lnTo>
                <a:lnTo>
                  <a:pt x="271210" y="181510"/>
                </a:lnTo>
                <a:lnTo>
                  <a:pt x="271219" y="181282"/>
                </a:lnTo>
                <a:lnTo>
                  <a:pt x="271338" y="178314"/>
                </a:lnTo>
                <a:lnTo>
                  <a:pt x="270080" y="169951"/>
                </a:lnTo>
                <a:close/>
              </a:path>
              <a:path w="271779" h="288290">
                <a:moveTo>
                  <a:pt x="76885" y="5918"/>
                </a:moveTo>
                <a:lnTo>
                  <a:pt x="39591" y="13810"/>
                </a:lnTo>
                <a:lnTo>
                  <a:pt x="8790" y="56908"/>
                </a:lnTo>
                <a:lnTo>
                  <a:pt x="837" y="93868"/>
                </a:lnTo>
                <a:lnTo>
                  <a:pt x="729" y="94524"/>
                </a:lnTo>
                <a:lnTo>
                  <a:pt x="120" y="107170"/>
                </a:lnTo>
                <a:lnTo>
                  <a:pt x="0" y="109685"/>
                </a:lnTo>
                <a:lnTo>
                  <a:pt x="1526" y="121534"/>
                </a:lnTo>
                <a:lnTo>
                  <a:pt x="1556" y="121771"/>
                </a:lnTo>
                <a:lnTo>
                  <a:pt x="5321" y="130606"/>
                </a:lnTo>
                <a:lnTo>
                  <a:pt x="5397" y="130784"/>
                </a:lnTo>
                <a:lnTo>
                  <a:pt x="11750" y="137252"/>
                </a:lnTo>
                <a:lnTo>
                  <a:pt x="20828" y="141871"/>
                </a:lnTo>
                <a:lnTo>
                  <a:pt x="32629" y="144643"/>
                </a:lnTo>
                <a:lnTo>
                  <a:pt x="47155" y="145567"/>
                </a:lnTo>
                <a:lnTo>
                  <a:pt x="61462" y="144643"/>
                </a:lnTo>
                <a:lnTo>
                  <a:pt x="102604" y="121534"/>
                </a:lnTo>
                <a:lnTo>
                  <a:pt x="104470" y="118237"/>
                </a:lnTo>
                <a:lnTo>
                  <a:pt x="45783" y="118237"/>
                </a:lnTo>
                <a:lnTo>
                  <a:pt x="40792" y="116078"/>
                </a:lnTo>
                <a:lnTo>
                  <a:pt x="38087" y="111760"/>
                </a:lnTo>
                <a:lnTo>
                  <a:pt x="36575" y="107594"/>
                </a:lnTo>
                <a:lnTo>
                  <a:pt x="36099" y="101744"/>
                </a:lnTo>
                <a:lnTo>
                  <a:pt x="36638" y="94524"/>
                </a:lnTo>
                <a:lnTo>
                  <a:pt x="46972" y="50669"/>
                </a:lnTo>
                <a:lnTo>
                  <a:pt x="63855" y="33261"/>
                </a:lnTo>
                <a:lnTo>
                  <a:pt x="122974" y="33261"/>
                </a:lnTo>
                <a:lnTo>
                  <a:pt x="122034" y="27699"/>
                </a:lnTo>
                <a:lnTo>
                  <a:pt x="117348" y="19215"/>
                </a:lnTo>
                <a:lnTo>
                  <a:pt x="110318" y="13397"/>
                </a:lnTo>
                <a:lnTo>
                  <a:pt x="101231" y="9242"/>
                </a:lnTo>
                <a:lnTo>
                  <a:pt x="90290" y="6794"/>
                </a:lnTo>
                <a:lnTo>
                  <a:pt x="90809" y="6794"/>
                </a:lnTo>
                <a:lnTo>
                  <a:pt x="76885" y="5918"/>
                </a:lnTo>
                <a:close/>
              </a:path>
              <a:path w="271779" h="288290">
                <a:moveTo>
                  <a:pt x="122974" y="33261"/>
                </a:moveTo>
                <a:lnTo>
                  <a:pt x="79235" y="33261"/>
                </a:lnTo>
                <a:lnTo>
                  <a:pt x="84226" y="35648"/>
                </a:lnTo>
                <a:lnTo>
                  <a:pt x="86360" y="40271"/>
                </a:lnTo>
                <a:lnTo>
                  <a:pt x="86448" y="40462"/>
                </a:lnTo>
                <a:lnTo>
                  <a:pt x="87502" y="44576"/>
                </a:lnTo>
                <a:lnTo>
                  <a:pt x="87563" y="44814"/>
                </a:lnTo>
                <a:lnTo>
                  <a:pt x="87773" y="50477"/>
                </a:lnTo>
                <a:lnTo>
                  <a:pt x="87780" y="50669"/>
                </a:lnTo>
                <a:lnTo>
                  <a:pt x="87317" y="55683"/>
                </a:lnTo>
                <a:lnTo>
                  <a:pt x="87204" y="56908"/>
                </a:lnTo>
                <a:lnTo>
                  <a:pt x="87100" y="58025"/>
                </a:lnTo>
                <a:lnTo>
                  <a:pt x="77025" y="101325"/>
                </a:lnTo>
                <a:lnTo>
                  <a:pt x="66811" y="116078"/>
                </a:lnTo>
                <a:lnTo>
                  <a:pt x="66594" y="116078"/>
                </a:lnTo>
                <a:lnTo>
                  <a:pt x="60909" y="118237"/>
                </a:lnTo>
                <a:lnTo>
                  <a:pt x="104470" y="118237"/>
                </a:lnTo>
                <a:lnTo>
                  <a:pt x="109543" y="109272"/>
                </a:lnTo>
                <a:lnTo>
                  <a:pt x="115426" y="93868"/>
                </a:lnTo>
                <a:lnTo>
                  <a:pt x="120307" y="75184"/>
                </a:lnTo>
                <a:lnTo>
                  <a:pt x="123514" y="55683"/>
                </a:lnTo>
                <a:lnTo>
                  <a:pt x="124046" y="41057"/>
                </a:lnTo>
                <a:lnTo>
                  <a:pt x="124090" y="39855"/>
                </a:lnTo>
                <a:lnTo>
                  <a:pt x="122974" y="33261"/>
                </a:lnTo>
                <a:close/>
              </a:path>
            </a:pathLst>
          </a:custGeom>
          <a:solidFill>
            <a:srgbClr val="B96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2205142" y="6239250"/>
            <a:ext cx="40049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12806</a:t>
            </a:r>
            <a:r>
              <a:rPr sz="900" spc="3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0" dirty="0">
                <a:solidFill>
                  <a:srgbClr val="1D1C1A"/>
                </a:solidFill>
                <a:latin typeface="Lucida Sans Unicode"/>
                <a:cs typeface="Lucida Sans Unicode"/>
              </a:rPr>
              <a:t>Set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spc="-95" dirty="0">
                <a:solidFill>
                  <a:srgbClr val="1D1C1A"/>
                </a:solidFill>
                <a:latin typeface="Lucida Sans Unicode"/>
                <a:cs typeface="Lucida Sans Unicode"/>
              </a:rPr>
              <a:t>10</a:t>
            </a:r>
            <a:r>
              <a:rPr sz="9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usos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1D1C1A"/>
                </a:solidFill>
                <a:latin typeface="Lucida Sans Unicode"/>
                <a:cs typeface="Lucida Sans Unicode"/>
              </a:rPr>
              <a:t>aluminio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fundido</a:t>
            </a:r>
            <a:r>
              <a:rPr sz="900" spc="-55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con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sistema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D1C1A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1D1C1A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1D1C1A"/>
                </a:solidFill>
                <a:latin typeface="Lucida Sans Unicode"/>
                <a:cs typeface="Lucida Sans Unicode"/>
              </a:rPr>
              <a:t>inducción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6" name="Recortar rectángulo de esquina del mismo lado 95">
            <a:extLst>
              <a:ext uri="{FF2B5EF4-FFF2-40B4-BE49-F238E27FC236}">
                <a16:creationId xmlns:a16="http://schemas.microsoft.com/office/drawing/2014/main" id="{011DDF4D-5AB9-6D43-F705-9EEC7A74191B}"/>
              </a:ext>
            </a:extLst>
          </p:cNvPr>
          <p:cNvSpPr/>
          <p:nvPr/>
        </p:nvSpPr>
        <p:spPr>
          <a:xfrm>
            <a:off x="19210" y="13550"/>
            <a:ext cx="7556500" cy="69904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604" y="7702270"/>
            <a:ext cx="1686979" cy="15184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0819" y="9613176"/>
            <a:ext cx="6840220" cy="718820"/>
            <a:chOff x="360819" y="9613176"/>
            <a:chExt cx="6840220" cy="71882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819" y="9613176"/>
              <a:ext cx="6839991" cy="7188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89939" y="9733013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4" h="375284">
                  <a:moveTo>
                    <a:pt x="46418" y="363296"/>
                  </a:moveTo>
                  <a:lnTo>
                    <a:pt x="46101" y="360768"/>
                  </a:lnTo>
                  <a:lnTo>
                    <a:pt x="32816" y="328701"/>
                  </a:lnTo>
                  <a:lnTo>
                    <a:pt x="21793" y="361734"/>
                  </a:lnTo>
                  <a:lnTo>
                    <a:pt x="21678" y="363296"/>
                  </a:lnTo>
                  <a:lnTo>
                    <a:pt x="21678" y="369608"/>
                  </a:lnTo>
                  <a:lnTo>
                    <a:pt x="27216" y="374738"/>
                  </a:lnTo>
                  <a:lnTo>
                    <a:pt x="40881" y="374738"/>
                  </a:lnTo>
                  <a:lnTo>
                    <a:pt x="46418" y="369608"/>
                  </a:lnTo>
                  <a:lnTo>
                    <a:pt x="46418" y="363296"/>
                  </a:lnTo>
                  <a:close/>
                </a:path>
                <a:path w="222884" h="375284">
                  <a:moveTo>
                    <a:pt x="87249" y="363296"/>
                  </a:moveTo>
                  <a:lnTo>
                    <a:pt x="86931" y="360768"/>
                  </a:lnTo>
                  <a:lnTo>
                    <a:pt x="73647" y="328701"/>
                  </a:lnTo>
                  <a:lnTo>
                    <a:pt x="62623" y="361734"/>
                  </a:lnTo>
                  <a:lnTo>
                    <a:pt x="62509" y="363296"/>
                  </a:lnTo>
                  <a:lnTo>
                    <a:pt x="62509" y="369608"/>
                  </a:lnTo>
                  <a:lnTo>
                    <a:pt x="68046" y="374738"/>
                  </a:lnTo>
                  <a:lnTo>
                    <a:pt x="81711" y="374738"/>
                  </a:lnTo>
                  <a:lnTo>
                    <a:pt x="87249" y="369608"/>
                  </a:lnTo>
                  <a:lnTo>
                    <a:pt x="87249" y="363296"/>
                  </a:lnTo>
                  <a:close/>
                </a:path>
                <a:path w="222884" h="375284">
                  <a:moveTo>
                    <a:pt x="95250" y="53213"/>
                  </a:moveTo>
                  <a:lnTo>
                    <a:pt x="91414" y="38049"/>
                  </a:lnTo>
                  <a:lnTo>
                    <a:pt x="79743" y="19519"/>
                  </a:lnTo>
                  <a:lnTo>
                    <a:pt x="76441" y="9740"/>
                  </a:lnTo>
                  <a:lnTo>
                    <a:pt x="79070" y="0"/>
                  </a:lnTo>
                  <a:lnTo>
                    <a:pt x="74320" y="2844"/>
                  </a:lnTo>
                  <a:lnTo>
                    <a:pt x="73279" y="8750"/>
                  </a:lnTo>
                  <a:lnTo>
                    <a:pt x="73634" y="13550"/>
                  </a:lnTo>
                  <a:lnTo>
                    <a:pt x="76288" y="23774"/>
                  </a:lnTo>
                  <a:lnTo>
                    <a:pt x="81305" y="33616"/>
                  </a:lnTo>
                  <a:lnTo>
                    <a:pt x="86004" y="43319"/>
                  </a:lnTo>
                  <a:lnTo>
                    <a:pt x="87668" y="53111"/>
                  </a:lnTo>
                  <a:lnTo>
                    <a:pt x="85331" y="63334"/>
                  </a:lnTo>
                  <a:lnTo>
                    <a:pt x="80962" y="73190"/>
                  </a:lnTo>
                  <a:lnTo>
                    <a:pt x="76847" y="83121"/>
                  </a:lnTo>
                  <a:lnTo>
                    <a:pt x="75311" y="93624"/>
                  </a:lnTo>
                  <a:lnTo>
                    <a:pt x="75412" y="98679"/>
                  </a:lnTo>
                  <a:lnTo>
                    <a:pt x="77431" y="103847"/>
                  </a:lnTo>
                  <a:lnTo>
                    <a:pt x="81394" y="107162"/>
                  </a:lnTo>
                  <a:lnTo>
                    <a:pt x="78803" y="102895"/>
                  </a:lnTo>
                  <a:lnTo>
                    <a:pt x="78181" y="98247"/>
                  </a:lnTo>
                  <a:lnTo>
                    <a:pt x="79019" y="93827"/>
                  </a:lnTo>
                  <a:lnTo>
                    <a:pt x="84505" y="79794"/>
                  </a:lnTo>
                  <a:lnTo>
                    <a:pt x="91440" y="66700"/>
                  </a:lnTo>
                  <a:lnTo>
                    <a:pt x="95250" y="53213"/>
                  </a:lnTo>
                  <a:close/>
                </a:path>
                <a:path w="222884" h="375284">
                  <a:moveTo>
                    <a:pt x="128092" y="363296"/>
                  </a:moveTo>
                  <a:lnTo>
                    <a:pt x="127774" y="360768"/>
                  </a:lnTo>
                  <a:lnTo>
                    <a:pt x="114490" y="328701"/>
                  </a:lnTo>
                  <a:lnTo>
                    <a:pt x="103466" y="361734"/>
                  </a:lnTo>
                  <a:lnTo>
                    <a:pt x="103352" y="363296"/>
                  </a:lnTo>
                  <a:lnTo>
                    <a:pt x="103352" y="369608"/>
                  </a:lnTo>
                  <a:lnTo>
                    <a:pt x="108889" y="374738"/>
                  </a:lnTo>
                  <a:lnTo>
                    <a:pt x="122555" y="374738"/>
                  </a:lnTo>
                  <a:lnTo>
                    <a:pt x="128092" y="369608"/>
                  </a:lnTo>
                  <a:lnTo>
                    <a:pt x="128092" y="363296"/>
                  </a:lnTo>
                  <a:close/>
                </a:path>
                <a:path w="222884" h="375284">
                  <a:moveTo>
                    <a:pt x="159042" y="93649"/>
                  </a:moveTo>
                  <a:lnTo>
                    <a:pt x="155194" y="78473"/>
                  </a:lnTo>
                  <a:lnTo>
                    <a:pt x="143522" y="59944"/>
                  </a:lnTo>
                  <a:lnTo>
                    <a:pt x="140220" y="50177"/>
                  </a:lnTo>
                  <a:lnTo>
                    <a:pt x="142849" y="40424"/>
                  </a:lnTo>
                  <a:lnTo>
                    <a:pt x="138099" y="43268"/>
                  </a:lnTo>
                  <a:lnTo>
                    <a:pt x="137058" y="49174"/>
                  </a:lnTo>
                  <a:lnTo>
                    <a:pt x="137414" y="53975"/>
                  </a:lnTo>
                  <a:lnTo>
                    <a:pt x="140068" y="64198"/>
                  </a:lnTo>
                  <a:lnTo>
                    <a:pt x="145097" y="74053"/>
                  </a:lnTo>
                  <a:lnTo>
                    <a:pt x="149783" y="83743"/>
                  </a:lnTo>
                  <a:lnTo>
                    <a:pt x="151447" y="93535"/>
                  </a:lnTo>
                  <a:lnTo>
                    <a:pt x="149123" y="103759"/>
                  </a:lnTo>
                  <a:lnTo>
                    <a:pt x="144741" y="113614"/>
                  </a:lnTo>
                  <a:lnTo>
                    <a:pt x="140639" y="123558"/>
                  </a:lnTo>
                  <a:lnTo>
                    <a:pt x="139090" y="134048"/>
                  </a:lnTo>
                  <a:lnTo>
                    <a:pt x="139192" y="139103"/>
                  </a:lnTo>
                  <a:lnTo>
                    <a:pt x="141211" y="144272"/>
                  </a:lnTo>
                  <a:lnTo>
                    <a:pt x="145173" y="147586"/>
                  </a:lnTo>
                  <a:lnTo>
                    <a:pt x="142582" y="143319"/>
                  </a:lnTo>
                  <a:lnTo>
                    <a:pt x="141960" y="138671"/>
                  </a:lnTo>
                  <a:lnTo>
                    <a:pt x="142798" y="134251"/>
                  </a:lnTo>
                  <a:lnTo>
                    <a:pt x="148297" y="120218"/>
                  </a:lnTo>
                  <a:lnTo>
                    <a:pt x="155219" y="107124"/>
                  </a:lnTo>
                  <a:lnTo>
                    <a:pt x="159042" y="93649"/>
                  </a:lnTo>
                  <a:close/>
                </a:path>
                <a:path w="222884" h="375284">
                  <a:moveTo>
                    <a:pt x="168935" y="363296"/>
                  </a:moveTo>
                  <a:lnTo>
                    <a:pt x="168617" y="360768"/>
                  </a:lnTo>
                  <a:lnTo>
                    <a:pt x="155333" y="328701"/>
                  </a:lnTo>
                  <a:lnTo>
                    <a:pt x="144310" y="361734"/>
                  </a:lnTo>
                  <a:lnTo>
                    <a:pt x="144195" y="363296"/>
                  </a:lnTo>
                  <a:lnTo>
                    <a:pt x="144195" y="369608"/>
                  </a:lnTo>
                  <a:lnTo>
                    <a:pt x="149733" y="374738"/>
                  </a:lnTo>
                  <a:lnTo>
                    <a:pt x="163398" y="374738"/>
                  </a:lnTo>
                  <a:lnTo>
                    <a:pt x="168935" y="369608"/>
                  </a:lnTo>
                  <a:lnTo>
                    <a:pt x="168935" y="363296"/>
                  </a:lnTo>
                  <a:close/>
                </a:path>
                <a:path w="222884" h="375284">
                  <a:moveTo>
                    <a:pt x="209765" y="363296"/>
                  </a:moveTo>
                  <a:lnTo>
                    <a:pt x="209448" y="360768"/>
                  </a:lnTo>
                  <a:lnTo>
                    <a:pt x="196164" y="328701"/>
                  </a:lnTo>
                  <a:lnTo>
                    <a:pt x="185140" y="361734"/>
                  </a:lnTo>
                  <a:lnTo>
                    <a:pt x="185026" y="363296"/>
                  </a:lnTo>
                  <a:lnTo>
                    <a:pt x="185026" y="369608"/>
                  </a:lnTo>
                  <a:lnTo>
                    <a:pt x="190563" y="374738"/>
                  </a:lnTo>
                  <a:lnTo>
                    <a:pt x="204228" y="374738"/>
                  </a:lnTo>
                  <a:lnTo>
                    <a:pt x="209765" y="369608"/>
                  </a:lnTo>
                  <a:lnTo>
                    <a:pt x="209765" y="363296"/>
                  </a:lnTo>
                  <a:close/>
                </a:path>
                <a:path w="222884" h="375284">
                  <a:moveTo>
                    <a:pt x="211531" y="192976"/>
                  </a:moveTo>
                  <a:lnTo>
                    <a:pt x="196875" y="177723"/>
                  </a:lnTo>
                  <a:lnTo>
                    <a:pt x="177228" y="165354"/>
                  </a:lnTo>
                  <a:lnTo>
                    <a:pt x="153504" y="156464"/>
                  </a:lnTo>
                  <a:lnTo>
                    <a:pt x="126631" y="151676"/>
                  </a:lnTo>
                  <a:lnTo>
                    <a:pt x="125742" y="149720"/>
                  </a:lnTo>
                  <a:lnTo>
                    <a:pt x="123774" y="148348"/>
                  </a:lnTo>
                  <a:lnTo>
                    <a:pt x="118300" y="148348"/>
                  </a:lnTo>
                  <a:lnTo>
                    <a:pt x="118300" y="145376"/>
                  </a:lnTo>
                  <a:lnTo>
                    <a:pt x="119176" y="144513"/>
                  </a:lnTo>
                  <a:lnTo>
                    <a:pt x="125717" y="144513"/>
                  </a:lnTo>
                  <a:lnTo>
                    <a:pt x="130175" y="141452"/>
                  </a:lnTo>
                  <a:lnTo>
                    <a:pt x="130175" y="135648"/>
                  </a:lnTo>
                  <a:lnTo>
                    <a:pt x="121894" y="132943"/>
                  </a:lnTo>
                  <a:lnTo>
                    <a:pt x="101434" y="132943"/>
                  </a:lnTo>
                  <a:lnTo>
                    <a:pt x="93141" y="135648"/>
                  </a:lnTo>
                  <a:lnTo>
                    <a:pt x="93141" y="141439"/>
                  </a:lnTo>
                  <a:lnTo>
                    <a:pt x="97574" y="144500"/>
                  </a:lnTo>
                  <a:lnTo>
                    <a:pt x="104089" y="144500"/>
                  </a:lnTo>
                  <a:lnTo>
                    <a:pt x="105016" y="145707"/>
                  </a:lnTo>
                  <a:lnTo>
                    <a:pt x="105016" y="148348"/>
                  </a:lnTo>
                  <a:lnTo>
                    <a:pt x="99542" y="148348"/>
                  </a:lnTo>
                  <a:lnTo>
                    <a:pt x="97586" y="149720"/>
                  </a:lnTo>
                  <a:lnTo>
                    <a:pt x="96685" y="151676"/>
                  </a:lnTo>
                  <a:lnTo>
                    <a:pt x="69824" y="156464"/>
                  </a:lnTo>
                  <a:lnTo>
                    <a:pt x="46101" y="165354"/>
                  </a:lnTo>
                  <a:lnTo>
                    <a:pt x="26454" y="177723"/>
                  </a:lnTo>
                  <a:lnTo>
                    <a:pt x="11785" y="192976"/>
                  </a:lnTo>
                  <a:lnTo>
                    <a:pt x="211531" y="192976"/>
                  </a:lnTo>
                  <a:close/>
                </a:path>
                <a:path w="222884" h="375284">
                  <a:moveTo>
                    <a:pt x="222681" y="233680"/>
                  </a:moveTo>
                  <a:lnTo>
                    <a:pt x="220814" y="224434"/>
                  </a:lnTo>
                  <a:lnTo>
                    <a:pt x="220624" y="224307"/>
                  </a:lnTo>
                  <a:lnTo>
                    <a:pt x="220421" y="224167"/>
                  </a:lnTo>
                  <a:lnTo>
                    <a:pt x="216573" y="221627"/>
                  </a:lnTo>
                  <a:lnTo>
                    <a:pt x="203962" y="224167"/>
                  </a:lnTo>
                  <a:lnTo>
                    <a:pt x="206235" y="212648"/>
                  </a:lnTo>
                  <a:lnTo>
                    <a:pt x="208953" y="204584"/>
                  </a:lnTo>
                  <a:lnTo>
                    <a:pt x="211239" y="199859"/>
                  </a:lnTo>
                  <a:lnTo>
                    <a:pt x="212191" y="198310"/>
                  </a:lnTo>
                  <a:lnTo>
                    <a:pt x="11125" y="198310"/>
                  </a:lnTo>
                  <a:lnTo>
                    <a:pt x="19367" y="224307"/>
                  </a:lnTo>
                  <a:lnTo>
                    <a:pt x="6108" y="221627"/>
                  </a:lnTo>
                  <a:lnTo>
                    <a:pt x="1866" y="224434"/>
                  </a:lnTo>
                  <a:lnTo>
                    <a:pt x="0" y="233680"/>
                  </a:lnTo>
                  <a:lnTo>
                    <a:pt x="2806" y="237921"/>
                  </a:lnTo>
                  <a:lnTo>
                    <a:pt x="19431" y="241287"/>
                  </a:lnTo>
                  <a:lnTo>
                    <a:pt x="19431" y="284340"/>
                  </a:lnTo>
                  <a:lnTo>
                    <a:pt x="20942" y="299720"/>
                  </a:lnTo>
                  <a:lnTo>
                    <a:pt x="202361" y="299720"/>
                  </a:lnTo>
                  <a:lnTo>
                    <a:pt x="203885" y="284340"/>
                  </a:lnTo>
                  <a:lnTo>
                    <a:pt x="203885" y="241287"/>
                  </a:lnTo>
                  <a:lnTo>
                    <a:pt x="203263" y="241287"/>
                  </a:lnTo>
                  <a:lnTo>
                    <a:pt x="219862" y="237921"/>
                  </a:lnTo>
                  <a:lnTo>
                    <a:pt x="222681" y="23368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44948" y="9266529"/>
            <a:ext cx="2258060" cy="346075"/>
          </a:xfrm>
          <a:prstGeom prst="rect">
            <a:avLst/>
          </a:prstGeom>
          <a:solidFill>
            <a:srgbClr val="C4A88A"/>
          </a:solidFill>
        </p:spPr>
        <p:txBody>
          <a:bodyPr vert="horz" wrap="square" lIns="0" tIns="79375" rIns="0" bIns="0" rtlCol="0">
            <a:spAutoFit/>
          </a:bodyPr>
          <a:lstStyle/>
          <a:p>
            <a:pPr marL="150495">
              <a:lnSpc>
                <a:spcPct val="100000"/>
              </a:lnSpc>
              <a:spcBef>
                <a:spcPts val="625"/>
              </a:spcBef>
            </a:pP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fundido</a:t>
            </a:r>
            <a:r>
              <a:rPr sz="1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/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base</a:t>
            </a:r>
            <a:r>
              <a:rPr sz="1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mm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419" y="9266529"/>
            <a:ext cx="2258060" cy="346075"/>
          </a:xfrm>
          <a:prstGeom prst="rect">
            <a:avLst/>
          </a:prstGeom>
          <a:solidFill>
            <a:srgbClr val="B96042"/>
          </a:solidFill>
        </p:spPr>
        <p:txBody>
          <a:bodyPr vert="horz" wrap="square" lIns="0" tIns="79375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625"/>
              </a:spcBef>
            </a:pP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Interior</a:t>
            </a: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cerámico</a:t>
            </a:r>
            <a:r>
              <a:rPr sz="1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antiadherente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3677" y="9266529"/>
            <a:ext cx="2258060" cy="346075"/>
          </a:xfrm>
          <a:prstGeom prst="rect">
            <a:avLst/>
          </a:prstGeom>
          <a:solidFill>
            <a:srgbClr val="636466"/>
          </a:solidFill>
        </p:spPr>
        <p:txBody>
          <a:bodyPr vert="horz" wrap="square" lIns="0" tIns="79375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625"/>
              </a:spcBef>
            </a:pPr>
            <a:r>
              <a:rPr sz="1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sz="11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sistema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inducción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9308" y="9836407"/>
            <a:ext cx="788670" cy="300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320">
              <a:lnSpc>
                <a:spcPts val="1075"/>
              </a:lnSpc>
              <a:spcBef>
                <a:spcPts val="110"/>
              </a:spcBef>
            </a:pPr>
            <a:r>
              <a:rPr sz="900" spc="185" dirty="0">
                <a:solidFill>
                  <a:srgbClr val="636466"/>
                </a:solidFill>
                <a:latin typeface="Verdana"/>
                <a:cs typeface="Verdana"/>
              </a:rPr>
              <a:t>COCCIÓN 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75"/>
              </a:lnSpc>
            </a:pPr>
            <a:r>
              <a:rPr sz="900" spc="45" dirty="0">
                <a:solidFill>
                  <a:srgbClr val="636466"/>
                </a:solidFill>
                <a:latin typeface="Arial Black"/>
                <a:cs typeface="Arial Black"/>
              </a:rPr>
              <a:t>UNIFORME 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7587" y="9766330"/>
            <a:ext cx="1741805" cy="384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lnSpc>
                <a:spcPct val="106800"/>
              </a:lnSpc>
              <a:spcBef>
                <a:spcPts val="95"/>
              </a:spcBef>
            </a:pPr>
            <a:r>
              <a:rPr sz="11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Cuerpos</a:t>
            </a:r>
            <a:r>
              <a:rPr sz="11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636466"/>
                </a:solidFill>
                <a:latin typeface="Lucida Sans Unicode"/>
                <a:cs typeface="Lucida Sans Unicode"/>
              </a:rPr>
              <a:t>aptos</a:t>
            </a:r>
            <a:r>
              <a:rPr sz="11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11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horno </a:t>
            </a:r>
            <a:r>
              <a:rPr sz="11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sin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la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636466"/>
                </a:solidFill>
                <a:latin typeface="Lucida Sans Unicode"/>
                <a:cs typeface="Lucida Sans Unicode"/>
              </a:rPr>
              <a:t>tapa</a:t>
            </a:r>
            <a:r>
              <a:rPr sz="11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ni</a:t>
            </a:r>
            <a:r>
              <a:rPr sz="11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</a:t>
            </a:r>
            <a:r>
              <a:rPr sz="11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mango</a:t>
            </a:r>
            <a:endParaRPr sz="11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63029" y="9715893"/>
            <a:ext cx="6120765" cy="502920"/>
            <a:chOff x="463029" y="9715893"/>
            <a:chExt cx="6120765" cy="502920"/>
          </a:xfrm>
        </p:grpSpPr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85" y="9717176"/>
              <a:ext cx="486067" cy="501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27" y="9793541"/>
              <a:ext cx="394944" cy="4206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94" y="9832124"/>
              <a:ext cx="284543" cy="2957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364" y="9855466"/>
              <a:ext cx="180898" cy="2223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775" y="10023335"/>
              <a:ext cx="54345" cy="680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029" y="9715893"/>
              <a:ext cx="431215" cy="454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341" y="9806482"/>
              <a:ext cx="247724" cy="2631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861" y="9828301"/>
              <a:ext cx="273702" cy="26196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34" y="9747676"/>
              <a:ext cx="440315" cy="2715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240" y="9870198"/>
              <a:ext cx="234365" cy="2343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690" y="9874171"/>
              <a:ext cx="226589" cy="2264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892" y="9872905"/>
              <a:ext cx="228942" cy="2289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815" y="9875036"/>
              <a:ext cx="222859" cy="22470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126570" y="9678193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34669" y="10143840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2943" y="10143840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00997" y="10143840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19539" y="10143840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70254" y="10143840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13" y="9865781"/>
            <a:ext cx="243230" cy="243205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359994" y="1315237"/>
            <a:ext cx="6840220" cy="2872105"/>
            <a:chOff x="359994" y="1315237"/>
            <a:chExt cx="6840220" cy="2872105"/>
          </a:xfrm>
        </p:grpSpPr>
        <p:pic>
          <p:nvPicPr>
            <p:cNvPr id="33" name="object 3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1315237"/>
              <a:ext cx="6840004" cy="28108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93860" y="3708721"/>
              <a:ext cx="314960" cy="478790"/>
            </a:xfrm>
            <a:custGeom>
              <a:avLst/>
              <a:gdLst/>
              <a:ahLst/>
              <a:cxnLst/>
              <a:rect l="l" t="t" r="r" b="b"/>
              <a:pathLst>
                <a:path w="314960" h="478789">
                  <a:moveTo>
                    <a:pt x="268211" y="0"/>
                  </a:moveTo>
                  <a:lnTo>
                    <a:pt x="188048" y="46278"/>
                  </a:lnTo>
                  <a:lnTo>
                    <a:pt x="202385" y="73004"/>
                  </a:lnTo>
                  <a:lnTo>
                    <a:pt x="213023" y="101750"/>
                  </a:lnTo>
                  <a:lnTo>
                    <a:pt x="219642" y="132209"/>
                  </a:lnTo>
                  <a:lnTo>
                    <a:pt x="221919" y="164071"/>
                  </a:lnTo>
                  <a:lnTo>
                    <a:pt x="220197" y="191809"/>
                  </a:lnTo>
                  <a:lnTo>
                    <a:pt x="207057" y="244000"/>
                  </a:lnTo>
                  <a:lnTo>
                    <a:pt x="169512" y="307251"/>
                  </a:lnTo>
                  <a:lnTo>
                    <a:pt x="135417" y="339869"/>
                  </a:lnTo>
                  <a:lnTo>
                    <a:pt x="94990" y="364679"/>
                  </a:lnTo>
                  <a:lnTo>
                    <a:pt x="49446" y="380459"/>
                  </a:lnTo>
                  <a:lnTo>
                    <a:pt x="0" y="385991"/>
                  </a:lnTo>
                  <a:lnTo>
                    <a:pt x="0" y="478472"/>
                  </a:lnTo>
                  <a:lnTo>
                    <a:pt x="50040" y="474511"/>
                  </a:lnTo>
                  <a:lnTo>
                    <a:pt x="97570" y="463036"/>
                  </a:lnTo>
                  <a:lnTo>
                    <a:pt x="141980" y="444657"/>
                  </a:lnTo>
                  <a:lnTo>
                    <a:pt x="182660" y="419985"/>
                  </a:lnTo>
                  <a:lnTo>
                    <a:pt x="219001" y="389632"/>
                  </a:lnTo>
                  <a:lnTo>
                    <a:pt x="250392" y="354208"/>
                  </a:lnTo>
                  <a:lnTo>
                    <a:pt x="276225" y="314325"/>
                  </a:lnTo>
                  <a:lnTo>
                    <a:pt x="292455" y="279669"/>
                  </a:lnTo>
                  <a:lnTo>
                    <a:pt x="304438" y="242870"/>
                  </a:lnTo>
                  <a:lnTo>
                    <a:pt x="311858" y="204234"/>
                  </a:lnTo>
                  <a:lnTo>
                    <a:pt x="314401" y="164071"/>
                  </a:lnTo>
                  <a:lnTo>
                    <a:pt x="311302" y="119782"/>
                  </a:lnTo>
                  <a:lnTo>
                    <a:pt x="302288" y="77396"/>
                  </a:lnTo>
                  <a:lnTo>
                    <a:pt x="287783" y="37330"/>
                  </a:lnTo>
                  <a:lnTo>
                    <a:pt x="268211" y="0"/>
                  </a:lnTo>
                  <a:close/>
                </a:path>
              </a:pathLst>
            </a:custGeom>
            <a:solidFill>
              <a:srgbClr val="AAA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25647" y="3558394"/>
              <a:ext cx="536575" cy="196850"/>
            </a:xfrm>
            <a:custGeom>
              <a:avLst/>
              <a:gdLst/>
              <a:ahLst/>
              <a:cxnLst/>
              <a:rect l="l" t="t" r="r" b="b"/>
              <a:pathLst>
                <a:path w="536575" h="196850">
                  <a:moveTo>
                    <a:pt x="268211" y="0"/>
                  </a:moveTo>
                  <a:lnTo>
                    <a:pt x="220517" y="3595"/>
                  </a:lnTo>
                  <a:lnTo>
                    <a:pt x="175070" y="14029"/>
                  </a:lnTo>
                  <a:lnTo>
                    <a:pt x="132399" y="30776"/>
                  </a:lnTo>
                  <a:lnTo>
                    <a:pt x="93030" y="53306"/>
                  </a:lnTo>
                  <a:lnTo>
                    <a:pt x="57489" y="81093"/>
                  </a:lnTo>
                  <a:lnTo>
                    <a:pt x="26303" y="113610"/>
                  </a:lnTo>
                  <a:lnTo>
                    <a:pt x="0" y="150329"/>
                  </a:lnTo>
                  <a:lnTo>
                    <a:pt x="80162" y="196608"/>
                  </a:lnTo>
                  <a:lnTo>
                    <a:pt x="107178" y="161766"/>
                  </a:lnTo>
                  <a:lnTo>
                    <a:pt x="140477" y="132940"/>
                  </a:lnTo>
                  <a:lnTo>
                    <a:pt x="179073" y="111124"/>
                  </a:lnTo>
                  <a:lnTo>
                    <a:pt x="221980" y="97307"/>
                  </a:lnTo>
                  <a:lnTo>
                    <a:pt x="268211" y="92481"/>
                  </a:lnTo>
                  <a:lnTo>
                    <a:pt x="314442" y="97307"/>
                  </a:lnTo>
                  <a:lnTo>
                    <a:pt x="357348" y="111124"/>
                  </a:lnTo>
                  <a:lnTo>
                    <a:pt x="395944" y="132940"/>
                  </a:lnTo>
                  <a:lnTo>
                    <a:pt x="429244" y="161766"/>
                  </a:lnTo>
                  <a:lnTo>
                    <a:pt x="456260" y="196608"/>
                  </a:lnTo>
                  <a:lnTo>
                    <a:pt x="536422" y="150329"/>
                  </a:lnTo>
                  <a:lnTo>
                    <a:pt x="510118" y="113610"/>
                  </a:lnTo>
                  <a:lnTo>
                    <a:pt x="478932" y="81093"/>
                  </a:lnTo>
                  <a:lnTo>
                    <a:pt x="443392" y="53306"/>
                  </a:lnTo>
                  <a:lnTo>
                    <a:pt x="404022" y="30776"/>
                  </a:lnTo>
                  <a:lnTo>
                    <a:pt x="361351" y="14029"/>
                  </a:lnTo>
                  <a:lnTo>
                    <a:pt x="315905" y="3595"/>
                  </a:lnTo>
                  <a:lnTo>
                    <a:pt x="268211" y="0"/>
                  </a:lnTo>
                  <a:close/>
                </a:path>
              </a:pathLst>
            </a:custGeom>
            <a:solidFill>
              <a:srgbClr val="B96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79458" y="3708724"/>
              <a:ext cx="314960" cy="478790"/>
            </a:xfrm>
            <a:custGeom>
              <a:avLst/>
              <a:gdLst/>
              <a:ahLst/>
              <a:cxnLst/>
              <a:rect l="l" t="t" r="r" b="b"/>
              <a:pathLst>
                <a:path w="314960" h="478789">
                  <a:moveTo>
                    <a:pt x="46189" y="0"/>
                  </a:moveTo>
                  <a:lnTo>
                    <a:pt x="26617" y="37330"/>
                  </a:lnTo>
                  <a:lnTo>
                    <a:pt x="12112" y="77396"/>
                  </a:lnTo>
                  <a:lnTo>
                    <a:pt x="3098" y="119782"/>
                  </a:lnTo>
                  <a:lnTo>
                    <a:pt x="0" y="164071"/>
                  </a:lnTo>
                  <a:lnTo>
                    <a:pt x="2543" y="204229"/>
                  </a:lnTo>
                  <a:lnTo>
                    <a:pt x="9963" y="242865"/>
                  </a:lnTo>
                  <a:lnTo>
                    <a:pt x="21945" y="279667"/>
                  </a:lnTo>
                  <a:lnTo>
                    <a:pt x="38176" y="314324"/>
                  </a:lnTo>
                  <a:lnTo>
                    <a:pt x="64004" y="354208"/>
                  </a:lnTo>
                  <a:lnTo>
                    <a:pt x="95393" y="389632"/>
                  </a:lnTo>
                  <a:lnTo>
                    <a:pt x="131734" y="419985"/>
                  </a:lnTo>
                  <a:lnTo>
                    <a:pt x="172416" y="444657"/>
                  </a:lnTo>
                  <a:lnTo>
                    <a:pt x="216828" y="463036"/>
                  </a:lnTo>
                  <a:lnTo>
                    <a:pt x="264360" y="474511"/>
                  </a:lnTo>
                  <a:lnTo>
                    <a:pt x="314401" y="478472"/>
                  </a:lnTo>
                  <a:lnTo>
                    <a:pt x="314401" y="385991"/>
                  </a:lnTo>
                  <a:lnTo>
                    <a:pt x="264954" y="380459"/>
                  </a:lnTo>
                  <a:lnTo>
                    <a:pt x="219410" y="364679"/>
                  </a:lnTo>
                  <a:lnTo>
                    <a:pt x="178984" y="339869"/>
                  </a:lnTo>
                  <a:lnTo>
                    <a:pt x="144888" y="307251"/>
                  </a:lnTo>
                  <a:lnTo>
                    <a:pt x="118338" y="268046"/>
                  </a:lnTo>
                  <a:lnTo>
                    <a:pt x="99228" y="218516"/>
                  </a:lnTo>
                  <a:lnTo>
                    <a:pt x="92481" y="164071"/>
                  </a:lnTo>
                  <a:lnTo>
                    <a:pt x="94759" y="132203"/>
                  </a:lnTo>
                  <a:lnTo>
                    <a:pt x="101377" y="101746"/>
                  </a:lnTo>
                  <a:lnTo>
                    <a:pt x="112015" y="73002"/>
                  </a:lnTo>
                  <a:lnTo>
                    <a:pt x="126352" y="46278"/>
                  </a:lnTo>
                  <a:lnTo>
                    <a:pt x="46189" y="0"/>
                  </a:lnTo>
                  <a:close/>
                </a:path>
              </a:pathLst>
            </a:custGeom>
            <a:solidFill>
              <a:srgbClr val="4C4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25644" y="3605330"/>
              <a:ext cx="539115" cy="539115"/>
            </a:xfrm>
            <a:custGeom>
              <a:avLst/>
              <a:gdLst/>
              <a:ahLst/>
              <a:cxnLst/>
              <a:rect l="l" t="t" r="r" b="b"/>
              <a:pathLst>
                <a:path w="539114" h="539114">
                  <a:moveTo>
                    <a:pt x="269316" y="0"/>
                  </a:moveTo>
                  <a:lnTo>
                    <a:pt x="220905" y="4338"/>
                  </a:lnTo>
                  <a:lnTo>
                    <a:pt x="175341" y="16848"/>
                  </a:lnTo>
                  <a:lnTo>
                    <a:pt x="133385" y="36768"/>
                  </a:lnTo>
                  <a:lnTo>
                    <a:pt x="95797" y="63338"/>
                  </a:lnTo>
                  <a:lnTo>
                    <a:pt x="63338" y="95797"/>
                  </a:lnTo>
                  <a:lnTo>
                    <a:pt x="36768" y="133385"/>
                  </a:lnTo>
                  <a:lnTo>
                    <a:pt x="16848" y="175341"/>
                  </a:lnTo>
                  <a:lnTo>
                    <a:pt x="4338" y="220905"/>
                  </a:lnTo>
                  <a:lnTo>
                    <a:pt x="0" y="269316"/>
                  </a:lnTo>
                  <a:lnTo>
                    <a:pt x="4338" y="317726"/>
                  </a:lnTo>
                  <a:lnTo>
                    <a:pt x="16848" y="363290"/>
                  </a:lnTo>
                  <a:lnTo>
                    <a:pt x="36768" y="405246"/>
                  </a:lnTo>
                  <a:lnTo>
                    <a:pt x="63338" y="442834"/>
                  </a:lnTo>
                  <a:lnTo>
                    <a:pt x="95797" y="475293"/>
                  </a:lnTo>
                  <a:lnTo>
                    <a:pt x="133385" y="501863"/>
                  </a:lnTo>
                  <a:lnTo>
                    <a:pt x="175341" y="521783"/>
                  </a:lnTo>
                  <a:lnTo>
                    <a:pt x="220905" y="534293"/>
                  </a:lnTo>
                  <a:lnTo>
                    <a:pt x="269316" y="538632"/>
                  </a:lnTo>
                  <a:lnTo>
                    <a:pt x="317727" y="534293"/>
                  </a:lnTo>
                  <a:lnTo>
                    <a:pt x="363292" y="521783"/>
                  </a:lnTo>
                  <a:lnTo>
                    <a:pt x="405249" y="501863"/>
                  </a:lnTo>
                  <a:lnTo>
                    <a:pt x="442839" y="475293"/>
                  </a:lnTo>
                  <a:lnTo>
                    <a:pt x="475301" y="442834"/>
                  </a:lnTo>
                  <a:lnTo>
                    <a:pt x="501872" y="405246"/>
                  </a:lnTo>
                  <a:lnTo>
                    <a:pt x="521794" y="363290"/>
                  </a:lnTo>
                  <a:lnTo>
                    <a:pt x="534305" y="317726"/>
                  </a:lnTo>
                  <a:lnTo>
                    <a:pt x="538645" y="269316"/>
                  </a:lnTo>
                  <a:lnTo>
                    <a:pt x="534305" y="220905"/>
                  </a:lnTo>
                  <a:lnTo>
                    <a:pt x="521794" y="175341"/>
                  </a:lnTo>
                  <a:lnTo>
                    <a:pt x="501872" y="133385"/>
                  </a:lnTo>
                  <a:lnTo>
                    <a:pt x="475301" y="95797"/>
                  </a:lnTo>
                  <a:lnTo>
                    <a:pt x="442839" y="63338"/>
                  </a:lnTo>
                  <a:lnTo>
                    <a:pt x="405249" y="36768"/>
                  </a:lnTo>
                  <a:lnTo>
                    <a:pt x="363292" y="16848"/>
                  </a:lnTo>
                  <a:lnTo>
                    <a:pt x="317727" y="4338"/>
                  </a:lnTo>
                  <a:lnTo>
                    <a:pt x="26931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839" y="3863642"/>
              <a:ext cx="392645" cy="8912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7724" y="3764192"/>
              <a:ext cx="254397" cy="70059"/>
            </a:xfrm>
            <a:prstGeom prst="rect">
              <a:avLst/>
            </a:prstGeom>
          </p:spPr>
        </p:pic>
      </p:grpSp>
      <p:sp>
        <p:nvSpPr>
          <p:cNvPr id="40" name="object 40"/>
          <p:cNvSpPr/>
          <p:nvPr/>
        </p:nvSpPr>
        <p:spPr>
          <a:xfrm>
            <a:off x="359994" y="4709452"/>
            <a:ext cx="3390900" cy="960119"/>
          </a:xfrm>
          <a:custGeom>
            <a:avLst/>
            <a:gdLst/>
            <a:ahLst/>
            <a:cxnLst/>
            <a:rect l="l" t="t" r="r" b="b"/>
            <a:pathLst>
              <a:path w="3390900" h="960120">
                <a:moveTo>
                  <a:pt x="3390404" y="154965"/>
                </a:moveTo>
                <a:lnTo>
                  <a:pt x="1809229" y="154965"/>
                </a:lnTo>
                <a:lnTo>
                  <a:pt x="1809229" y="760526"/>
                </a:lnTo>
                <a:lnTo>
                  <a:pt x="3390404" y="760526"/>
                </a:lnTo>
                <a:lnTo>
                  <a:pt x="3390404" y="154965"/>
                </a:lnTo>
                <a:close/>
              </a:path>
              <a:path w="3390900" h="960120">
                <a:moveTo>
                  <a:pt x="3390404" y="0"/>
                </a:moveTo>
                <a:lnTo>
                  <a:pt x="0" y="0"/>
                </a:lnTo>
                <a:lnTo>
                  <a:pt x="0" y="154940"/>
                </a:lnTo>
                <a:lnTo>
                  <a:pt x="0" y="760730"/>
                </a:lnTo>
                <a:lnTo>
                  <a:pt x="0" y="960120"/>
                </a:lnTo>
                <a:lnTo>
                  <a:pt x="3390404" y="960120"/>
                </a:lnTo>
                <a:lnTo>
                  <a:pt x="3390404" y="760730"/>
                </a:lnTo>
                <a:lnTo>
                  <a:pt x="450913" y="760730"/>
                </a:lnTo>
                <a:lnTo>
                  <a:pt x="450913" y="154940"/>
                </a:lnTo>
                <a:lnTo>
                  <a:pt x="3390404" y="154940"/>
                </a:lnTo>
                <a:lnTo>
                  <a:pt x="3390404" y="0"/>
                </a:lnTo>
                <a:close/>
              </a:path>
            </a:pathLst>
          </a:custGeom>
          <a:solidFill>
            <a:srgbClr val="EB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330542" y="792247"/>
            <a:ext cx="50990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70" dirty="0">
                <a:solidFill>
                  <a:srgbClr val="636466"/>
                </a:solidFill>
                <a:latin typeface="Lucida Sans Unicode"/>
                <a:cs typeface="Lucida Sans Unicode"/>
              </a:rPr>
              <a:t>Set</a:t>
            </a:r>
            <a:r>
              <a:rPr sz="1700" spc="-1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6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en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45" dirty="0">
                <a:solidFill>
                  <a:srgbClr val="636466"/>
                </a:solidFill>
                <a:latin typeface="Lucida Sans Unicode"/>
                <a:cs typeface="Lucida Sans Unicode"/>
              </a:rPr>
              <a:t>1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fundido</a:t>
            </a:r>
            <a:r>
              <a:rPr sz="1700" spc="-1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mango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extraíble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28043" y="4923623"/>
            <a:ext cx="1162050" cy="499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Cacerola</a:t>
            </a:r>
            <a:r>
              <a:rPr sz="1100" spc="-9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Ø</a:t>
            </a:r>
            <a:r>
              <a:rPr sz="1100" spc="-9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B96042"/>
                </a:solidFill>
                <a:latin typeface="Lucida Sans Unicode"/>
                <a:cs typeface="Lucida Sans Unicode"/>
              </a:rPr>
              <a:t>24</a:t>
            </a:r>
            <a:r>
              <a:rPr sz="1100" spc="-9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B96042"/>
                </a:solidFill>
                <a:latin typeface="Lucida Sans Unicode"/>
                <a:cs typeface="Lucida Sans Unicode"/>
              </a:rPr>
              <a:t>cm</a:t>
            </a:r>
            <a:endParaRPr sz="1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Altura</a:t>
            </a:r>
            <a:r>
              <a:rPr sz="95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7,5</a:t>
            </a:r>
            <a:r>
              <a:rPr sz="95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Capacidad</a:t>
            </a:r>
            <a:r>
              <a:rPr sz="95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2,7</a:t>
            </a:r>
            <a:r>
              <a:rPr sz="95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1893" y="4897738"/>
            <a:ext cx="132080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500" spc="-180" dirty="0">
                <a:solidFill>
                  <a:srgbClr val="B96042"/>
                </a:solidFill>
                <a:latin typeface="Bahnschrift"/>
                <a:cs typeface="Bahnschrift"/>
              </a:rPr>
              <a:t>1</a:t>
            </a:r>
            <a:endParaRPr sz="3500">
              <a:latin typeface="Bahnschrift"/>
              <a:cs typeface="Bahnschrif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60005" y="4864417"/>
            <a:ext cx="3390900" cy="2809875"/>
            <a:chOff x="360005" y="4864417"/>
            <a:chExt cx="3390900" cy="2809875"/>
          </a:xfrm>
        </p:grpSpPr>
        <p:pic>
          <p:nvPicPr>
            <p:cNvPr id="45" name="object 4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920" y="4864417"/>
              <a:ext cx="1358315" cy="60556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59994" y="6713715"/>
              <a:ext cx="3390900" cy="960119"/>
            </a:xfrm>
            <a:custGeom>
              <a:avLst/>
              <a:gdLst/>
              <a:ahLst/>
              <a:cxnLst/>
              <a:rect l="l" t="t" r="r" b="b"/>
              <a:pathLst>
                <a:path w="3390900" h="960120">
                  <a:moveTo>
                    <a:pt x="3390404" y="0"/>
                  </a:moveTo>
                  <a:lnTo>
                    <a:pt x="1849120" y="0"/>
                  </a:lnTo>
                  <a:lnTo>
                    <a:pt x="1849120" y="238760"/>
                  </a:lnTo>
                  <a:lnTo>
                    <a:pt x="1849120" y="703580"/>
                  </a:lnTo>
                  <a:lnTo>
                    <a:pt x="411022" y="703580"/>
                  </a:lnTo>
                  <a:lnTo>
                    <a:pt x="411022" y="238760"/>
                  </a:lnTo>
                  <a:lnTo>
                    <a:pt x="1849120" y="238760"/>
                  </a:lnTo>
                  <a:lnTo>
                    <a:pt x="1849120" y="0"/>
                  </a:lnTo>
                  <a:lnTo>
                    <a:pt x="0" y="0"/>
                  </a:lnTo>
                  <a:lnTo>
                    <a:pt x="0" y="238760"/>
                  </a:lnTo>
                  <a:lnTo>
                    <a:pt x="0" y="703580"/>
                  </a:lnTo>
                  <a:lnTo>
                    <a:pt x="0" y="960120"/>
                  </a:lnTo>
                  <a:lnTo>
                    <a:pt x="3390404" y="960120"/>
                  </a:lnTo>
                  <a:lnTo>
                    <a:pt x="3390404" y="703884"/>
                  </a:lnTo>
                  <a:lnTo>
                    <a:pt x="3390404" y="703580"/>
                  </a:lnTo>
                  <a:lnTo>
                    <a:pt x="3390404" y="238760"/>
                  </a:lnTo>
                  <a:lnTo>
                    <a:pt x="3390404" y="238404"/>
                  </a:lnTo>
                  <a:lnTo>
                    <a:pt x="3390404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2328031" y="6869172"/>
            <a:ext cx="1253490" cy="516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dirty="0">
                <a:solidFill>
                  <a:srgbClr val="B96042"/>
                </a:solidFill>
                <a:latin typeface="Lucida Sans Unicode"/>
                <a:cs typeface="Lucida Sans Unicode"/>
              </a:rPr>
              <a:t>Bifera</a:t>
            </a:r>
            <a:r>
              <a:rPr sz="1250" spc="-10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250" spc="-135" dirty="0">
                <a:solidFill>
                  <a:srgbClr val="B96042"/>
                </a:solidFill>
                <a:latin typeface="Lucida Sans Unicode"/>
                <a:cs typeface="Lucida Sans Unicode"/>
              </a:rPr>
              <a:t>Ø</a:t>
            </a:r>
            <a:r>
              <a:rPr sz="125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250" spc="-40" dirty="0">
                <a:solidFill>
                  <a:srgbClr val="B96042"/>
                </a:solidFill>
                <a:latin typeface="Lucida Sans Unicode"/>
                <a:cs typeface="Lucida Sans Unicode"/>
              </a:rPr>
              <a:t>24</a:t>
            </a:r>
            <a:r>
              <a:rPr sz="1250" spc="-10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250" spc="-25" dirty="0">
                <a:solidFill>
                  <a:srgbClr val="B96042"/>
                </a:solidFill>
                <a:latin typeface="Lucida Sans Unicode"/>
                <a:cs typeface="Lucida Sans Unicode"/>
              </a:rPr>
              <a:t>cm</a:t>
            </a:r>
            <a:endParaRPr sz="12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Adaptable</a:t>
            </a:r>
            <a:r>
              <a:rPr sz="95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a</a:t>
            </a:r>
            <a:r>
              <a:rPr sz="95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endParaRPr sz="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cocción</a:t>
            </a:r>
            <a:r>
              <a:rPr sz="95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lenta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33523" y="6873537"/>
            <a:ext cx="189230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500" spc="-535" dirty="0">
                <a:solidFill>
                  <a:srgbClr val="B96042"/>
                </a:solidFill>
                <a:latin typeface="Bahnschrift"/>
                <a:cs typeface="Bahnschrift"/>
              </a:rPr>
              <a:t>3</a:t>
            </a:r>
            <a:endParaRPr sz="3500">
              <a:latin typeface="Bahnschrift"/>
              <a:cs typeface="Bahnschrift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60005" y="4709450"/>
            <a:ext cx="6840220" cy="2964815"/>
            <a:chOff x="360005" y="4709450"/>
            <a:chExt cx="6840220" cy="2964815"/>
          </a:xfrm>
        </p:grpSpPr>
        <p:pic>
          <p:nvPicPr>
            <p:cNvPr id="50" name="object 50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016" y="6952119"/>
              <a:ext cx="1438097" cy="46548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59994" y="4709451"/>
              <a:ext cx="6840220" cy="2964815"/>
            </a:xfrm>
            <a:custGeom>
              <a:avLst/>
              <a:gdLst/>
              <a:ahLst/>
              <a:cxnLst/>
              <a:rect l="l" t="t" r="r" b="b"/>
              <a:pathLst>
                <a:path w="6840220" h="2964815">
                  <a:moveTo>
                    <a:pt x="3390404" y="1114259"/>
                  </a:moveTo>
                  <a:lnTo>
                    <a:pt x="1711045" y="1114259"/>
                  </a:lnTo>
                  <a:lnTo>
                    <a:pt x="1711032" y="1897265"/>
                  </a:lnTo>
                  <a:lnTo>
                    <a:pt x="3390404" y="1897265"/>
                  </a:lnTo>
                  <a:lnTo>
                    <a:pt x="3390404" y="1114259"/>
                  </a:lnTo>
                  <a:close/>
                </a:path>
                <a:path w="6840220" h="2964815">
                  <a:moveTo>
                    <a:pt x="3390404" y="1001014"/>
                  </a:moveTo>
                  <a:lnTo>
                    <a:pt x="0" y="1001014"/>
                  </a:lnTo>
                  <a:lnTo>
                    <a:pt x="0" y="1114044"/>
                  </a:lnTo>
                  <a:lnTo>
                    <a:pt x="0" y="1897634"/>
                  </a:lnTo>
                  <a:lnTo>
                    <a:pt x="0" y="1961134"/>
                  </a:lnTo>
                  <a:lnTo>
                    <a:pt x="3390404" y="1961134"/>
                  </a:lnTo>
                  <a:lnTo>
                    <a:pt x="3390404" y="1897634"/>
                  </a:lnTo>
                  <a:lnTo>
                    <a:pt x="549109" y="1897634"/>
                  </a:lnTo>
                  <a:lnTo>
                    <a:pt x="549109" y="1114044"/>
                  </a:lnTo>
                  <a:lnTo>
                    <a:pt x="3390404" y="1114044"/>
                  </a:lnTo>
                  <a:lnTo>
                    <a:pt x="3390404" y="1001014"/>
                  </a:lnTo>
                  <a:close/>
                </a:path>
                <a:path w="6840220" h="2964815">
                  <a:moveTo>
                    <a:pt x="5339410" y="1001014"/>
                  </a:moveTo>
                  <a:lnTo>
                    <a:pt x="3434702" y="1001014"/>
                  </a:lnTo>
                  <a:lnTo>
                    <a:pt x="3434702" y="1383284"/>
                  </a:lnTo>
                  <a:lnTo>
                    <a:pt x="3434702" y="1479804"/>
                  </a:lnTo>
                  <a:lnTo>
                    <a:pt x="3434702" y="1658874"/>
                  </a:lnTo>
                  <a:lnTo>
                    <a:pt x="3434702" y="1761744"/>
                  </a:lnTo>
                  <a:lnTo>
                    <a:pt x="3434702" y="1961134"/>
                  </a:lnTo>
                  <a:lnTo>
                    <a:pt x="5339410" y="1961134"/>
                  </a:lnTo>
                  <a:lnTo>
                    <a:pt x="5339410" y="1761744"/>
                  </a:lnTo>
                  <a:lnTo>
                    <a:pt x="3803561" y="1761744"/>
                  </a:lnTo>
                  <a:lnTo>
                    <a:pt x="3803561" y="1761134"/>
                  </a:lnTo>
                  <a:lnTo>
                    <a:pt x="5339410" y="1761134"/>
                  </a:lnTo>
                  <a:lnTo>
                    <a:pt x="5339410" y="1658874"/>
                  </a:lnTo>
                  <a:lnTo>
                    <a:pt x="5339410" y="1658251"/>
                  </a:lnTo>
                  <a:lnTo>
                    <a:pt x="5339410" y="1480413"/>
                  </a:lnTo>
                  <a:lnTo>
                    <a:pt x="5339410" y="1479804"/>
                  </a:lnTo>
                  <a:lnTo>
                    <a:pt x="5339410" y="1383284"/>
                  </a:lnTo>
                  <a:lnTo>
                    <a:pt x="5339410" y="1001014"/>
                  </a:lnTo>
                  <a:close/>
                </a:path>
                <a:path w="6840220" h="2964815">
                  <a:moveTo>
                    <a:pt x="6840004" y="2126183"/>
                  </a:moveTo>
                  <a:lnTo>
                    <a:pt x="6826834" y="2126183"/>
                  </a:lnTo>
                  <a:lnTo>
                    <a:pt x="6826834" y="2339543"/>
                  </a:lnTo>
                  <a:lnTo>
                    <a:pt x="6575361" y="2339543"/>
                  </a:lnTo>
                  <a:lnTo>
                    <a:pt x="6575361" y="2687523"/>
                  </a:lnTo>
                  <a:lnTo>
                    <a:pt x="5483352" y="2687523"/>
                  </a:lnTo>
                  <a:lnTo>
                    <a:pt x="5483352" y="2339543"/>
                  </a:lnTo>
                  <a:lnTo>
                    <a:pt x="5363794" y="2339543"/>
                  </a:lnTo>
                  <a:lnTo>
                    <a:pt x="5363794" y="2126183"/>
                  </a:lnTo>
                  <a:lnTo>
                    <a:pt x="5339410" y="2126183"/>
                  </a:lnTo>
                  <a:lnTo>
                    <a:pt x="5339410" y="2004263"/>
                  </a:lnTo>
                  <a:lnTo>
                    <a:pt x="3434702" y="2004263"/>
                  </a:lnTo>
                  <a:lnTo>
                    <a:pt x="3434702" y="2126183"/>
                  </a:lnTo>
                  <a:lnTo>
                    <a:pt x="3434702" y="2339543"/>
                  </a:lnTo>
                  <a:lnTo>
                    <a:pt x="3434702" y="2687523"/>
                  </a:lnTo>
                  <a:lnTo>
                    <a:pt x="3434702" y="2964383"/>
                  </a:lnTo>
                  <a:lnTo>
                    <a:pt x="6840004" y="2964383"/>
                  </a:lnTo>
                  <a:lnTo>
                    <a:pt x="6840004" y="2687523"/>
                  </a:lnTo>
                  <a:lnTo>
                    <a:pt x="6840004" y="2339543"/>
                  </a:lnTo>
                  <a:lnTo>
                    <a:pt x="6840004" y="2126183"/>
                  </a:lnTo>
                  <a:close/>
                </a:path>
                <a:path w="6840220" h="2964815">
                  <a:moveTo>
                    <a:pt x="6840004" y="0"/>
                  </a:moveTo>
                  <a:lnTo>
                    <a:pt x="6807911" y="0"/>
                  </a:lnTo>
                  <a:lnTo>
                    <a:pt x="6807911" y="528942"/>
                  </a:lnTo>
                  <a:lnTo>
                    <a:pt x="6087605" y="528942"/>
                  </a:lnTo>
                  <a:lnTo>
                    <a:pt x="6157442" y="794334"/>
                  </a:lnTo>
                  <a:lnTo>
                    <a:pt x="6464059" y="792810"/>
                  </a:lnTo>
                  <a:lnTo>
                    <a:pt x="6526123" y="756450"/>
                  </a:lnTo>
                  <a:lnTo>
                    <a:pt x="6397422" y="931557"/>
                  </a:lnTo>
                  <a:lnTo>
                    <a:pt x="6397422" y="959116"/>
                  </a:lnTo>
                  <a:lnTo>
                    <a:pt x="6067501" y="959116"/>
                  </a:lnTo>
                  <a:lnTo>
                    <a:pt x="6070409" y="633437"/>
                  </a:lnTo>
                  <a:lnTo>
                    <a:pt x="6071768" y="528942"/>
                  </a:lnTo>
                  <a:lnTo>
                    <a:pt x="5450662" y="528942"/>
                  </a:lnTo>
                  <a:lnTo>
                    <a:pt x="5450675" y="0"/>
                  </a:lnTo>
                  <a:lnTo>
                    <a:pt x="3434702" y="0"/>
                  </a:lnTo>
                  <a:lnTo>
                    <a:pt x="3434702" y="960170"/>
                  </a:lnTo>
                  <a:lnTo>
                    <a:pt x="5639397" y="960170"/>
                  </a:lnTo>
                  <a:lnTo>
                    <a:pt x="5777712" y="808469"/>
                  </a:lnTo>
                  <a:lnTo>
                    <a:pt x="5955804" y="797991"/>
                  </a:lnTo>
                  <a:lnTo>
                    <a:pt x="5985586" y="960170"/>
                  </a:lnTo>
                  <a:lnTo>
                    <a:pt x="6840004" y="960170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EB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335367" y="5922496"/>
            <a:ext cx="897890" cy="499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spc="-45" dirty="0">
                <a:solidFill>
                  <a:srgbClr val="B96042"/>
                </a:solidFill>
                <a:latin typeface="Lucida Sans Unicode"/>
                <a:cs typeface="Lucida Sans Unicode"/>
              </a:rPr>
              <a:t>Olla</a:t>
            </a:r>
            <a:r>
              <a:rPr sz="110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 Ø</a:t>
            </a:r>
            <a:r>
              <a:rPr sz="1100" spc="-9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B96042"/>
                </a:solidFill>
                <a:latin typeface="Lucida Sans Unicode"/>
                <a:cs typeface="Lucida Sans Unicode"/>
              </a:rPr>
              <a:t>24</a:t>
            </a:r>
            <a:r>
              <a:rPr sz="110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B96042"/>
                </a:solidFill>
                <a:latin typeface="Lucida Sans Unicode"/>
                <a:cs typeface="Lucida Sans Unicode"/>
              </a:rPr>
              <a:t>cm</a:t>
            </a:r>
            <a:endParaRPr sz="1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Altura</a:t>
            </a:r>
            <a:r>
              <a:rPr sz="95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5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Capacidad</a:t>
            </a:r>
            <a:r>
              <a:rPr sz="95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5,5</a:t>
            </a:r>
            <a:r>
              <a:rPr sz="95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2767" y="5859789"/>
            <a:ext cx="190500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500" spc="-470" dirty="0">
                <a:solidFill>
                  <a:srgbClr val="B96042"/>
                </a:solidFill>
                <a:latin typeface="Bahnschrift"/>
                <a:cs typeface="Bahnschrift"/>
              </a:rPr>
              <a:t>2</a:t>
            </a:r>
            <a:endParaRPr sz="3500">
              <a:latin typeface="Bahnschrift"/>
              <a:cs typeface="Bahnschrift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909104" y="4698924"/>
            <a:ext cx="6278245" cy="2697480"/>
            <a:chOff x="909104" y="4698924"/>
            <a:chExt cx="6278245" cy="2697480"/>
          </a:xfrm>
        </p:grpSpPr>
        <p:pic>
          <p:nvPicPr>
            <p:cNvPr id="55" name="object 5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104" y="5823712"/>
              <a:ext cx="1161922" cy="78300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3346" y="7048424"/>
              <a:ext cx="1092009" cy="34791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0669" y="4698924"/>
              <a:ext cx="1357236" cy="53947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8654" y="5507444"/>
              <a:ext cx="347078" cy="16299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7495" y="5181079"/>
              <a:ext cx="458622" cy="48748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6513" y="5211394"/>
              <a:ext cx="386013" cy="31253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0309" y="5213502"/>
              <a:ext cx="386006" cy="3125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3788" y="6835063"/>
              <a:ext cx="1463040" cy="213360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713333" y="4262888"/>
            <a:ext cx="178688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30524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10" dirty="0">
                <a:solidFill>
                  <a:srgbClr val="231F20"/>
                </a:solidFill>
                <a:latin typeface="Lucida Sans Unicode"/>
                <a:cs typeface="Lucida Sans Unicode"/>
              </a:rPr>
              <a:t>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terra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81045" y="4259459"/>
            <a:ext cx="17125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30524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10" dirty="0">
                <a:solidFill>
                  <a:srgbClr val="231F20"/>
                </a:solidFill>
                <a:latin typeface="Lucida Sans Unicode"/>
                <a:cs typeface="Lucida Sans Unicode"/>
              </a:rPr>
              <a:t>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gris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01564" y="4260857"/>
            <a:ext cx="574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30524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39360" y="4259257"/>
            <a:ext cx="11569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10" dirty="0">
                <a:solidFill>
                  <a:srgbClr val="231F20"/>
                </a:solidFill>
                <a:latin typeface="Lucida Sans Unicode"/>
                <a:cs typeface="Lucida Sans Unicode"/>
              </a:rPr>
              <a:t>1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beige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125565" y="4923623"/>
            <a:ext cx="1624965" cy="4984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209" marR="5080" indent="-17145" algn="just">
              <a:lnSpc>
                <a:spcPct val="104099"/>
              </a:lnSpc>
              <a:spcBef>
                <a:spcPts val="70"/>
              </a:spcBef>
            </a:pPr>
            <a:r>
              <a:rPr sz="1100" spc="-20" dirty="0">
                <a:solidFill>
                  <a:srgbClr val="B96042"/>
                </a:solidFill>
                <a:latin typeface="Lucida Sans Unicode"/>
                <a:cs typeface="Lucida Sans Unicode"/>
              </a:rPr>
              <a:t>Tapa</a:t>
            </a:r>
            <a:r>
              <a:rPr sz="1100" spc="-6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B96042"/>
                </a:solidFill>
                <a:latin typeface="Lucida Sans Unicode"/>
                <a:cs typeface="Lucida Sans Unicode"/>
              </a:rPr>
              <a:t>de</a:t>
            </a:r>
            <a:r>
              <a:rPr sz="1100" spc="-6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B96042"/>
                </a:solidFill>
                <a:latin typeface="Lucida Sans Unicode"/>
                <a:cs typeface="Lucida Sans Unicode"/>
              </a:rPr>
              <a:t>vidrio</a:t>
            </a:r>
            <a:r>
              <a:rPr sz="1100" spc="-6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85" dirty="0">
                <a:solidFill>
                  <a:srgbClr val="B96042"/>
                </a:solidFill>
                <a:latin typeface="Lucida Sans Unicode"/>
                <a:cs typeface="Lucida Sans Unicode"/>
              </a:rPr>
              <a:t>y</a:t>
            </a:r>
            <a:r>
              <a:rPr sz="1100" spc="-65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silicona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todas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las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del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set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Doble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filtrado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líquidos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057707" y="360005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073" y="166370"/>
                </a:moveTo>
                <a:lnTo>
                  <a:pt x="776096" y="166370"/>
                </a:lnTo>
                <a:lnTo>
                  <a:pt x="786227" y="167435"/>
                </a:lnTo>
                <a:lnTo>
                  <a:pt x="785371" y="167435"/>
                </a:lnTo>
                <a:lnTo>
                  <a:pt x="795476" y="171832"/>
                </a:lnTo>
                <a:lnTo>
                  <a:pt x="801277" y="179654"/>
                </a:lnTo>
                <a:lnTo>
                  <a:pt x="802822" y="181784"/>
                </a:lnTo>
                <a:lnTo>
                  <a:pt x="803920" y="198958"/>
                </a:lnTo>
                <a:lnTo>
                  <a:pt x="800009" y="213525"/>
                </a:lnTo>
                <a:lnTo>
                  <a:pt x="797380" y="228409"/>
                </a:lnTo>
                <a:lnTo>
                  <a:pt x="850148" y="228409"/>
                </a:lnTo>
                <a:lnTo>
                  <a:pt x="849020" y="239562"/>
                </a:lnTo>
                <a:lnTo>
                  <a:pt x="848899" y="241736"/>
                </a:lnTo>
                <a:lnTo>
                  <a:pt x="848777" y="243941"/>
                </a:lnTo>
                <a:lnTo>
                  <a:pt x="848664" y="245986"/>
                </a:lnTo>
                <a:lnTo>
                  <a:pt x="848591" y="247307"/>
                </a:lnTo>
                <a:lnTo>
                  <a:pt x="848465" y="249567"/>
                </a:lnTo>
                <a:lnTo>
                  <a:pt x="848370" y="251279"/>
                </a:lnTo>
                <a:lnTo>
                  <a:pt x="849616" y="263267"/>
                </a:lnTo>
                <a:lnTo>
                  <a:pt x="877599" y="297905"/>
                </a:lnTo>
                <a:lnTo>
                  <a:pt x="1024900" y="307657"/>
                </a:lnTo>
                <a:lnTo>
                  <a:pt x="1070306" y="292010"/>
                </a:lnTo>
                <a:lnTo>
                  <a:pt x="1092363" y="268757"/>
                </a:lnTo>
                <a:lnTo>
                  <a:pt x="948827" y="268757"/>
                </a:lnTo>
                <a:lnTo>
                  <a:pt x="942002" y="266806"/>
                </a:lnTo>
                <a:lnTo>
                  <a:pt x="937780" y="261488"/>
                </a:lnTo>
                <a:lnTo>
                  <a:pt x="936485" y="253600"/>
                </a:lnTo>
                <a:lnTo>
                  <a:pt x="938439" y="243941"/>
                </a:lnTo>
                <a:lnTo>
                  <a:pt x="952866" y="200875"/>
                </a:lnTo>
                <a:lnTo>
                  <a:pt x="986197" y="168586"/>
                </a:lnTo>
                <a:lnTo>
                  <a:pt x="999437" y="166611"/>
                </a:lnTo>
                <a:lnTo>
                  <a:pt x="1135018" y="166611"/>
                </a:lnTo>
                <a:lnTo>
                  <a:pt x="1135073" y="166370"/>
                </a:lnTo>
                <a:close/>
              </a:path>
              <a:path w="1440179" h="307975">
                <a:moveTo>
                  <a:pt x="740244" y="128451"/>
                </a:moveTo>
                <a:lnTo>
                  <a:pt x="623079" y="128451"/>
                </a:lnTo>
                <a:lnTo>
                  <a:pt x="606473" y="166370"/>
                </a:lnTo>
                <a:lnTo>
                  <a:pt x="1210028" y="166370"/>
                </a:lnTo>
                <a:lnTo>
                  <a:pt x="1177377" y="242938"/>
                </a:lnTo>
                <a:lnTo>
                  <a:pt x="1170936" y="273802"/>
                </a:lnTo>
                <a:lnTo>
                  <a:pt x="1172705" y="284968"/>
                </a:lnTo>
                <a:lnTo>
                  <a:pt x="1178024" y="294513"/>
                </a:lnTo>
                <a:lnTo>
                  <a:pt x="1180505" y="301774"/>
                </a:lnTo>
                <a:lnTo>
                  <a:pt x="1186155" y="305503"/>
                </a:lnTo>
                <a:lnTo>
                  <a:pt x="1199371" y="306882"/>
                </a:lnTo>
                <a:lnTo>
                  <a:pt x="1224328" y="307073"/>
                </a:lnTo>
                <a:lnTo>
                  <a:pt x="1423033" y="307073"/>
                </a:lnTo>
                <a:lnTo>
                  <a:pt x="1439863" y="268757"/>
                </a:lnTo>
                <a:lnTo>
                  <a:pt x="1439941" y="268579"/>
                </a:lnTo>
                <a:lnTo>
                  <a:pt x="1294335" y="268579"/>
                </a:lnTo>
                <a:lnTo>
                  <a:pt x="1281821" y="264974"/>
                </a:lnTo>
                <a:lnTo>
                  <a:pt x="1278173" y="257238"/>
                </a:lnTo>
                <a:lnTo>
                  <a:pt x="1278801" y="251279"/>
                </a:lnTo>
                <a:lnTo>
                  <a:pt x="1278887" y="250461"/>
                </a:lnTo>
                <a:lnTo>
                  <a:pt x="1278982" y="249567"/>
                </a:lnTo>
                <a:lnTo>
                  <a:pt x="1280170" y="245986"/>
                </a:lnTo>
                <a:lnTo>
                  <a:pt x="1317223" y="161937"/>
                </a:lnTo>
                <a:lnTo>
                  <a:pt x="877669" y="161937"/>
                </a:lnTo>
                <a:lnTo>
                  <a:pt x="870262" y="145745"/>
                </a:lnTo>
                <a:lnTo>
                  <a:pt x="748396" y="145745"/>
                </a:lnTo>
                <a:lnTo>
                  <a:pt x="748323" y="137448"/>
                </a:lnTo>
                <a:lnTo>
                  <a:pt x="748212" y="133353"/>
                </a:lnTo>
                <a:lnTo>
                  <a:pt x="748091" y="128866"/>
                </a:lnTo>
                <a:lnTo>
                  <a:pt x="740244" y="128451"/>
                </a:lnTo>
                <a:close/>
              </a:path>
              <a:path w="1440179" h="307975">
                <a:moveTo>
                  <a:pt x="333970" y="0"/>
                </a:moveTo>
                <a:lnTo>
                  <a:pt x="155344" y="0"/>
                </a:lnTo>
                <a:lnTo>
                  <a:pt x="139507" y="1502"/>
                </a:lnTo>
                <a:lnTo>
                  <a:pt x="82012" y="25956"/>
                </a:lnTo>
                <a:lnTo>
                  <a:pt x="53795" y="57734"/>
                </a:lnTo>
                <a:lnTo>
                  <a:pt x="23036" y="106250"/>
                </a:lnTo>
                <a:lnTo>
                  <a:pt x="1502" y="166370"/>
                </a:lnTo>
                <a:lnTo>
                  <a:pt x="1407" y="166839"/>
                </a:lnTo>
                <a:lnTo>
                  <a:pt x="1287" y="167435"/>
                </a:lnTo>
                <a:lnTo>
                  <a:pt x="1175" y="168008"/>
                </a:lnTo>
                <a:lnTo>
                  <a:pt x="292" y="198958"/>
                </a:lnTo>
                <a:lnTo>
                  <a:pt x="237" y="200875"/>
                </a:lnTo>
                <a:lnTo>
                  <a:pt x="122" y="204885"/>
                </a:lnTo>
                <a:lnTo>
                  <a:pt x="6364" y="248434"/>
                </a:lnTo>
                <a:lnTo>
                  <a:pt x="66947" y="299239"/>
                </a:lnTo>
                <a:lnTo>
                  <a:pt x="128890" y="306882"/>
                </a:lnTo>
                <a:lnTo>
                  <a:pt x="675447" y="306882"/>
                </a:lnTo>
                <a:lnTo>
                  <a:pt x="692043" y="268757"/>
                </a:lnTo>
                <a:lnTo>
                  <a:pt x="692120" y="268579"/>
                </a:lnTo>
                <a:lnTo>
                  <a:pt x="147230" y="268579"/>
                </a:lnTo>
                <a:lnTo>
                  <a:pt x="118340" y="260000"/>
                </a:lnTo>
                <a:lnTo>
                  <a:pt x="108791" y="241211"/>
                </a:lnTo>
                <a:lnTo>
                  <a:pt x="109574" y="222421"/>
                </a:lnTo>
                <a:lnTo>
                  <a:pt x="111808" y="213880"/>
                </a:lnTo>
                <a:lnTo>
                  <a:pt x="133013" y="146188"/>
                </a:lnTo>
                <a:lnTo>
                  <a:pt x="148446" y="106651"/>
                </a:lnTo>
                <a:lnTo>
                  <a:pt x="184872" y="59382"/>
                </a:lnTo>
                <a:lnTo>
                  <a:pt x="220252" y="41391"/>
                </a:lnTo>
                <a:lnTo>
                  <a:pt x="227893" y="40487"/>
                </a:lnTo>
                <a:lnTo>
                  <a:pt x="403612" y="40487"/>
                </a:lnTo>
                <a:lnTo>
                  <a:pt x="400706" y="29200"/>
                </a:lnTo>
                <a:lnTo>
                  <a:pt x="374356" y="9909"/>
                </a:lnTo>
                <a:lnTo>
                  <a:pt x="346747" y="1710"/>
                </a:lnTo>
                <a:lnTo>
                  <a:pt x="333970" y="0"/>
                </a:lnTo>
                <a:close/>
              </a:path>
              <a:path w="1440179" h="307975">
                <a:moveTo>
                  <a:pt x="1135018" y="166611"/>
                </a:moveTo>
                <a:lnTo>
                  <a:pt x="1028215" y="166611"/>
                </a:lnTo>
                <a:lnTo>
                  <a:pt x="1035041" y="168586"/>
                </a:lnTo>
                <a:lnTo>
                  <a:pt x="1039245" y="173888"/>
                </a:lnTo>
                <a:lnTo>
                  <a:pt x="1040552" y="181784"/>
                </a:lnTo>
                <a:lnTo>
                  <a:pt x="1038788" y="190596"/>
                </a:lnTo>
                <a:lnTo>
                  <a:pt x="1038733" y="190869"/>
                </a:lnTo>
                <a:lnTo>
                  <a:pt x="1019414" y="243941"/>
                </a:lnTo>
                <a:lnTo>
                  <a:pt x="991207" y="268757"/>
                </a:lnTo>
                <a:lnTo>
                  <a:pt x="1092363" y="268757"/>
                </a:lnTo>
                <a:lnTo>
                  <a:pt x="1103290" y="257238"/>
                </a:lnTo>
                <a:lnTo>
                  <a:pt x="1105053" y="253600"/>
                </a:lnTo>
                <a:lnTo>
                  <a:pt x="1124722" y="212249"/>
                </a:lnTo>
                <a:lnTo>
                  <a:pt x="1134967" y="166839"/>
                </a:lnTo>
                <a:lnTo>
                  <a:pt x="1135018" y="166611"/>
                </a:lnTo>
                <a:close/>
              </a:path>
              <a:path w="1440179" h="307975">
                <a:moveTo>
                  <a:pt x="552696" y="127977"/>
                </a:moveTo>
                <a:lnTo>
                  <a:pt x="394574" y="127977"/>
                </a:lnTo>
                <a:lnTo>
                  <a:pt x="360932" y="132180"/>
                </a:lnTo>
                <a:lnTo>
                  <a:pt x="338419" y="141427"/>
                </a:lnTo>
                <a:lnTo>
                  <a:pt x="325810" y="150673"/>
                </a:lnTo>
                <a:lnTo>
                  <a:pt x="321879" y="154876"/>
                </a:lnTo>
                <a:lnTo>
                  <a:pt x="293441" y="182912"/>
                </a:lnTo>
                <a:lnTo>
                  <a:pt x="279968" y="204098"/>
                </a:lnTo>
                <a:lnTo>
                  <a:pt x="277922" y="228409"/>
                </a:lnTo>
                <a:lnTo>
                  <a:pt x="277865" y="229089"/>
                </a:lnTo>
                <a:lnTo>
                  <a:pt x="283467" y="268046"/>
                </a:lnTo>
                <a:lnTo>
                  <a:pt x="283543" y="268579"/>
                </a:lnTo>
                <a:lnTo>
                  <a:pt x="390561" y="268579"/>
                </a:lnTo>
                <a:lnTo>
                  <a:pt x="377197" y="263608"/>
                </a:lnTo>
                <a:lnTo>
                  <a:pt x="371458" y="252672"/>
                </a:lnTo>
                <a:lnTo>
                  <a:pt x="370732" y="245986"/>
                </a:lnTo>
                <a:lnTo>
                  <a:pt x="370609" y="244856"/>
                </a:lnTo>
                <a:lnTo>
                  <a:pt x="370510" y="243941"/>
                </a:lnTo>
                <a:lnTo>
                  <a:pt x="370396" y="239562"/>
                </a:lnTo>
                <a:lnTo>
                  <a:pt x="370558" y="236766"/>
                </a:lnTo>
                <a:lnTo>
                  <a:pt x="390046" y="190596"/>
                </a:lnTo>
                <a:lnTo>
                  <a:pt x="415843" y="166611"/>
                </a:lnTo>
                <a:lnTo>
                  <a:pt x="412882" y="166611"/>
                </a:lnTo>
                <a:lnTo>
                  <a:pt x="426193" y="166370"/>
                </a:lnTo>
                <a:lnTo>
                  <a:pt x="558163" y="166370"/>
                </a:lnTo>
                <a:lnTo>
                  <a:pt x="565440" y="149440"/>
                </a:lnTo>
                <a:lnTo>
                  <a:pt x="566920" y="139125"/>
                </a:lnTo>
                <a:lnTo>
                  <a:pt x="567045" y="138252"/>
                </a:lnTo>
                <a:lnTo>
                  <a:pt x="567160" y="137448"/>
                </a:lnTo>
                <a:lnTo>
                  <a:pt x="563184" y="131025"/>
                </a:lnTo>
                <a:lnTo>
                  <a:pt x="557141" y="128451"/>
                </a:lnTo>
                <a:lnTo>
                  <a:pt x="552696" y="127977"/>
                </a:lnTo>
                <a:close/>
              </a:path>
              <a:path w="1440179" h="307975">
                <a:moveTo>
                  <a:pt x="558163" y="166370"/>
                </a:moveTo>
                <a:lnTo>
                  <a:pt x="472681" y="166370"/>
                </a:lnTo>
                <a:lnTo>
                  <a:pt x="428521" y="268579"/>
                </a:lnTo>
                <a:lnTo>
                  <a:pt x="692120" y="268579"/>
                </a:lnTo>
                <a:lnTo>
                  <a:pt x="692352" y="268046"/>
                </a:lnTo>
                <a:lnTo>
                  <a:pt x="536090" y="268046"/>
                </a:lnTo>
                <a:lnTo>
                  <a:pt x="524996" y="264789"/>
                </a:lnTo>
                <a:lnTo>
                  <a:pt x="521652" y="257625"/>
                </a:lnTo>
                <a:lnTo>
                  <a:pt x="522277" y="251279"/>
                </a:lnTo>
                <a:lnTo>
                  <a:pt x="522358" y="250461"/>
                </a:lnTo>
                <a:lnTo>
                  <a:pt x="523382" y="247307"/>
                </a:lnTo>
                <a:lnTo>
                  <a:pt x="557961" y="166839"/>
                </a:lnTo>
                <a:lnTo>
                  <a:pt x="558059" y="166611"/>
                </a:lnTo>
                <a:lnTo>
                  <a:pt x="558163" y="166370"/>
                </a:lnTo>
                <a:close/>
              </a:path>
              <a:path w="1440179" h="307975">
                <a:moveTo>
                  <a:pt x="769491" y="166370"/>
                </a:moveTo>
                <a:lnTo>
                  <a:pt x="619135" y="166370"/>
                </a:lnTo>
                <a:lnTo>
                  <a:pt x="629559" y="167435"/>
                </a:lnTo>
                <a:lnTo>
                  <a:pt x="634185" y="169654"/>
                </a:lnTo>
                <a:lnTo>
                  <a:pt x="634126" y="171832"/>
                </a:lnTo>
                <a:lnTo>
                  <a:pt x="634037" y="174732"/>
                </a:lnTo>
                <a:lnTo>
                  <a:pt x="630184" y="184264"/>
                </a:lnTo>
                <a:lnTo>
                  <a:pt x="593697" y="268046"/>
                </a:lnTo>
                <a:lnTo>
                  <a:pt x="692352" y="268046"/>
                </a:lnTo>
                <a:lnTo>
                  <a:pt x="712353" y="222097"/>
                </a:lnTo>
                <a:lnTo>
                  <a:pt x="731334" y="190869"/>
                </a:lnTo>
                <a:lnTo>
                  <a:pt x="748909" y="174385"/>
                </a:lnTo>
                <a:lnTo>
                  <a:pt x="761701" y="168008"/>
                </a:lnTo>
                <a:lnTo>
                  <a:pt x="761533" y="168008"/>
                </a:lnTo>
                <a:lnTo>
                  <a:pt x="766862" y="166839"/>
                </a:lnTo>
                <a:lnTo>
                  <a:pt x="769491" y="166370"/>
                </a:lnTo>
                <a:close/>
              </a:path>
              <a:path w="1440179" h="307975">
                <a:moveTo>
                  <a:pt x="1363457" y="5334"/>
                </a:moveTo>
                <a:lnTo>
                  <a:pt x="1246757" y="5334"/>
                </a:lnTo>
                <a:lnTo>
                  <a:pt x="1235162" y="31559"/>
                </a:lnTo>
                <a:lnTo>
                  <a:pt x="1229815" y="43776"/>
                </a:lnTo>
                <a:lnTo>
                  <a:pt x="1244585" y="43776"/>
                </a:lnTo>
                <a:lnTo>
                  <a:pt x="1253723" y="44199"/>
                </a:lnTo>
                <a:lnTo>
                  <a:pt x="1257921" y="46016"/>
                </a:lnTo>
                <a:lnTo>
                  <a:pt x="1258217" y="50736"/>
                </a:lnTo>
                <a:lnTo>
                  <a:pt x="1255647" y="59867"/>
                </a:lnTo>
                <a:lnTo>
                  <a:pt x="1225878" y="127774"/>
                </a:lnTo>
                <a:lnTo>
                  <a:pt x="938166" y="127774"/>
                </a:lnTo>
                <a:lnTo>
                  <a:pt x="929713" y="128451"/>
                </a:lnTo>
                <a:lnTo>
                  <a:pt x="913802" y="132448"/>
                </a:lnTo>
                <a:lnTo>
                  <a:pt x="894989" y="142646"/>
                </a:lnTo>
                <a:lnTo>
                  <a:pt x="877669" y="161937"/>
                </a:lnTo>
                <a:lnTo>
                  <a:pt x="1317223" y="161937"/>
                </a:lnTo>
                <a:lnTo>
                  <a:pt x="1374658" y="31559"/>
                </a:lnTo>
                <a:lnTo>
                  <a:pt x="1376601" y="27216"/>
                </a:lnTo>
                <a:lnTo>
                  <a:pt x="1377173" y="15272"/>
                </a:lnTo>
                <a:lnTo>
                  <a:pt x="1372363" y="8697"/>
                </a:lnTo>
                <a:lnTo>
                  <a:pt x="1366386" y="5911"/>
                </a:lnTo>
                <a:lnTo>
                  <a:pt x="1363457" y="5334"/>
                </a:lnTo>
                <a:close/>
              </a:path>
              <a:path w="1440179" h="307975">
                <a:moveTo>
                  <a:pt x="835044" y="127774"/>
                </a:moveTo>
                <a:lnTo>
                  <a:pt x="784350" y="127774"/>
                </a:lnTo>
                <a:lnTo>
                  <a:pt x="772017" y="129271"/>
                </a:lnTo>
                <a:lnTo>
                  <a:pt x="761753" y="133353"/>
                </a:lnTo>
                <a:lnTo>
                  <a:pt x="753904" y="139125"/>
                </a:lnTo>
                <a:lnTo>
                  <a:pt x="748396" y="145745"/>
                </a:lnTo>
                <a:lnTo>
                  <a:pt x="870262" y="145745"/>
                </a:lnTo>
                <a:lnTo>
                  <a:pt x="868658" y="142238"/>
                </a:lnTo>
                <a:lnTo>
                  <a:pt x="854227" y="132180"/>
                </a:lnTo>
                <a:lnTo>
                  <a:pt x="854461" y="132180"/>
                </a:lnTo>
                <a:lnTo>
                  <a:pt x="841087" y="128451"/>
                </a:lnTo>
                <a:lnTo>
                  <a:pt x="842263" y="128451"/>
                </a:lnTo>
                <a:lnTo>
                  <a:pt x="835044" y="127774"/>
                </a:lnTo>
                <a:close/>
              </a:path>
              <a:path w="1440179" h="307975">
                <a:moveTo>
                  <a:pt x="403612" y="40487"/>
                </a:moveTo>
                <a:lnTo>
                  <a:pt x="270698" y="40487"/>
                </a:lnTo>
                <a:lnTo>
                  <a:pt x="279619" y="41589"/>
                </a:lnTo>
                <a:lnTo>
                  <a:pt x="295044" y="48540"/>
                </a:lnTo>
                <a:lnTo>
                  <a:pt x="307135" y="66810"/>
                </a:lnTo>
                <a:lnTo>
                  <a:pt x="306055" y="101866"/>
                </a:lnTo>
                <a:lnTo>
                  <a:pt x="404061" y="101866"/>
                </a:lnTo>
                <a:lnTo>
                  <a:pt x="406026" y="92498"/>
                </a:lnTo>
                <a:lnTo>
                  <a:pt x="407660" y="83566"/>
                </a:lnTo>
                <a:lnTo>
                  <a:pt x="409138" y="74157"/>
                </a:lnTo>
                <a:lnTo>
                  <a:pt x="410297" y="65239"/>
                </a:lnTo>
                <a:lnTo>
                  <a:pt x="409712" y="64185"/>
                </a:lnTo>
                <a:lnTo>
                  <a:pt x="403612" y="4048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4125565" y="5862159"/>
            <a:ext cx="111633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35" dirty="0">
                <a:solidFill>
                  <a:srgbClr val="B96042"/>
                </a:solidFill>
                <a:latin typeface="Lucida Sans Unicode"/>
                <a:cs typeface="Lucida Sans Unicode"/>
              </a:rPr>
              <a:t>Colador</a:t>
            </a:r>
            <a:r>
              <a:rPr sz="110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plegable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858108" y="4897738"/>
            <a:ext cx="217170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0" spc="-550" dirty="0">
                <a:solidFill>
                  <a:srgbClr val="B96042"/>
                </a:solidFill>
                <a:latin typeface="Bahnschrift"/>
                <a:cs typeface="Bahnschrift"/>
              </a:rPr>
              <a:t>4</a:t>
            </a:r>
            <a:endParaRPr sz="3500">
              <a:latin typeface="Bahnschrift"/>
              <a:cs typeface="Bahnschrif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881010" y="6873680"/>
            <a:ext cx="184150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500" spc="-520" dirty="0">
                <a:solidFill>
                  <a:srgbClr val="B96042"/>
                </a:solidFill>
                <a:latin typeface="Bahnschrift"/>
                <a:cs typeface="Bahnschrift"/>
              </a:rPr>
              <a:t>6</a:t>
            </a:r>
            <a:endParaRPr sz="3500">
              <a:latin typeface="Bahnschrift"/>
              <a:cs typeface="Bahnschrif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863431" y="5907664"/>
            <a:ext cx="206375" cy="558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0" spc="-545" dirty="0">
                <a:solidFill>
                  <a:srgbClr val="B96042"/>
                </a:solidFill>
                <a:latin typeface="Bahnschrift"/>
                <a:cs typeface="Bahnschrift"/>
              </a:rPr>
              <a:t>5</a:t>
            </a:r>
            <a:endParaRPr sz="3500">
              <a:latin typeface="Bahnschrift"/>
              <a:cs typeface="Bahnschrif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142512" y="6047313"/>
            <a:ext cx="1586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resiste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hasta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230º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142512" y="6184016"/>
            <a:ext cx="1483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Permite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cocinar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al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vapor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Funciona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como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apo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613109" y="6335247"/>
            <a:ext cx="673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683289" y="6335247"/>
            <a:ext cx="673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15520" y="5701207"/>
            <a:ext cx="6711315" cy="3522345"/>
            <a:chOff x="515520" y="5701207"/>
            <a:chExt cx="6711315" cy="3522345"/>
          </a:xfrm>
        </p:grpSpPr>
        <p:pic>
          <p:nvPicPr>
            <p:cNvPr id="78" name="object 78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404" y="5701207"/>
              <a:ext cx="1527035" cy="113385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404" y="5710466"/>
              <a:ext cx="1500593" cy="112459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3788" y="5938951"/>
              <a:ext cx="1463040" cy="89611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1751" y="6179794"/>
              <a:ext cx="1241450" cy="49085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404" y="6092710"/>
              <a:ext cx="16560" cy="9714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404" y="6367716"/>
              <a:ext cx="44805" cy="10285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639" y="5728601"/>
              <a:ext cx="1198740" cy="65591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639" y="6179794"/>
              <a:ext cx="1198562" cy="20472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2675" y="7697749"/>
              <a:ext cx="1562709" cy="152571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817" y="8495449"/>
              <a:ext cx="122805" cy="42637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930874" y="7879384"/>
              <a:ext cx="669925" cy="1282700"/>
            </a:xfrm>
            <a:custGeom>
              <a:avLst/>
              <a:gdLst/>
              <a:ahLst/>
              <a:cxnLst/>
              <a:rect l="l" t="t" r="r" b="b"/>
              <a:pathLst>
                <a:path w="669925" h="1282700">
                  <a:moveTo>
                    <a:pt x="322275" y="0"/>
                  </a:moveTo>
                  <a:lnTo>
                    <a:pt x="323242" y="381359"/>
                  </a:lnTo>
                  <a:lnTo>
                    <a:pt x="323363" y="429288"/>
                  </a:lnTo>
                  <a:lnTo>
                    <a:pt x="323452" y="464229"/>
                  </a:lnTo>
                  <a:lnTo>
                    <a:pt x="323551" y="503248"/>
                  </a:lnTo>
                  <a:lnTo>
                    <a:pt x="323633" y="535920"/>
                  </a:lnTo>
                  <a:lnTo>
                    <a:pt x="323733" y="575213"/>
                  </a:lnTo>
                  <a:lnTo>
                    <a:pt x="323773" y="591096"/>
                  </a:lnTo>
                  <a:lnTo>
                    <a:pt x="338584" y="592776"/>
                  </a:lnTo>
                  <a:lnTo>
                    <a:pt x="415155" y="593972"/>
                  </a:lnTo>
                  <a:lnTo>
                    <a:pt x="469761" y="595512"/>
                  </a:lnTo>
                  <a:lnTo>
                    <a:pt x="530479" y="599031"/>
                  </a:lnTo>
                  <a:lnTo>
                    <a:pt x="593731" y="605539"/>
                  </a:lnTo>
                  <a:lnTo>
                    <a:pt x="655942" y="616051"/>
                  </a:lnTo>
                  <a:lnTo>
                    <a:pt x="636486" y="575213"/>
                  </a:lnTo>
                  <a:lnTo>
                    <a:pt x="618212" y="535920"/>
                  </a:lnTo>
                  <a:lnTo>
                    <a:pt x="603741" y="503248"/>
                  </a:lnTo>
                  <a:lnTo>
                    <a:pt x="595693" y="482269"/>
                  </a:lnTo>
                  <a:lnTo>
                    <a:pt x="587330" y="464229"/>
                  </a:lnTo>
                  <a:lnTo>
                    <a:pt x="568678" y="429288"/>
                  </a:lnTo>
                  <a:lnTo>
                    <a:pt x="542067" y="381359"/>
                  </a:lnTo>
                  <a:lnTo>
                    <a:pt x="509828" y="324357"/>
                  </a:lnTo>
                  <a:lnTo>
                    <a:pt x="474290" y="262194"/>
                  </a:lnTo>
                  <a:lnTo>
                    <a:pt x="402638" y="138040"/>
                  </a:lnTo>
                  <a:lnTo>
                    <a:pt x="322275" y="0"/>
                  </a:lnTo>
                  <a:close/>
                </a:path>
                <a:path w="669925" h="1282700">
                  <a:moveTo>
                    <a:pt x="669480" y="1042454"/>
                  </a:moveTo>
                  <a:lnTo>
                    <a:pt x="541422" y="1110348"/>
                  </a:lnTo>
                  <a:lnTo>
                    <a:pt x="416196" y="1162240"/>
                  </a:lnTo>
                  <a:lnTo>
                    <a:pt x="321067" y="1195387"/>
                  </a:lnTo>
                  <a:lnTo>
                    <a:pt x="283298" y="1207046"/>
                  </a:lnTo>
                  <a:lnTo>
                    <a:pt x="0" y="1282204"/>
                  </a:lnTo>
                  <a:lnTo>
                    <a:pt x="380542" y="1273568"/>
                  </a:lnTo>
                  <a:lnTo>
                    <a:pt x="542609" y="1167446"/>
                  </a:lnTo>
                  <a:lnTo>
                    <a:pt x="626513" y="1109392"/>
                  </a:lnTo>
                  <a:lnTo>
                    <a:pt x="659149" y="1078994"/>
                  </a:lnTo>
                  <a:lnTo>
                    <a:pt x="668654" y="1048448"/>
                  </a:lnTo>
                  <a:lnTo>
                    <a:pt x="669480" y="1042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2851" y="8470480"/>
              <a:ext cx="934695" cy="69650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521235" y="8044870"/>
              <a:ext cx="309880" cy="417830"/>
            </a:xfrm>
            <a:custGeom>
              <a:avLst/>
              <a:gdLst/>
              <a:ahLst/>
              <a:cxnLst/>
              <a:rect l="l" t="t" r="r" b="b"/>
              <a:pathLst>
                <a:path w="309880" h="417829">
                  <a:moveTo>
                    <a:pt x="157721" y="417525"/>
                  </a:moveTo>
                  <a:lnTo>
                    <a:pt x="113984" y="413370"/>
                  </a:lnTo>
                  <a:lnTo>
                    <a:pt x="75704" y="400900"/>
                  </a:lnTo>
                  <a:lnTo>
                    <a:pt x="31072" y="367886"/>
                  </a:lnTo>
                  <a:lnTo>
                    <a:pt x="5018" y="319166"/>
                  </a:lnTo>
                  <a:lnTo>
                    <a:pt x="0" y="278726"/>
                  </a:lnTo>
                  <a:lnTo>
                    <a:pt x="0" y="262674"/>
                  </a:lnTo>
                  <a:lnTo>
                    <a:pt x="74561" y="262674"/>
                  </a:lnTo>
                  <a:lnTo>
                    <a:pt x="74561" y="278726"/>
                  </a:lnTo>
                  <a:lnTo>
                    <a:pt x="75957" y="295666"/>
                  </a:lnTo>
                  <a:lnTo>
                    <a:pt x="96926" y="332930"/>
                  </a:lnTo>
                  <a:lnTo>
                    <a:pt x="139506" y="349862"/>
                  </a:lnTo>
                  <a:lnTo>
                    <a:pt x="157721" y="350989"/>
                  </a:lnTo>
                  <a:lnTo>
                    <a:pt x="175983" y="350022"/>
                  </a:lnTo>
                  <a:lnTo>
                    <a:pt x="215938" y="335508"/>
                  </a:lnTo>
                  <a:lnTo>
                    <a:pt x="235140" y="295935"/>
                  </a:lnTo>
                  <a:lnTo>
                    <a:pt x="234549" y="288015"/>
                  </a:lnTo>
                  <a:lnTo>
                    <a:pt x="206644" y="255598"/>
                  </a:lnTo>
                  <a:lnTo>
                    <a:pt x="166700" y="242652"/>
                  </a:lnTo>
                  <a:lnTo>
                    <a:pt x="141084" y="236867"/>
                  </a:lnTo>
                  <a:lnTo>
                    <a:pt x="121169" y="231973"/>
                  </a:lnTo>
                  <a:lnTo>
                    <a:pt x="70256" y="213639"/>
                  </a:lnTo>
                  <a:lnTo>
                    <a:pt x="33689" y="187562"/>
                  </a:lnTo>
                  <a:lnTo>
                    <a:pt x="13112" y="150261"/>
                  </a:lnTo>
                  <a:lnTo>
                    <a:pt x="9169" y="116992"/>
                  </a:lnTo>
                  <a:lnTo>
                    <a:pt x="10262" y="99309"/>
                  </a:lnTo>
                  <a:lnTo>
                    <a:pt x="26657" y="54190"/>
                  </a:lnTo>
                  <a:lnTo>
                    <a:pt x="60975" y="21827"/>
                  </a:lnTo>
                  <a:lnTo>
                    <a:pt x="110617" y="3513"/>
                  </a:lnTo>
                  <a:lnTo>
                    <a:pt x="150837" y="0"/>
                  </a:lnTo>
                  <a:lnTo>
                    <a:pt x="171752" y="914"/>
                  </a:lnTo>
                  <a:lnTo>
                    <a:pt x="210034" y="8224"/>
                  </a:lnTo>
                  <a:lnTo>
                    <a:pt x="257367" y="32835"/>
                  </a:lnTo>
                  <a:lnTo>
                    <a:pt x="288575" y="73610"/>
                  </a:lnTo>
                  <a:lnTo>
                    <a:pt x="299377" y="130759"/>
                  </a:lnTo>
                  <a:lnTo>
                    <a:pt x="299377" y="147967"/>
                  </a:lnTo>
                  <a:lnTo>
                    <a:pt x="224828" y="147967"/>
                  </a:lnTo>
                  <a:lnTo>
                    <a:pt x="224828" y="130759"/>
                  </a:lnTo>
                  <a:lnTo>
                    <a:pt x="224271" y="119847"/>
                  </a:lnTo>
                  <a:lnTo>
                    <a:pt x="205108" y="81583"/>
                  </a:lnTo>
                  <a:lnTo>
                    <a:pt x="161912" y="66936"/>
                  </a:lnTo>
                  <a:lnTo>
                    <a:pt x="150837" y="66522"/>
                  </a:lnTo>
                  <a:lnTo>
                    <a:pt x="134757" y="67329"/>
                  </a:lnTo>
                  <a:lnTo>
                    <a:pt x="92925" y="86477"/>
                  </a:lnTo>
                  <a:lnTo>
                    <a:pt x="83731" y="114706"/>
                  </a:lnTo>
                  <a:lnTo>
                    <a:pt x="84214" y="121876"/>
                  </a:lnTo>
                  <a:lnTo>
                    <a:pt x="107446" y="153487"/>
                  </a:lnTo>
                  <a:lnTo>
                    <a:pt x="154279" y="169189"/>
                  </a:lnTo>
                  <a:lnTo>
                    <a:pt x="167462" y="172059"/>
                  </a:lnTo>
                  <a:lnTo>
                    <a:pt x="188271" y="176972"/>
                  </a:lnTo>
                  <a:lnTo>
                    <a:pt x="225699" y="188725"/>
                  </a:lnTo>
                  <a:lnTo>
                    <a:pt x="270629" y="212205"/>
                  </a:lnTo>
                  <a:lnTo>
                    <a:pt x="299699" y="246011"/>
                  </a:lnTo>
                  <a:lnTo>
                    <a:pt x="309702" y="293649"/>
                  </a:lnTo>
                  <a:lnTo>
                    <a:pt x="308537" y="311447"/>
                  </a:lnTo>
                  <a:lnTo>
                    <a:pt x="291058" y="358165"/>
                  </a:lnTo>
                  <a:lnTo>
                    <a:pt x="254389" y="393114"/>
                  </a:lnTo>
                  <a:lnTo>
                    <a:pt x="201088" y="413581"/>
                  </a:lnTo>
                  <a:lnTo>
                    <a:pt x="180174" y="416539"/>
                  </a:lnTo>
                  <a:lnTo>
                    <a:pt x="157721" y="417525"/>
                  </a:lnTo>
                  <a:close/>
                </a:path>
              </a:pathLst>
            </a:custGeom>
            <a:ln w="11264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81409" y="8052896"/>
              <a:ext cx="261620" cy="401955"/>
            </a:xfrm>
            <a:custGeom>
              <a:avLst/>
              <a:gdLst/>
              <a:ahLst/>
              <a:cxnLst/>
              <a:rect l="l" t="t" r="r" b="b"/>
              <a:pathLst>
                <a:path w="261619" h="401954">
                  <a:moveTo>
                    <a:pt x="0" y="401472"/>
                  </a:moveTo>
                  <a:lnTo>
                    <a:pt x="0" y="0"/>
                  </a:lnTo>
                  <a:lnTo>
                    <a:pt x="258089" y="0"/>
                  </a:lnTo>
                  <a:lnTo>
                    <a:pt x="258089" y="68821"/>
                  </a:lnTo>
                  <a:lnTo>
                    <a:pt x="75704" y="68821"/>
                  </a:lnTo>
                  <a:lnTo>
                    <a:pt x="75704" y="164604"/>
                  </a:lnTo>
                  <a:lnTo>
                    <a:pt x="242023" y="164604"/>
                  </a:lnTo>
                  <a:lnTo>
                    <a:pt x="242023" y="233425"/>
                  </a:lnTo>
                  <a:lnTo>
                    <a:pt x="75704" y="233425"/>
                  </a:lnTo>
                  <a:lnTo>
                    <a:pt x="75704" y="332651"/>
                  </a:lnTo>
                  <a:lnTo>
                    <a:pt x="261531" y="332651"/>
                  </a:lnTo>
                  <a:lnTo>
                    <a:pt x="261531" y="401472"/>
                  </a:lnTo>
                  <a:lnTo>
                    <a:pt x="0" y="401472"/>
                  </a:lnTo>
                  <a:close/>
                </a:path>
              </a:pathLst>
            </a:custGeom>
            <a:ln w="11264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87211" y="8052896"/>
              <a:ext cx="309880" cy="401955"/>
            </a:xfrm>
            <a:custGeom>
              <a:avLst/>
              <a:gdLst/>
              <a:ahLst/>
              <a:cxnLst/>
              <a:rect l="l" t="t" r="r" b="b"/>
              <a:pathLst>
                <a:path w="309880" h="401954">
                  <a:moveTo>
                    <a:pt x="117005" y="401472"/>
                  </a:moveTo>
                  <a:lnTo>
                    <a:pt x="117005" y="68821"/>
                  </a:lnTo>
                  <a:lnTo>
                    <a:pt x="0" y="68821"/>
                  </a:lnTo>
                  <a:lnTo>
                    <a:pt x="0" y="0"/>
                  </a:lnTo>
                  <a:lnTo>
                    <a:pt x="309714" y="0"/>
                  </a:lnTo>
                  <a:lnTo>
                    <a:pt x="309714" y="68821"/>
                  </a:lnTo>
                  <a:lnTo>
                    <a:pt x="192709" y="68821"/>
                  </a:lnTo>
                  <a:lnTo>
                    <a:pt x="192709" y="401472"/>
                  </a:lnTo>
                  <a:lnTo>
                    <a:pt x="117005" y="401472"/>
                  </a:lnTo>
                  <a:close/>
                </a:path>
              </a:pathLst>
            </a:custGeom>
            <a:ln w="11264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97987" y="8052450"/>
              <a:ext cx="161925" cy="415290"/>
            </a:xfrm>
            <a:custGeom>
              <a:avLst/>
              <a:gdLst/>
              <a:ahLst/>
              <a:cxnLst/>
              <a:rect l="l" t="t" r="r" b="b"/>
              <a:pathLst>
                <a:path w="161925" h="415290">
                  <a:moveTo>
                    <a:pt x="72008" y="415086"/>
                  </a:moveTo>
                  <a:lnTo>
                    <a:pt x="72008" y="112648"/>
                  </a:lnTo>
                  <a:lnTo>
                    <a:pt x="55310" y="119411"/>
                  </a:lnTo>
                  <a:lnTo>
                    <a:pt x="36585" y="126364"/>
                  </a:lnTo>
                  <a:lnTo>
                    <a:pt x="17570" y="132079"/>
                  </a:lnTo>
                  <a:lnTo>
                    <a:pt x="0" y="135127"/>
                  </a:lnTo>
                  <a:lnTo>
                    <a:pt x="0" y="72796"/>
                  </a:lnTo>
                  <a:lnTo>
                    <a:pt x="29701" y="61989"/>
                  </a:lnTo>
                  <a:lnTo>
                    <a:pt x="56729" y="42932"/>
                  </a:lnTo>
                  <a:lnTo>
                    <a:pt x="80697" y="20607"/>
                  </a:lnTo>
                  <a:lnTo>
                    <a:pt x="101218" y="0"/>
                  </a:lnTo>
                  <a:lnTo>
                    <a:pt x="161442" y="0"/>
                  </a:lnTo>
                  <a:lnTo>
                    <a:pt x="161442" y="415086"/>
                  </a:lnTo>
                  <a:lnTo>
                    <a:pt x="72008" y="415086"/>
                  </a:lnTo>
                  <a:close/>
                </a:path>
              </a:pathLst>
            </a:custGeom>
            <a:ln w="11264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4188054" y="6981985"/>
            <a:ext cx="1136650" cy="328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ts val="1300"/>
              </a:lnSpc>
              <a:spcBef>
                <a:spcPts val="125"/>
              </a:spcBef>
            </a:pPr>
            <a:r>
              <a:rPr sz="1100" spc="-20" dirty="0">
                <a:solidFill>
                  <a:srgbClr val="B96042"/>
                </a:solidFill>
                <a:latin typeface="Lucida Sans Unicode"/>
                <a:cs typeface="Lucida Sans Unicode"/>
              </a:rPr>
              <a:t>Mango</a:t>
            </a:r>
            <a:r>
              <a:rPr sz="1100" spc="-100" dirty="0">
                <a:solidFill>
                  <a:srgbClr val="B96042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B96042"/>
                </a:solidFill>
                <a:latin typeface="Lucida Sans Unicode"/>
                <a:cs typeface="Lucida Sans Unicode"/>
              </a:rPr>
              <a:t>extraíble</a:t>
            </a:r>
            <a:endParaRPr sz="1100">
              <a:latin typeface="Lucida Sans Unicode"/>
              <a:cs typeface="Lucida Sans Unicode"/>
            </a:endParaRPr>
          </a:p>
          <a:p>
            <a:pPr>
              <a:lnSpc>
                <a:spcPts val="1060"/>
              </a:lnSpc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No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apto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el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horno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49095" y="8136611"/>
            <a:ext cx="2299970" cy="888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461009" algn="r">
              <a:lnSpc>
                <a:spcPct val="100000"/>
              </a:lnSpc>
              <a:spcBef>
                <a:spcPts val="105"/>
              </a:spcBef>
            </a:pPr>
            <a:r>
              <a:rPr sz="1700" spc="-25" dirty="0">
                <a:solidFill>
                  <a:srgbClr val="4C4D4F"/>
                </a:solidFill>
                <a:latin typeface="Bahnschrift"/>
                <a:cs typeface="Bahnschrift"/>
              </a:rPr>
              <a:t>en</a:t>
            </a:r>
            <a:endParaRPr sz="1700">
              <a:latin typeface="Bahnschrift"/>
              <a:cs typeface="Bahnschrift"/>
            </a:endParaRPr>
          </a:p>
          <a:p>
            <a:pPr marL="196850" marR="5080" indent="-184785">
              <a:lnSpc>
                <a:spcPct val="103400"/>
              </a:lnSpc>
              <a:spcBef>
                <a:spcPts val="1885"/>
              </a:spcBef>
            </a:pPr>
            <a:r>
              <a:rPr sz="1150" spc="100" dirty="0">
                <a:solidFill>
                  <a:srgbClr val="636466"/>
                </a:solidFill>
                <a:latin typeface="Arial Black"/>
                <a:cs typeface="Arial Black"/>
              </a:rPr>
              <a:t>OCUPA</a:t>
            </a:r>
            <a:r>
              <a:rPr sz="1150" spc="204" dirty="0">
                <a:solidFill>
                  <a:srgbClr val="636466"/>
                </a:solidFill>
                <a:latin typeface="Arial Black"/>
                <a:cs typeface="Arial Black"/>
              </a:rPr>
              <a:t> </a:t>
            </a:r>
            <a:r>
              <a:rPr sz="1150" spc="90" dirty="0">
                <a:solidFill>
                  <a:srgbClr val="636466"/>
                </a:solidFill>
                <a:latin typeface="Arial Black"/>
                <a:cs typeface="Arial Black"/>
              </a:rPr>
              <a:t>MENOS</a:t>
            </a:r>
            <a:r>
              <a:rPr sz="1150" spc="210" dirty="0">
                <a:solidFill>
                  <a:srgbClr val="636466"/>
                </a:solidFill>
                <a:latin typeface="Arial Black"/>
                <a:cs typeface="Arial Black"/>
              </a:rPr>
              <a:t> </a:t>
            </a:r>
            <a:r>
              <a:rPr sz="1150" spc="80" dirty="0">
                <a:solidFill>
                  <a:srgbClr val="636466"/>
                </a:solidFill>
                <a:latin typeface="Arial Black"/>
                <a:cs typeface="Arial Black"/>
              </a:rPr>
              <a:t>ESPACIO </a:t>
            </a:r>
            <a:r>
              <a:rPr sz="1150" spc="75" dirty="0">
                <a:solidFill>
                  <a:srgbClr val="B96042"/>
                </a:solidFill>
                <a:latin typeface="Arial Black"/>
                <a:cs typeface="Arial Black"/>
              </a:rPr>
              <a:t>FÁCIL</a:t>
            </a:r>
            <a:r>
              <a:rPr sz="1150" spc="204" dirty="0">
                <a:solidFill>
                  <a:srgbClr val="B96042"/>
                </a:solidFill>
                <a:latin typeface="Arial Black"/>
                <a:cs typeface="Arial Black"/>
              </a:rPr>
              <a:t> </a:t>
            </a:r>
            <a:r>
              <a:rPr sz="1150" spc="80" dirty="0">
                <a:solidFill>
                  <a:srgbClr val="B96042"/>
                </a:solidFill>
                <a:latin typeface="Arial Black"/>
                <a:cs typeface="Arial Black"/>
              </a:rPr>
              <a:t>DE</a:t>
            </a:r>
            <a:r>
              <a:rPr sz="1150" spc="210" dirty="0">
                <a:solidFill>
                  <a:srgbClr val="B96042"/>
                </a:solidFill>
                <a:latin typeface="Arial Black"/>
                <a:cs typeface="Arial Black"/>
              </a:rPr>
              <a:t> </a:t>
            </a:r>
            <a:r>
              <a:rPr sz="1150" spc="85" dirty="0">
                <a:solidFill>
                  <a:srgbClr val="B96042"/>
                </a:solidFill>
                <a:latin typeface="Arial Black"/>
                <a:cs typeface="Arial Black"/>
              </a:rPr>
              <a:t>GUARDAR </a:t>
            </a:r>
            <a:endParaRPr sz="1150">
              <a:latin typeface="Arial Black"/>
              <a:cs typeface="Arial Black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1643458" y="8046826"/>
            <a:ext cx="275590" cy="413384"/>
            <a:chOff x="1643458" y="8046826"/>
            <a:chExt cx="275590" cy="413384"/>
          </a:xfrm>
        </p:grpSpPr>
        <p:pic>
          <p:nvPicPr>
            <p:cNvPr id="97" name="object 97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396" y="8280532"/>
              <a:ext cx="105194" cy="107314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649091" y="8052459"/>
              <a:ext cx="264160" cy="402590"/>
            </a:xfrm>
            <a:custGeom>
              <a:avLst/>
              <a:gdLst/>
              <a:ahLst/>
              <a:cxnLst/>
              <a:rect l="l" t="t" r="r" b="b"/>
              <a:pathLst>
                <a:path w="264160" h="402590">
                  <a:moveTo>
                    <a:pt x="131749" y="401993"/>
                  </a:moveTo>
                  <a:lnTo>
                    <a:pt x="76144" y="394130"/>
                  </a:lnTo>
                  <a:lnTo>
                    <a:pt x="34569" y="370522"/>
                  </a:lnTo>
                  <a:lnTo>
                    <a:pt x="8640" y="332627"/>
                  </a:lnTo>
                  <a:lnTo>
                    <a:pt x="0" y="281863"/>
                  </a:lnTo>
                  <a:lnTo>
                    <a:pt x="0" y="281597"/>
                  </a:lnTo>
                  <a:lnTo>
                    <a:pt x="4709" y="241395"/>
                  </a:lnTo>
                  <a:lnTo>
                    <a:pt x="18289" y="198985"/>
                  </a:lnTo>
                  <a:lnTo>
                    <a:pt x="122758" y="0"/>
                  </a:lnTo>
                  <a:lnTo>
                    <a:pt x="218859" y="0"/>
                  </a:lnTo>
                  <a:lnTo>
                    <a:pt x="130022" y="161467"/>
                  </a:lnTo>
                  <a:lnTo>
                    <a:pt x="161942" y="160488"/>
                  </a:lnTo>
                  <a:lnTo>
                    <a:pt x="214609" y="177960"/>
                  </a:lnTo>
                  <a:lnTo>
                    <a:pt x="246546" y="209650"/>
                  </a:lnTo>
                  <a:lnTo>
                    <a:pt x="261887" y="253500"/>
                  </a:lnTo>
                  <a:lnTo>
                    <a:pt x="263804" y="280225"/>
                  </a:lnTo>
                  <a:lnTo>
                    <a:pt x="263804" y="280504"/>
                  </a:lnTo>
                  <a:lnTo>
                    <a:pt x="255165" y="331773"/>
                  </a:lnTo>
                  <a:lnTo>
                    <a:pt x="229247" y="370116"/>
                  </a:lnTo>
                  <a:lnTo>
                    <a:pt x="187585" y="394027"/>
                  </a:lnTo>
                  <a:lnTo>
                    <a:pt x="161439" y="400001"/>
                  </a:lnTo>
                  <a:lnTo>
                    <a:pt x="131749" y="401993"/>
                  </a:lnTo>
                  <a:close/>
                </a:path>
              </a:pathLst>
            </a:custGeom>
            <a:ln w="11264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Recortar rectángulo de esquina del mismo lado 98">
            <a:extLst>
              <a:ext uri="{FF2B5EF4-FFF2-40B4-BE49-F238E27FC236}">
                <a16:creationId xmlns:a16="http://schemas.microsoft.com/office/drawing/2014/main" id="{36C07DF6-6A35-23FE-3822-8117841C49C4}"/>
              </a:ext>
            </a:extLst>
          </p:cNvPr>
          <p:cNvSpPr/>
          <p:nvPr/>
        </p:nvSpPr>
        <p:spPr>
          <a:xfrm>
            <a:off x="-19761" y="12053"/>
            <a:ext cx="7556500" cy="677969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6665" y="9790807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321" y="9982806"/>
            <a:ext cx="234365" cy="2343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4764" y="10256453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57" y="9986777"/>
            <a:ext cx="226590" cy="22641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13037" y="10256453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72" y="9985514"/>
            <a:ext cx="228955" cy="22894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41092" y="10256453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896" y="9987642"/>
            <a:ext cx="222872" cy="22470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159634" y="10256453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0349" y="10256453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93" y="9978387"/>
            <a:ext cx="243230" cy="24320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5318160" y="1575196"/>
            <a:ext cx="1009015" cy="438150"/>
            <a:chOff x="5318160" y="1575196"/>
            <a:chExt cx="1009015" cy="438150"/>
          </a:xfrm>
        </p:grpSpPr>
        <p:sp>
          <p:nvSpPr>
            <p:cNvPr id="14" name="object 14"/>
            <p:cNvSpPr/>
            <p:nvPr/>
          </p:nvSpPr>
          <p:spPr>
            <a:xfrm>
              <a:off x="5323913" y="1580949"/>
              <a:ext cx="316865" cy="426720"/>
            </a:xfrm>
            <a:custGeom>
              <a:avLst/>
              <a:gdLst/>
              <a:ahLst/>
              <a:cxnLst/>
              <a:rect l="l" t="t" r="r" b="b"/>
              <a:pathLst>
                <a:path w="316864" h="426719">
                  <a:moveTo>
                    <a:pt x="161150" y="426605"/>
                  </a:moveTo>
                  <a:lnTo>
                    <a:pt x="116460" y="422357"/>
                  </a:lnTo>
                  <a:lnTo>
                    <a:pt x="77343" y="409613"/>
                  </a:lnTo>
                  <a:lnTo>
                    <a:pt x="44969" y="388961"/>
                  </a:lnTo>
                  <a:lnTo>
                    <a:pt x="11535" y="344351"/>
                  </a:lnTo>
                  <a:lnTo>
                    <a:pt x="1281" y="306260"/>
                  </a:lnTo>
                  <a:lnTo>
                    <a:pt x="0" y="284797"/>
                  </a:lnTo>
                  <a:lnTo>
                    <a:pt x="0" y="268389"/>
                  </a:lnTo>
                  <a:lnTo>
                    <a:pt x="76174" y="268389"/>
                  </a:lnTo>
                  <a:lnTo>
                    <a:pt x="76174" y="284797"/>
                  </a:lnTo>
                  <a:lnTo>
                    <a:pt x="77603" y="302102"/>
                  </a:lnTo>
                  <a:lnTo>
                    <a:pt x="99034" y="340169"/>
                  </a:lnTo>
                  <a:lnTo>
                    <a:pt x="142540" y="357480"/>
                  </a:lnTo>
                  <a:lnTo>
                    <a:pt x="161150" y="358635"/>
                  </a:lnTo>
                  <a:lnTo>
                    <a:pt x="179805" y="357645"/>
                  </a:lnTo>
                  <a:lnTo>
                    <a:pt x="220624" y="342811"/>
                  </a:lnTo>
                  <a:lnTo>
                    <a:pt x="240258" y="302374"/>
                  </a:lnTo>
                  <a:lnTo>
                    <a:pt x="239653" y="294280"/>
                  </a:lnTo>
                  <a:lnTo>
                    <a:pt x="211143" y="261153"/>
                  </a:lnTo>
                  <a:lnTo>
                    <a:pt x="170320" y="247933"/>
                  </a:lnTo>
                  <a:lnTo>
                    <a:pt x="144157" y="242023"/>
                  </a:lnTo>
                  <a:lnTo>
                    <a:pt x="123810" y="237025"/>
                  </a:lnTo>
                  <a:lnTo>
                    <a:pt x="71780" y="218287"/>
                  </a:lnTo>
                  <a:lnTo>
                    <a:pt x="34425" y="191641"/>
                  </a:lnTo>
                  <a:lnTo>
                    <a:pt x="13396" y="153538"/>
                  </a:lnTo>
                  <a:lnTo>
                    <a:pt x="9372" y="119545"/>
                  </a:lnTo>
                  <a:lnTo>
                    <a:pt x="10489" y="101476"/>
                  </a:lnTo>
                  <a:lnTo>
                    <a:pt x="27241" y="55384"/>
                  </a:lnTo>
                  <a:lnTo>
                    <a:pt x="62303" y="22312"/>
                  </a:lnTo>
                  <a:lnTo>
                    <a:pt x="113023" y="3590"/>
                  </a:lnTo>
                  <a:lnTo>
                    <a:pt x="154114" y="0"/>
                  </a:lnTo>
                  <a:lnTo>
                    <a:pt x="175484" y="935"/>
                  </a:lnTo>
                  <a:lnTo>
                    <a:pt x="214598" y="8411"/>
                  </a:lnTo>
                  <a:lnTo>
                    <a:pt x="262959" y="33559"/>
                  </a:lnTo>
                  <a:lnTo>
                    <a:pt x="294844" y="75214"/>
                  </a:lnTo>
                  <a:lnTo>
                    <a:pt x="304663" y="112275"/>
                  </a:lnTo>
                  <a:lnTo>
                    <a:pt x="305892" y="133604"/>
                  </a:lnTo>
                  <a:lnTo>
                    <a:pt x="305892" y="151193"/>
                  </a:lnTo>
                  <a:lnTo>
                    <a:pt x="229704" y="151193"/>
                  </a:lnTo>
                  <a:lnTo>
                    <a:pt x="229704" y="133604"/>
                  </a:lnTo>
                  <a:lnTo>
                    <a:pt x="229137" y="122456"/>
                  </a:lnTo>
                  <a:lnTo>
                    <a:pt x="209564" y="83361"/>
                  </a:lnTo>
                  <a:lnTo>
                    <a:pt x="165429" y="68393"/>
                  </a:lnTo>
                  <a:lnTo>
                    <a:pt x="154114" y="67970"/>
                  </a:lnTo>
                  <a:lnTo>
                    <a:pt x="137686" y="68796"/>
                  </a:lnTo>
                  <a:lnTo>
                    <a:pt x="94946" y="88361"/>
                  </a:lnTo>
                  <a:lnTo>
                    <a:pt x="85559" y="117208"/>
                  </a:lnTo>
                  <a:lnTo>
                    <a:pt x="86053" y="124527"/>
                  </a:lnTo>
                  <a:lnTo>
                    <a:pt x="109782" y="156830"/>
                  </a:lnTo>
                  <a:lnTo>
                    <a:pt x="145875" y="170124"/>
                  </a:lnTo>
                  <a:lnTo>
                    <a:pt x="171107" y="175793"/>
                  </a:lnTo>
                  <a:lnTo>
                    <a:pt x="192368" y="180817"/>
                  </a:lnTo>
                  <a:lnTo>
                    <a:pt x="230610" y="192838"/>
                  </a:lnTo>
                  <a:lnTo>
                    <a:pt x="276515" y="216827"/>
                  </a:lnTo>
                  <a:lnTo>
                    <a:pt x="306217" y="251359"/>
                  </a:lnTo>
                  <a:lnTo>
                    <a:pt x="316445" y="300037"/>
                  </a:lnTo>
                  <a:lnTo>
                    <a:pt x="315253" y="318223"/>
                  </a:lnTo>
                  <a:lnTo>
                    <a:pt x="297383" y="365963"/>
                  </a:lnTo>
                  <a:lnTo>
                    <a:pt x="259916" y="401664"/>
                  </a:lnTo>
                  <a:lnTo>
                    <a:pt x="225252" y="417540"/>
                  </a:lnTo>
                  <a:lnTo>
                    <a:pt x="184091" y="425598"/>
                  </a:lnTo>
                  <a:lnTo>
                    <a:pt x="161150" y="426605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91916" y="1589156"/>
              <a:ext cx="267335" cy="410209"/>
            </a:xfrm>
            <a:custGeom>
              <a:avLst/>
              <a:gdLst/>
              <a:ahLst/>
              <a:cxnLst/>
              <a:rect l="l" t="t" r="r" b="b"/>
              <a:pathLst>
                <a:path w="267335" h="410210">
                  <a:moveTo>
                    <a:pt x="0" y="410197"/>
                  </a:moveTo>
                  <a:lnTo>
                    <a:pt x="0" y="0"/>
                  </a:lnTo>
                  <a:lnTo>
                    <a:pt x="263702" y="0"/>
                  </a:lnTo>
                  <a:lnTo>
                    <a:pt x="263702" y="70319"/>
                  </a:lnTo>
                  <a:lnTo>
                    <a:pt x="77343" y="70319"/>
                  </a:lnTo>
                  <a:lnTo>
                    <a:pt x="77343" y="168173"/>
                  </a:lnTo>
                  <a:lnTo>
                    <a:pt x="247281" y="168173"/>
                  </a:lnTo>
                  <a:lnTo>
                    <a:pt x="247281" y="238505"/>
                  </a:lnTo>
                  <a:lnTo>
                    <a:pt x="77343" y="238505"/>
                  </a:lnTo>
                  <a:lnTo>
                    <a:pt x="77343" y="339877"/>
                  </a:lnTo>
                  <a:lnTo>
                    <a:pt x="267208" y="339877"/>
                  </a:lnTo>
                  <a:lnTo>
                    <a:pt x="267208" y="410197"/>
                  </a:lnTo>
                  <a:lnTo>
                    <a:pt x="0" y="410197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04369" y="1589156"/>
              <a:ext cx="316865" cy="410209"/>
            </a:xfrm>
            <a:custGeom>
              <a:avLst/>
              <a:gdLst/>
              <a:ahLst/>
              <a:cxnLst/>
              <a:rect l="l" t="t" r="r" b="b"/>
              <a:pathLst>
                <a:path w="316864" h="410210">
                  <a:moveTo>
                    <a:pt x="119545" y="410197"/>
                  </a:moveTo>
                  <a:lnTo>
                    <a:pt x="119545" y="70319"/>
                  </a:lnTo>
                  <a:lnTo>
                    <a:pt x="0" y="70319"/>
                  </a:lnTo>
                  <a:lnTo>
                    <a:pt x="0" y="0"/>
                  </a:lnTo>
                  <a:lnTo>
                    <a:pt x="316445" y="0"/>
                  </a:lnTo>
                  <a:lnTo>
                    <a:pt x="316445" y="70319"/>
                  </a:lnTo>
                  <a:lnTo>
                    <a:pt x="196888" y="70319"/>
                  </a:lnTo>
                  <a:lnTo>
                    <a:pt x="196888" y="410197"/>
                  </a:lnTo>
                  <a:lnTo>
                    <a:pt x="119545" y="410197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037116" y="1588692"/>
            <a:ext cx="165100" cy="424180"/>
          </a:xfrm>
          <a:custGeom>
            <a:avLst/>
            <a:gdLst/>
            <a:ahLst/>
            <a:cxnLst/>
            <a:rect l="l" t="t" r="r" b="b"/>
            <a:pathLst>
              <a:path w="165100" h="424180">
                <a:moveTo>
                  <a:pt x="73571" y="424116"/>
                </a:moveTo>
                <a:lnTo>
                  <a:pt x="73571" y="115100"/>
                </a:lnTo>
                <a:lnTo>
                  <a:pt x="56512" y="122009"/>
                </a:lnTo>
                <a:lnTo>
                  <a:pt x="37380" y="129116"/>
                </a:lnTo>
                <a:lnTo>
                  <a:pt x="17951" y="134957"/>
                </a:lnTo>
                <a:lnTo>
                  <a:pt x="0" y="138074"/>
                </a:lnTo>
                <a:lnTo>
                  <a:pt x="0" y="74383"/>
                </a:lnTo>
                <a:lnTo>
                  <a:pt x="30344" y="63345"/>
                </a:lnTo>
                <a:lnTo>
                  <a:pt x="57961" y="43873"/>
                </a:lnTo>
                <a:lnTo>
                  <a:pt x="82451" y="21061"/>
                </a:lnTo>
                <a:lnTo>
                  <a:pt x="103416" y="0"/>
                </a:lnTo>
                <a:lnTo>
                  <a:pt x="164947" y="0"/>
                </a:lnTo>
                <a:lnTo>
                  <a:pt x="164947" y="424116"/>
                </a:lnTo>
                <a:lnTo>
                  <a:pt x="73571" y="424116"/>
                </a:lnTo>
                <a:close/>
              </a:path>
            </a:pathLst>
          </a:custGeom>
          <a:ln w="11506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96542" y="792247"/>
            <a:ext cx="5237480" cy="117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685" marR="1381760" indent="-64262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Batería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antiadherente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70" dirty="0">
                <a:solidFill>
                  <a:srgbClr val="636466"/>
                </a:solidFill>
                <a:latin typeface="Lucida Sans Unicode"/>
                <a:cs typeface="Lucida Sans Unicode"/>
              </a:rPr>
              <a:t>5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en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95" dirty="0">
                <a:solidFill>
                  <a:srgbClr val="636466"/>
                </a:solidFill>
                <a:latin typeface="Lucida Sans Unicode"/>
                <a:cs typeface="Lucida Sans Unicode"/>
              </a:rPr>
              <a:t>1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 con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1700">
              <a:latin typeface="Lucida Sans Unicode"/>
              <a:cs typeface="Lucida Sans Unicode"/>
            </a:endParaRPr>
          </a:p>
          <a:p>
            <a:pPr marR="7620" algn="r">
              <a:lnSpc>
                <a:spcPct val="100000"/>
              </a:lnSpc>
            </a:pPr>
            <a:r>
              <a:rPr sz="1750" spc="-25" dirty="0">
                <a:solidFill>
                  <a:srgbClr val="4C4D4F"/>
                </a:solidFill>
                <a:latin typeface="Bahnschrift"/>
                <a:cs typeface="Bahnschrift"/>
              </a:rPr>
              <a:t>en</a:t>
            </a:r>
            <a:endParaRPr sz="1750">
              <a:latin typeface="Bahnschrift"/>
              <a:cs typeface="Bahnschrif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65531" y="1588724"/>
            <a:ext cx="271145" cy="410845"/>
          </a:xfrm>
          <a:custGeom>
            <a:avLst/>
            <a:gdLst/>
            <a:ahLst/>
            <a:cxnLst/>
            <a:rect l="l" t="t" r="r" b="b"/>
            <a:pathLst>
              <a:path w="271145" h="410844">
                <a:moveTo>
                  <a:pt x="235330" y="378155"/>
                </a:moveTo>
                <a:lnTo>
                  <a:pt x="250851" y="360181"/>
                </a:lnTo>
                <a:lnTo>
                  <a:pt x="261940" y="338835"/>
                </a:lnTo>
                <a:lnTo>
                  <a:pt x="268595" y="314118"/>
                </a:lnTo>
                <a:lnTo>
                  <a:pt x="270814" y="286029"/>
                </a:lnTo>
                <a:lnTo>
                  <a:pt x="270814" y="251917"/>
                </a:lnTo>
                <a:lnTo>
                  <a:pt x="263407" y="199316"/>
                </a:lnTo>
                <a:lnTo>
                  <a:pt x="241198" y="160070"/>
                </a:lnTo>
                <a:lnTo>
                  <a:pt x="205441" y="135639"/>
                </a:lnTo>
                <a:lnTo>
                  <a:pt x="157416" y="127495"/>
                </a:lnTo>
                <a:lnTo>
                  <a:pt x="149148" y="127792"/>
                </a:lnTo>
                <a:lnTo>
                  <a:pt x="108758" y="137980"/>
                </a:lnTo>
                <a:lnTo>
                  <a:pt x="96926" y="145668"/>
                </a:lnTo>
                <a:lnTo>
                  <a:pt x="96926" y="73812"/>
                </a:lnTo>
                <a:lnTo>
                  <a:pt x="257505" y="73812"/>
                </a:lnTo>
                <a:lnTo>
                  <a:pt x="257505" y="0"/>
                </a:lnTo>
                <a:lnTo>
                  <a:pt x="10134" y="0"/>
                </a:lnTo>
                <a:lnTo>
                  <a:pt x="10134" y="233730"/>
                </a:lnTo>
                <a:lnTo>
                  <a:pt x="91211" y="233730"/>
                </a:lnTo>
                <a:lnTo>
                  <a:pt x="94250" y="226605"/>
                </a:lnTo>
                <a:lnTo>
                  <a:pt x="98299" y="220318"/>
                </a:lnTo>
                <a:lnTo>
                  <a:pt x="132258" y="202390"/>
                </a:lnTo>
                <a:lnTo>
                  <a:pt x="141262" y="201866"/>
                </a:lnTo>
                <a:lnTo>
                  <a:pt x="150963" y="202678"/>
                </a:lnTo>
                <a:lnTo>
                  <a:pt x="181251" y="230627"/>
                </a:lnTo>
                <a:lnTo>
                  <a:pt x="184022" y="251917"/>
                </a:lnTo>
                <a:lnTo>
                  <a:pt x="184022" y="286029"/>
                </a:lnTo>
                <a:lnTo>
                  <a:pt x="171513" y="323075"/>
                </a:lnTo>
                <a:lnTo>
                  <a:pt x="136194" y="336346"/>
                </a:lnTo>
                <a:lnTo>
                  <a:pt x="126238" y="335570"/>
                </a:lnTo>
                <a:lnTo>
                  <a:pt x="91935" y="308989"/>
                </a:lnTo>
                <a:lnTo>
                  <a:pt x="86791" y="289102"/>
                </a:lnTo>
                <a:lnTo>
                  <a:pt x="86791" y="288823"/>
                </a:lnTo>
                <a:lnTo>
                  <a:pt x="0" y="288823"/>
                </a:lnTo>
                <a:lnTo>
                  <a:pt x="0" y="289102"/>
                </a:lnTo>
                <a:lnTo>
                  <a:pt x="4281" y="316415"/>
                </a:lnTo>
                <a:lnTo>
                  <a:pt x="25263" y="361292"/>
                </a:lnTo>
                <a:lnTo>
                  <a:pt x="61846" y="392796"/>
                </a:lnTo>
                <a:lnTo>
                  <a:pt x="108331" y="408727"/>
                </a:lnTo>
                <a:lnTo>
                  <a:pt x="134924" y="410717"/>
                </a:lnTo>
                <a:lnTo>
                  <a:pt x="165547" y="408684"/>
                </a:lnTo>
                <a:lnTo>
                  <a:pt x="192490" y="402580"/>
                </a:lnTo>
                <a:lnTo>
                  <a:pt x="215752" y="392404"/>
                </a:lnTo>
                <a:lnTo>
                  <a:pt x="235330" y="378155"/>
                </a:lnTo>
                <a:close/>
              </a:path>
            </a:pathLst>
          </a:custGeom>
          <a:ln w="11506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952170" y="9892038"/>
            <a:ext cx="263525" cy="443230"/>
            <a:chOff x="5952170" y="9892038"/>
            <a:chExt cx="263525" cy="443230"/>
          </a:xfrm>
        </p:grpSpPr>
        <p:pic>
          <p:nvPicPr>
            <p:cNvPr id="21" name="object 2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09" y="10049175"/>
              <a:ext cx="236105" cy="7096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52160" y="9892043"/>
              <a:ext cx="263525" cy="443230"/>
            </a:xfrm>
            <a:custGeom>
              <a:avLst/>
              <a:gdLst/>
              <a:ahLst/>
              <a:cxnLst/>
              <a:rect l="l" t="t" r="r" b="b"/>
              <a:pathLst>
                <a:path w="263525" h="443229">
                  <a:moveTo>
                    <a:pt x="54876" y="429412"/>
                  </a:moveTo>
                  <a:lnTo>
                    <a:pt x="54508" y="426427"/>
                  </a:lnTo>
                  <a:lnTo>
                    <a:pt x="38798" y="388531"/>
                  </a:lnTo>
                  <a:lnTo>
                    <a:pt x="25768" y="427570"/>
                  </a:lnTo>
                  <a:lnTo>
                    <a:pt x="25628" y="429412"/>
                  </a:lnTo>
                  <a:lnTo>
                    <a:pt x="25628" y="436892"/>
                  </a:lnTo>
                  <a:lnTo>
                    <a:pt x="32181" y="442950"/>
                  </a:lnTo>
                  <a:lnTo>
                    <a:pt x="48323" y="442950"/>
                  </a:lnTo>
                  <a:lnTo>
                    <a:pt x="54876" y="436892"/>
                  </a:lnTo>
                  <a:lnTo>
                    <a:pt x="54876" y="429412"/>
                  </a:lnTo>
                  <a:close/>
                </a:path>
                <a:path w="263525" h="443229">
                  <a:moveTo>
                    <a:pt x="103149" y="429412"/>
                  </a:moveTo>
                  <a:lnTo>
                    <a:pt x="102781" y="426427"/>
                  </a:lnTo>
                  <a:lnTo>
                    <a:pt x="87071" y="388531"/>
                  </a:lnTo>
                  <a:lnTo>
                    <a:pt x="74041" y="427570"/>
                  </a:lnTo>
                  <a:lnTo>
                    <a:pt x="73901" y="429412"/>
                  </a:lnTo>
                  <a:lnTo>
                    <a:pt x="73901" y="436892"/>
                  </a:lnTo>
                  <a:lnTo>
                    <a:pt x="80454" y="442950"/>
                  </a:lnTo>
                  <a:lnTo>
                    <a:pt x="96596" y="442950"/>
                  </a:lnTo>
                  <a:lnTo>
                    <a:pt x="103149" y="436892"/>
                  </a:lnTo>
                  <a:lnTo>
                    <a:pt x="103149" y="429412"/>
                  </a:lnTo>
                  <a:close/>
                </a:path>
                <a:path w="263525" h="443229">
                  <a:moveTo>
                    <a:pt x="112598" y="62915"/>
                  </a:moveTo>
                  <a:lnTo>
                    <a:pt x="108064" y="44970"/>
                  </a:lnTo>
                  <a:lnTo>
                    <a:pt x="94272" y="23075"/>
                  </a:lnTo>
                  <a:lnTo>
                    <a:pt x="90360" y="11518"/>
                  </a:lnTo>
                  <a:lnTo>
                    <a:pt x="93472" y="0"/>
                  </a:lnTo>
                  <a:lnTo>
                    <a:pt x="87858" y="3365"/>
                  </a:lnTo>
                  <a:lnTo>
                    <a:pt x="86626" y="10337"/>
                  </a:lnTo>
                  <a:lnTo>
                    <a:pt x="87045" y="16027"/>
                  </a:lnTo>
                  <a:lnTo>
                    <a:pt x="90182" y="28117"/>
                  </a:lnTo>
                  <a:lnTo>
                    <a:pt x="96113" y="39751"/>
                  </a:lnTo>
                  <a:lnTo>
                    <a:pt x="101663" y="51219"/>
                  </a:lnTo>
                  <a:lnTo>
                    <a:pt x="103632" y="62776"/>
                  </a:lnTo>
                  <a:lnTo>
                    <a:pt x="100876" y="74879"/>
                  </a:lnTo>
                  <a:lnTo>
                    <a:pt x="95707" y="86512"/>
                  </a:lnTo>
                  <a:lnTo>
                    <a:pt x="90843" y="98259"/>
                  </a:lnTo>
                  <a:lnTo>
                    <a:pt x="89039" y="110667"/>
                  </a:lnTo>
                  <a:lnTo>
                    <a:pt x="89154" y="116636"/>
                  </a:lnTo>
                  <a:lnTo>
                    <a:pt x="91528" y="122745"/>
                  </a:lnTo>
                  <a:lnTo>
                    <a:pt x="96227" y="126669"/>
                  </a:lnTo>
                  <a:lnTo>
                    <a:pt x="93167" y="121627"/>
                  </a:lnTo>
                  <a:lnTo>
                    <a:pt x="92430" y="116128"/>
                  </a:lnTo>
                  <a:lnTo>
                    <a:pt x="93421" y="110909"/>
                  </a:lnTo>
                  <a:lnTo>
                    <a:pt x="99910" y="94322"/>
                  </a:lnTo>
                  <a:lnTo>
                    <a:pt x="108089" y="78841"/>
                  </a:lnTo>
                  <a:lnTo>
                    <a:pt x="112598" y="62915"/>
                  </a:lnTo>
                  <a:close/>
                </a:path>
                <a:path w="263525" h="443229">
                  <a:moveTo>
                    <a:pt x="151422" y="429412"/>
                  </a:moveTo>
                  <a:lnTo>
                    <a:pt x="151053" y="426427"/>
                  </a:lnTo>
                  <a:lnTo>
                    <a:pt x="135343" y="388531"/>
                  </a:lnTo>
                  <a:lnTo>
                    <a:pt x="122313" y="427570"/>
                  </a:lnTo>
                  <a:lnTo>
                    <a:pt x="122174" y="429412"/>
                  </a:lnTo>
                  <a:lnTo>
                    <a:pt x="122174" y="436892"/>
                  </a:lnTo>
                  <a:lnTo>
                    <a:pt x="128727" y="442950"/>
                  </a:lnTo>
                  <a:lnTo>
                    <a:pt x="144868" y="442950"/>
                  </a:lnTo>
                  <a:lnTo>
                    <a:pt x="151422" y="436892"/>
                  </a:lnTo>
                  <a:lnTo>
                    <a:pt x="151422" y="429412"/>
                  </a:lnTo>
                  <a:close/>
                </a:path>
                <a:path w="263525" h="443229">
                  <a:moveTo>
                    <a:pt x="187998" y="110693"/>
                  </a:moveTo>
                  <a:lnTo>
                    <a:pt x="183451" y="92760"/>
                  </a:lnTo>
                  <a:lnTo>
                    <a:pt x="169659" y="70866"/>
                  </a:lnTo>
                  <a:lnTo>
                    <a:pt x="165760" y="59309"/>
                  </a:lnTo>
                  <a:lnTo>
                    <a:pt x="168859" y="47790"/>
                  </a:lnTo>
                  <a:lnTo>
                    <a:pt x="163245" y="51155"/>
                  </a:lnTo>
                  <a:lnTo>
                    <a:pt x="162013" y="58127"/>
                  </a:lnTo>
                  <a:lnTo>
                    <a:pt x="162433" y="63817"/>
                  </a:lnTo>
                  <a:lnTo>
                    <a:pt x="165569" y="75895"/>
                  </a:lnTo>
                  <a:lnTo>
                    <a:pt x="171513" y="87541"/>
                  </a:lnTo>
                  <a:lnTo>
                    <a:pt x="177050" y="98996"/>
                  </a:lnTo>
                  <a:lnTo>
                    <a:pt x="179019" y="110566"/>
                  </a:lnTo>
                  <a:lnTo>
                    <a:pt x="176276" y="122656"/>
                  </a:lnTo>
                  <a:lnTo>
                    <a:pt x="171107" y="134302"/>
                  </a:lnTo>
                  <a:lnTo>
                    <a:pt x="166243" y="146050"/>
                  </a:lnTo>
                  <a:lnTo>
                    <a:pt x="164426" y="158457"/>
                  </a:lnTo>
                  <a:lnTo>
                    <a:pt x="164541" y="164426"/>
                  </a:lnTo>
                  <a:lnTo>
                    <a:pt x="166916" y="170535"/>
                  </a:lnTo>
                  <a:lnTo>
                    <a:pt x="171615" y="174459"/>
                  </a:lnTo>
                  <a:lnTo>
                    <a:pt x="168554" y="169418"/>
                  </a:lnTo>
                  <a:lnTo>
                    <a:pt x="167817" y="163918"/>
                  </a:lnTo>
                  <a:lnTo>
                    <a:pt x="168808" y="158699"/>
                  </a:lnTo>
                  <a:lnTo>
                    <a:pt x="175310" y="142113"/>
                  </a:lnTo>
                  <a:lnTo>
                    <a:pt x="183489" y="126631"/>
                  </a:lnTo>
                  <a:lnTo>
                    <a:pt x="187998" y="110693"/>
                  </a:lnTo>
                  <a:close/>
                </a:path>
                <a:path w="263525" h="443229">
                  <a:moveTo>
                    <a:pt x="199682" y="429412"/>
                  </a:moveTo>
                  <a:lnTo>
                    <a:pt x="199313" y="426427"/>
                  </a:lnTo>
                  <a:lnTo>
                    <a:pt x="183603" y="388531"/>
                  </a:lnTo>
                  <a:lnTo>
                    <a:pt x="170573" y="427570"/>
                  </a:lnTo>
                  <a:lnTo>
                    <a:pt x="170434" y="429412"/>
                  </a:lnTo>
                  <a:lnTo>
                    <a:pt x="170434" y="436892"/>
                  </a:lnTo>
                  <a:lnTo>
                    <a:pt x="176987" y="442950"/>
                  </a:lnTo>
                  <a:lnTo>
                    <a:pt x="193128" y="442950"/>
                  </a:lnTo>
                  <a:lnTo>
                    <a:pt x="199682" y="436892"/>
                  </a:lnTo>
                  <a:lnTo>
                    <a:pt x="199682" y="429412"/>
                  </a:lnTo>
                  <a:close/>
                </a:path>
                <a:path w="263525" h="443229">
                  <a:moveTo>
                    <a:pt x="247954" y="429412"/>
                  </a:moveTo>
                  <a:lnTo>
                    <a:pt x="247586" y="426427"/>
                  </a:lnTo>
                  <a:lnTo>
                    <a:pt x="231876" y="388531"/>
                  </a:lnTo>
                  <a:lnTo>
                    <a:pt x="218846" y="427570"/>
                  </a:lnTo>
                  <a:lnTo>
                    <a:pt x="218706" y="429412"/>
                  </a:lnTo>
                  <a:lnTo>
                    <a:pt x="218706" y="436892"/>
                  </a:lnTo>
                  <a:lnTo>
                    <a:pt x="225259" y="442950"/>
                  </a:lnTo>
                  <a:lnTo>
                    <a:pt x="241401" y="442950"/>
                  </a:lnTo>
                  <a:lnTo>
                    <a:pt x="247954" y="436892"/>
                  </a:lnTo>
                  <a:lnTo>
                    <a:pt x="247954" y="429412"/>
                  </a:lnTo>
                  <a:close/>
                </a:path>
                <a:path w="263525" h="443229">
                  <a:moveTo>
                    <a:pt x="263220" y="276225"/>
                  </a:moveTo>
                  <a:lnTo>
                    <a:pt x="261010" y="265303"/>
                  </a:lnTo>
                  <a:lnTo>
                    <a:pt x="260769" y="265137"/>
                  </a:lnTo>
                  <a:lnTo>
                    <a:pt x="260540" y="264985"/>
                  </a:lnTo>
                  <a:lnTo>
                    <a:pt x="256006" y="261975"/>
                  </a:lnTo>
                  <a:lnTo>
                    <a:pt x="241109" y="264985"/>
                  </a:lnTo>
                  <a:lnTo>
                    <a:pt x="243789" y="251371"/>
                  </a:lnTo>
                  <a:lnTo>
                    <a:pt x="247002" y="241846"/>
                  </a:lnTo>
                  <a:lnTo>
                    <a:pt x="249707" y="236245"/>
                  </a:lnTo>
                  <a:lnTo>
                    <a:pt x="250837" y="234416"/>
                  </a:lnTo>
                  <a:lnTo>
                    <a:pt x="13157" y="234416"/>
                  </a:lnTo>
                  <a:lnTo>
                    <a:pt x="22910" y="265137"/>
                  </a:lnTo>
                  <a:lnTo>
                    <a:pt x="7226" y="261975"/>
                  </a:lnTo>
                  <a:lnTo>
                    <a:pt x="2209" y="265303"/>
                  </a:lnTo>
                  <a:lnTo>
                    <a:pt x="0" y="276225"/>
                  </a:lnTo>
                  <a:lnTo>
                    <a:pt x="3327" y="281241"/>
                  </a:lnTo>
                  <a:lnTo>
                    <a:pt x="22987" y="285216"/>
                  </a:lnTo>
                  <a:lnTo>
                    <a:pt x="22987" y="336105"/>
                  </a:lnTo>
                  <a:lnTo>
                    <a:pt x="24777" y="354279"/>
                  </a:lnTo>
                  <a:lnTo>
                    <a:pt x="239217" y="354279"/>
                  </a:lnTo>
                  <a:lnTo>
                    <a:pt x="241007" y="336105"/>
                  </a:lnTo>
                  <a:lnTo>
                    <a:pt x="241007" y="285051"/>
                  </a:lnTo>
                  <a:lnTo>
                    <a:pt x="259892" y="281241"/>
                  </a:lnTo>
                  <a:lnTo>
                    <a:pt x="263220" y="276225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296521" y="10016570"/>
            <a:ext cx="927100" cy="3511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25"/>
              </a:spcBef>
            </a:pPr>
            <a:r>
              <a:rPr sz="1050" spc="225" dirty="0">
                <a:solidFill>
                  <a:srgbClr val="636466"/>
                </a:solidFill>
                <a:latin typeface="Verdana"/>
                <a:cs typeface="Verdana"/>
              </a:rPr>
              <a:t>COCCIÓN 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50" spc="65" dirty="0">
                <a:solidFill>
                  <a:srgbClr val="636466"/>
                </a:solidFill>
                <a:latin typeface="Arial Black"/>
                <a:cs typeface="Arial Black"/>
              </a:rPr>
              <a:t>UNIFORME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57707" y="360005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073" y="166370"/>
                </a:moveTo>
                <a:lnTo>
                  <a:pt x="776096" y="166370"/>
                </a:lnTo>
                <a:lnTo>
                  <a:pt x="786227" y="167435"/>
                </a:lnTo>
                <a:lnTo>
                  <a:pt x="785371" y="167435"/>
                </a:lnTo>
                <a:lnTo>
                  <a:pt x="795476" y="171832"/>
                </a:lnTo>
                <a:lnTo>
                  <a:pt x="801277" y="179654"/>
                </a:lnTo>
                <a:lnTo>
                  <a:pt x="802822" y="181784"/>
                </a:lnTo>
                <a:lnTo>
                  <a:pt x="803920" y="198958"/>
                </a:lnTo>
                <a:lnTo>
                  <a:pt x="800009" y="213525"/>
                </a:lnTo>
                <a:lnTo>
                  <a:pt x="797380" y="228409"/>
                </a:lnTo>
                <a:lnTo>
                  <a:pt x="850148" y="228409"/>
                </a:lnTo>
                <a:lnTo>
                  <a:pt x="849020" y="239562"/>
                </a:lnTo>
                <a:lnTo>
                  <a:pt x="848899" y="241736"/>
                </a:lnTo>
                <a:lnTo>
                  <a:pt x="848777" y="243941"/>
                </a:lnTo>
                <a:lnTo>
                  <a:pt x="848664" y="245986"/>
                </a:lnTo>
                <a:lnTo>
                  <a:pt x="848591" y="247307"/>
                </a:lnTo>
                <a:lnTo>
                  <a:pt x="848465" y="249567"/>
                </a:lnTo>
                <a:lnTo>
                  <a:pt x="848370" y="251279"/>
                </a:lnTo>
                <a:lnTo>
                  <a:pt x="849616" y="263267"/>
                </a:lnTo>
                <a:lnTo>
                  <a:pt x="877599" y="297905"/>
                </a:lnTo>
                <a:lnTo>
                  <a:pt x="1024900" y="307657"/>
                </a:lnTo>
                <a:lnTo>
                  <a:pt x="1070306" y="292010"/>
                </a:lnTo>
                <a:lnTo>
                  <a:pt x="1092363" y="268757"/>
                </a:lnTo>
                <a:lnTo>
                  <a:pt x="948827" y="268757"/>
                </a:lnTo>
                <a:lnTo>
                  <a:pt x="942002" y="266806"/>
                </a:lnTo>
                <a:lnTo>
                  <a:pt x="937780" y="261488"/>
                </a:lnTo>
                <a:lnTo>
                  <a:pt x="936485" y="253600"/>
                </a:lnTo>
                <a:lnTo>
                  <a:pt x="938439" y="243941"/>
                </a:lnTo>
                <a:lnTo>
                  <a:pt x="952866" y="200875"/>
                </a:lnTo>
                <a:lnTo>
                  <a:pt x="986197" y="168586"/>
                </a:lnTo>
                <a:lnTo>
                  <a:pt x="999437" y="166611"/>
                </a:lnTo>
                <a:lnTo>
                  <a:pt x="1135018" y="166611"/>
                </a:lnTo>
                <a:lnTo>
                  <a:pt x="1135073" y="166370"/>
                </a:lnTo>
                <a:close/>
              </a:path>
              <a:path w="1440179" h="307975">
                <a:moveTo>
                  <a:pt x="740244" y="128451"/>
                </a:moveTo>
                <a:lnTo>
                  <a:pt x="623079" y="128451"/>
                </a:lnTo>
                <a:lnTo>
                  <a:pt x="606473" y="166370"/>
                </a:lnTo>
                <a:lnTo>
                  <a:pt x="1210028" y="166370"/>
                </a:lnTo>
                <a:lnTo>
                  <a:pt x="1177377" y="242938"/>
                </a:lnTo>
                <a:lnTo>
                  <a:pt x="1170936" y="273802"/>
                </a:lnTo>
                <a:lnTo>
                  <a:pt x="1172705" y="284968"/>
                </a:lnTo>
                <a:lnTo>
                  <a:pt x="1178024" y="294513"/>
                </a:lnTo>
                <a:lnTo>
                  <a:pt x="1180505" y="301774"/>
                </a:lnTo>
                <a:lnTo>
                  <a:pt x="1186155" y="305503"/>
                </a:lnTo>
                <a:lnTo>
                  <a:pt x="1199371" y="306882"/>
                </a:lnTo>
                <a:lnTo>
                  <a:pt x="1224328" y="307073"/>
                </a:lnTo>
                <a:lnTo>
                  <a:pt x="1423033" y="307073"/>
                </a:lnTo>
                <a:lnTo>
                  <a:pt x="1439863" y="268757"/>
                </a:lnTo>
                <a:lnTo>
                  <a:pt x="1439941" y="268579"/>
                </a:lnTo>
                <a:lnTo>
                  <a:pt x="1294335" y="268579"/>
                </a:lnTo>
                <a:lnTo>
                  <a:pt x="1281821" y="264974"/>
                </a:lnTo>
                <a:lnTo>
                  <a:pt x="1278173" y="257238"/>
                </a:lnTo>
                <a:lnTo>
                  <a:pt x="1278801" y="251279"/>
                </a:lnTo>
                <a:lnTo>
                  <a:pt x="1278887" y="250461"/>
                </a:lnTo>
                <a:lnTo>
                  <a:pt x="1278982" y="249567"/>
                </a:lnTo>
                <a:lnTo>
                  <a:pt x="1280170" y="245986"/>
                </a:lnTo>
                <a:lnTo>
                  <a:pt x="1317223" y="161937"/>
                </a:lnTo>
                <a:lnTo>
                  <a:pt x="877669" y="161937"/>
                </a:lnTo>
                <a:lnTo>
                  <a:pt x="870262" y="145745"/>
                </a:lnTo>
                <a:lnTo>
                  <a:pt x="748396" y="145745"/>
                </a:lnTo>
                <a:lnTo>
                  <a:pt x="748323" y="137448"/>
                </a:lnTo>
                <a:lnTo>
                  <a:pt x="748212" y="133353"/>
                </a:lnTo>
                <a:lnTo>
                  <a:pt x="748091" y="128866"/>
                </a:lnTo>
                <a:lnTo>
                  <a:pt x="740244" y="128451"/>
                </a:lnTo>
                <a:close/>
              </a:path>
              <a:path w="1440179" h="307975">
                <a:moveTo>
                  <a:pt x="333970" y="0"/>
                </a:moveTo>
                <a:lnTo>
                  <a:pt x="155344" y="0"/>
                </a:lnTo>
                <a:lnTo>
                  <a:pt x="139507" y="1502"/>
                </a:lnTo>
                <a:lnTo>
                  <a:pt x="82012" y="25956"/>
                </a:lnTo>
                <a:lnTo>
                  <a:pt x="53795" y="57734"/>
                </a:lnTo>
                <a:lnTo>
                  <a:pt x="23036" y="106250"/>
                </a:lnTo>
                <a:lnTo>
                  <a:pt x="1502" y="166370"/>
                </a:lnTo>
                <a:lnTo>
                  <a:pt x="1407" y="166839"/>
                </a:lnTo>
                <a:lnTo>
                  <a:pt x="1287" y="167435"/>
                </a:lnTo>
                <a:lnTo>
                  <a:pt x="1175" y="168008"/>
                </a:lnTo>
                <a:lnTo>
                  <a:pt x="292" y="198958"/>
                </a:lnTo>
                <a:lnTo>
                  <a:pt x="237" y="200875"/>
                </a:lnTo>
                <a:lnTo>
                  <a:pt x="122" y="204885"/>
                </a:lnTo>
                <a:lnTo>
                  <a:pt x="6364" y="248434"/>
                </a:lnTo>
                <a:lnTo>
                  <a:pt x="66947" y="299239"/>
                </a:lnTo>
                <a:lnTo>
                  <a:pt x="128890" y="306882"/>
                </a:lnTo>
                <a:lnTo>
                  <a:pt x="675447" y="306882"/>
                </a:lnTo>
                <a:lnTo>
                  <a:pt x="692043" y="268757"/>
                </a:lnTo>
                <a:lnTo>
                  <a:pt x="692120" y="268579"/>
                </a:lnTo>
                <a:lnTo>
                  <a:pt x="147230" y="268579"/>
                </a:lnTo>
                <a:lnTo>
                  <a:pt x="118340" y="260000"/>
                </a:lnTo>
                <a:lnTo>
                  <a:pt x="108791" y="241211"/>
                </a:lnTo>
                <a:lnTo>
                  <a:pt x="109574" y="222421"/>
                </a:lnTo>
                <a:lnTo>
                  <a:pt x="111808" y="213880"/>
                </a:lnTo>
                <a:lnTo>
                  <a:pt x="133013" y="146188"/>
                </a:lnTo>
                <a:lnTo>
                  <a:pt x="148446" y="106651"/>
                </a:lnTo>
                <a:lnTo>
                  <a:pt x="184872" y="59382"/>
                </a:lnTo>
                <a:lnTo>
                  <a:pt x="220252" y="41391"/>
                </a:lnTo>
                <a:lnTo>
                  <a:pt x="227893" y="40487"/>
                </a:lnTo>
                <a:lnTo>
                  <a:pt x="403612" y="40487"/>
                </a:lnTo>
                <a:lnTo>
                  <a:pt x="400706" y="29200"/>
                </a:lnTo>
                <a:lnTo>
                  <a:pt x="374356" y="9909"/>
                </a:lnTo>
                <a:lnTo>
                  <a:pt x="346747" y="1710"/>
                </a:lnTo>
                <a:lnTo>
                  <a:pt x="333970" y="0"/>
                </a:lnTo>
                <a:close/>
              </a:path>
              <a:path w="1440179" h="307975">
                <a:moveTo>
                  <a:pt x="1135018" y="166611"/>
                </a:moveTo>
                <a:lnTo>
                  <a:pt x="1028215" y="166611"/>
                </a:lnTo>
                <a:lnTo>
                  <a:pt x="1035041" y="168586"/>
                </a:lnTo>
                <a:lnTo>
                  <a:pt x="1039245" y="173888"/>
                </a:lnTo>
                <a:lnTo>
                  <a:pt x="1040552" y="181784"/>
                </a:lnTo>
                <a:lnTo>
                  <a:pt x="1038788" y="190596"/>
                </a:lnTo>
                <a:lnTo>
                  <a:pt x="1038733" y="190869"/>
                </a:lnTo>
                <a:lnTo>
                  <a:pt x="1019414" y="243941"/>
                </a:lnTo>
                <a:lnTo>
                  <a:pt x="991207" y="268757"/>
                </a:lnTo>
                <a:lnTo>
                  <a:pt x="1092363" y="268757"/>
                </a:lnTo>
                <a:lnTo>
                  <a:pt x="1103290" y="257238"/>
                </a:lnTo>
                <a:lnTo>
                  <a:pt x="1105053" y="253600"/>
                </a:lnTo>
                <a:lnTo>
                  <a:pt x="1124722" y="212249"/>
                </a:lnTo>
                <a:lnTo>
                  <a:pt x="1134967" y="166839"/>
                </a:lnTo>
                <a:lnTo>
                  <a:pt x="1135018" y="166611"/>
                </a:lnTo>
                <a:close/>
              </a:path>
              <a:path w="1440179" h="307975">
                <a:moveTo>
                  <a:pt x="552696" y="127977"/>
                </a:moveTo>
                <a:lnTo>
                  <a:pt x="394574" y="127977"/>
                </a:lnTo>
                <a:lnTo>
                  <a:pt x="360932" y="132180"/>
                </a:lnTo>
                <a:lnTo>
                  <a:pt x="338419" y="141427"/>
                </a:lnTo>
                <a:lnTo>
                  <a:pt x="325810" y="150673"/>
                </a:lnTo>
                <a:lnTo>
                  <a:pt x="321879" y="154876"/>
                </a:lnTo>
                <a:lnTo>
                  <a:pt x="293441" y="182912"/>
                </a:lnTo>
                <a:lnTo>
                  <a:pt x="279968" y="204098"/>
                </a:lnTo>
                <a:lnTo>
                  <a:pt x="277922" y="228409"/>
                </a:lnTo>
                <a:lnTo>
                  <a:pt x="277865" y="229089"/>
                </a:lnTo>
                <a:lnTo>
                  <a:pt x="283467" y="268046"/>
                </a:lnTo>
                <a:lnTo>
                  <a:pt x="283543" y="268579"/>
                </a:lnTo>
                <a:lnTo>
                  <a:pt x="390561" y="268579"/>
                </a:lnTo>
                <a:lnTo>
                  <a:pt x="377197" y="263608"/>
                </a:lnTo>
                <a:lnTo>
                  <a:pt x="371458" y="252672"/>
                </a:lnTo>
                <a:lnTo>
                  <a:pt x="370732" y="245986"/>
                </a:lnTo>
                <a:lnTo>
                  <a:pt x="370609" y="244856"/>
                </a:lnTo>
                <a:lnTo>
                  <a:pt x="370510" y="243941"/>
                </a:lnTo>
                <a:lnTo>
                  <a:pt x="370396" y="239562"/>
                </a:lnTo>
                <a:lnTo>
                  <a:pt x="370558" y="236766"/>
                </a:lnTo>
                <a:lnTo>
                  <a:pt x="390046" y="190596"/>
                </a:lnTo>
                <a:lnTo>
                  <a:pt x="415843" y="166611"/>
                </a:lnTo>
                <a:lnTo>
                  <a:pt x="412882" y="166611"/>
                </a:lnTo>
                <a:lnTo>
                  <a:pt x="426193" y="166370"/>
                </a:lnTo>
                <a:lnTo>
                  <a:pt x="558163" y="166370"/>
                </a:lnTo>
                <a:lnTo>
                  <a:pt x="565440" y="149440"/>
                </a:lnTo>
                <a:lnTo>
                  <a:pt x="566920" y="139125"/>
                </a:lnTo>
                <a:lnTo>
                  <a:pt x="567045" y="138252"/>
                </a:lnTo>
                <a:lnTo>
                  <a:pt x="567160" y="137448"/>
                </a:lnTo>
                <a:lnTo>
                  <a:pt x="563184" y="131025"/>
                </a:lnTo>
                <a:lnTo>
                  <a:pt x="557141" y="128451"/>
                </a:lnTo>
                <a:lnTo>
                  <a:pt x="552696" y="127977"/>
                </a:lnTo>
                <a:close/>
              </a:path>
              <a:path w="1440179" h="307975">
                <a:moveTo>
                  <a:pt x="558163" y="166370"/>
                </a:moveTo>
                <a:lnTo>
                  <a:pt x="472681" y="166370"/>
                </a:lnTo>
                <a:lnTo>
                  <a:pt x="428521" y="268579"/>
                </a:lnTo>
                <a:lnTo>
                  <a:pt x="692120" y="268579"/>
                </a:lnTo>
                <a:lnTo>
                  <a:pt x="692352" y="268046"/>
                </a:lnTo>
                <a:lnTo>
                  <a:pt x="536090" y="268046"/>
                </a:lnTo>
                <a:lnTo>
                  <a:pt x="524996" y="264789"/>
                </a:lnTo>
                <a:lnTo>
                  <a:pt x="521652" y="257625"/>
                </a:lnTo>
                <a:lnTo>
                  <a:pt x="522277" y="251279"/>
                </a:lnTo>
                <a:lnTo>
                  <a:pt x="522358" y="250461"/>
                </a:lnTo>
                <a:lnTo>
                  <a:pt x="523382" y="247307"/>
                </a:lnTo>
                <a:lnTo>
                  <a:pt x="557961" y="166839"/>
                </a:lnTo>
                <a:lnTo>
                  <a:pt x="558059" y="166611"/>
                </a:lnTo>
                <a:lnTo>
                  <a:pt x="558163" y="166370"/>
                </a:lnTo>
                <a:close/>
              </a:path>
              <a:path w="1440179" h="307975">
                <a:moveTo>
                  <a:pt x="769491" y="166370"/>
                </a:moveTo>
                <a:lnTo>
                  <a:pt x="619135" y="166370"/>
                </a:lnTo>
                <a:lnTo>
                  <a:pt x="629559" y="167435"/>
                </a:lnTo>
                <a:lnTo>
                  <a:pt x="634185" y="169654"/>
                </a:lnTo>
                <a:lnTo>
                  <a:pt x="634126" y="171832"/>
                </a:lnTo>
                <a:lnTo>
                  <a:pt x="634037" y="174732"/>
                </a:lnTo>
                <a:lnTo>
                  <a:pt x="630184" y="184264"/>
                </a:lnTo>
                <a:lnTo>
                  <a:pt x="593697" y="268046"/>
                </a:lnTo>
                <a:lnTo>
                  <a:pt x="692352" y="268046"/>
                </a:lnTo>
                <a:lnTo>
                  <a:pt x="712353" y="222097"/>
                </a:lnTo>
                <a:lnTo>
                  <a:pt x="731334" y="190869"/>
                </a:lnTo>
                <a:lnTo>
                  <a:pt x="748909" y="174385"/>
                </a:lnTo>
                <a:lnTo>
                  <a:pt x="761701" y="168008"/>
                </a:lnTo>
                <a:lnTo>
                  <a:pt x="761533" y="168008"/>
                </a:lnTo>
                <a:lnTo>
                  <a:pt x="766862" y="166839"/>
                </a:lnTo>
                <a:lnTo>
                  <a:pt x="769491" y="166370"/>
                </a:lnTo>
                <a:close/>
              </a:path>
              <a:path w="1440179" h="307975">
                <a:moveTo>
                  <a:pt x="1363457" y="5334"/>
                </a:moveTo>
                <a:lnTo>
                  <a:pt x="1246757" y="5334"/>
                </a:lnTo>
                <a:lnTo>
                  <a:pt x="1235162" y="31559"/>
                </a:lnTo>
                <a:lnTo>
                  <a:pt x="1229815" y="43776"/>
                </a:lnTo>
                <a:lnTo>
                  <a:pt x="1244585" y="43776"/>
                </a:lnTo>
                <a:lnTo>
                  <a:pt x="1253723" y="44199"/>
                </a:lnTo>
                <a:lnTo>
                  <a:pt x="1257921" y="46016"/>
                </a:lnTo>
                <a:lnTo>
                  <a:pt x="1258217" y="50736"/>
                </a:lnTo>
                <a:lnTo>
                  <a:pt x="1255647" y="59867"/>
                </a:lnTo>
                <a:lnTo>
                  <a:pt x="1225878" y="127774"/>
                </a:lnTo>
                <a:lnTo>
                  <a:pt x="938166" y="127774"/>
                </a:lnTo>
                <a:lnTo>
                  <a:pt x="929713" y="128451"/>
                </a:lnTo>
                <a:lnTo>
                  <a:pt x="913802" y="132448"/>
                </a:lnTo>
                <a:lnTo>
                  <a:pt x="894989" y="142646"/>
                </a:lnTo>
                <a:lnTo>
                  <a:pt x="877669" y="161937"/>
                </a:lnTo>
                <a:lnTo>
                  <a:pt x="1317223" y="161937"/>
                </a:lnTo>
                <a:lnTo>
                  <a:pt x="1374658" y="31559"/>
                </a:lnTo>
                <a:lnTo>
                  <a:pt x="1376601" y="27216"/>
                </a:lnTo>
                <a:lnTo>
                  <a:pt x="1377173" y="15272"/>
                </a:lnTo>
                <a:lnTo>
                  <a:pt x="1372363" y="8697"/>
                </a:lnTo>
                <a:lnTo>
                  <a:pt x="1366386" y="5911"/>
                </a:lnTo>
                <a:lnTo>
                  <a:pt x="1363457" y="5334"/>
                </a:lnTo>
                <a:close/>
              </a:path>
              <a:path w="1440179" h="307975">
                <a:moveTo>
                  <a:pt x="835044" y="127774"/>
                </a:moveTo>
                <a:lnTo>
                  <a:pt x="784350" y="127774"/>
                </a:lnTo>
                <a:lnTo>
                  <a:pt x="772017" y="129271"/>
                </a:lnTo>
                <a:lnTo>
                  <a:pt x="761753" y="133353"/>
                </a:lnTo>
                <a:lnTo>
                  <a:pt x="753904" y="139125"/>
                </a:lnTo>
                <a:lnTo>
                  <a:pt x="748396" y="145745"/>
                </a:lnTo>
                <a:lnTo>
                  <a:pt x="870262" y="145745"/>
                </a:lnTo>
                <a:lnTo>
                  <a:pt x="868658" y="142238"/>
                </a:lnTo>
                <a:lnTo>
                  <a:pt x="854227" y="132180"/>
                </a:lnTo>
                <a:lnTo>
                  <a:pt x="854461" y="132180"/>
                </a:lnTo>
                <a:lnTo>
                  <a:pt x="841087" y="128451"/>
                </a:lnTo>
                <a:lnTo>
                  <a:pt x="842263" y="128451"/>
                </a:lnTo>
                <a:lnTo>
                  <a:pt x="835044" y="127774"/>
                </a:lnTo>
                <a:close/>
              </a:path>
              <a:path w="1440179" h="307975">
                <a:moveTo>
                  <a:pt x="403612" y="40487"/>
                </a:moveTo>
                <a:lnTo>
                  <a:pt x="270698" y="40487"/>
                </a:lnTo>
                <a:lnTo>
                  <a:pt x="279619" y="41589"/>
                </a:lnTo>
                <a:lnTo>
                  <a:pt x="295044" y="48540"/>
                </a:lnTo>
                <a:lnTo>
                  <a:pt x="307135" y="66810"/>
                </a:lnTo>
                <a:lnTo>
                  <a:pt x="306055" y="101866"/>
                </a:lnTo>
                <a:lnTo>
                  <a:pt x="404061" y="101866"/>
                </a:lnTo>
                <a:lnTo>
                  <a:pt x="406026" y="92498"/>
                </a:lnTo>
                <a:lnTo>
                  <a:pt x="407660" y="83566"/>
                </a:lnTo>
                <a:lnTo>
                  <a:pt x="409138" y="74157"/>
                </a:lnTo>
                <a:lnTo>
                  <a:pt x="410297" y="65239"/>
                </a:lnTo>
                <a:lnTo>
                  <a:pt x="409712" y="64185"/>
                </a:lnTo>
                <a:lnTo>
                  <a:pt x="403612" y="4048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359994" y="5349024"/>
            <a:ext cx="6840220" cy="3987800"/>
            <a:chOff x="359994" y="5349024"/>
            <a:chExt cx="6840220" cy="3987800"/>
          </a:xfrm>
        </p:grpSpPr>
        <p:sp>
          <p:nvSpPr>
            <p:cNvPr id="26" name="object 26"/>
            <p:cNvSpPr/>
            <p:nvPr/>
          </p:nvSpPr>
          <p:spPr>
            <a:xfrm>
              <a:off x="359994" y="5349024"/>
              <a:ext cx="6840220" cy="2800350"/>
            </a:xfrm>
            <a:custGeom>
              <a:avLst/>
              <a:gdLst/>
              <a:ahLst/>
              <a:cxnLst/>
              <a:rect l="l" t="t" r="r" b="b"/>
              <a:pathLst>
                <a:path w="6840220" h="2800350">
                  <a:moveTo>
                    <a:pt x="6840004" y="0"/>
                  </a:moveTo>
                  <a:lnTo>
                    <a:pt x="0" y="0"/>
                  </a:lnTo>
                  <a:lnTo>
                    <a:pt x="0" y="2800222"/>
                  </a:lnTo>
                  <a:lnTo>
                    <a:pt x="6840004" y="2800222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4C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9994" y="8490102"/>
              <a:ext cx="6840220" cy="847090"/>
            </a:xfrm>
            <a:custGeom>
              <a:avLst/>
              <a:gdLst/>
              <a:ahLst/>
              <a:cxnLst/>
              <a:rect l="l" t="t" r="r" b="b"/>
              <a:pathLst>
                <a:path w="6840220" h="847090">
                  <a:moveTo>
                    <a:pt x="0" y="846670"/>
                  </a:moveTo>
                  <a:lnTo>
                    <a:pt x="6840004" y="846670"/>
                  </a:lnTo>
                  <a:lnTo>
                    <a:pt x="6840004" y="0"/>
                  </a:lnTo>
                  <a:lnTo>
                    <a:pt x="0" y="0"/>
                  </a:lnTo>
                  <a:lnTo>
                    <a:pt x="0" y="846670"/>
                  </a:lnTo>
                  <a:close/>
                </a:path>
              </a:pathLst>
            </a:custGeom>
            <a:solidFill>
              <a:srgbClr val="E9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0" y="1627937"/>
            <a:ext cx="7200265" cy="3177540"/>
            <a:chOff x="0" y="1627937"/>
            <a:chExt cx="7200265" cy="3177540"/>
          </a:xfrm>
        </p:grpSpPr>
        <p:sp>
          <p:nvSpPr>
            <p:cNvPr id="29" name="object 29"/>
            <p:cNvSpPr/>
            <p:nvPr/>
          </p:nvSpPr>
          <p:spPr>
            <a:xfrm>
              <a:off x="359994" y="2487574"/>
              <a:ext cx="6840220" cy="2318385"/>
            </a:xfrm>
            <a:custGeom>
              <a:avLst/>
              <a:gdLst/>
              <a:ahLst/>
              <a:cxnLst/>
              <a:rect l="l" t="t" r="r" b="b"/>
              <a:pathLst>
                <a:path w="6840220" h="2318385">
                  <a:moveTo>
                    <a:pt x="6840004" y="0"/>
                  </a:moveTo>
                  <a:lnTo>
                    <a:pt x="0" y="0"/>
                  </a:lnTo>
                  <a:lnTo>
                    <a:pt x="0" y="2317788"/>
                  </a:lnTo>
                  <a:lnTo>
                    <a:pt x="6840004" y="2317788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E9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4642" y="1627937"/>
              <a:ext cx="1552930" cy="123235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281174"/>
              <a:ext cx="598309" cy="14752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2487574"/>
              <a:ext cx="802195" cy="12688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09" y="2171446"/>
              <a:ext cx="2206320" cy="31612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1621" y="2487574"/>
              <a:ext cx="851484" cy="5525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1302" y="2171446"/>
              <a:ext cx="168351" cy="6888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09" y="2281174"/>
              <a:ext cx="1353312" cy="13289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189" y="3610102"/>
              <a:ext cx="2374392" cy="8686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189" y="3610102"/>
              <a:ext cx="789419" cy="1463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189" y="3040138"/>
              <a:ext cx="1606295" cy="5699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581" y="2860294"/>
              <a:ext cx="1603248" cy="14417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653" y="2968930"/>
              <a:ext cx="466547" cy="712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653" y="2860294"/>
              <a:ext cx="1384058" cy="2678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485" y="2860294"/>
              <a:ext cx="201167" cy="17984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6" y="2860294"/>
              <a:ext cx="168757" cy="10863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485" y="3040138"/>
              <a:ext cx="768095" cy="12618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485" y="3040138"/>
              <a:ext cx="201168" cy="56996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3629" y="3975290"/>
              <a:ext cx="126466" cy="9245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798681" y="3530121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306831" y="0"/>
                  </a:moveTo>
                  <a:lnTo>
                    <a:pt x="215125" y="52946"/>
                  </a:lnTo>
                  <a:lnTo>
                    <a:pt x="231525" y="83512"/>
                  </a:lnTo>
                  <a:lnTo>
                    <a:pt x="243695" y="116395"/>
                  </a:lnTo>
                  <a:lnTo>
                    <a:pt x="251267" y="151240"/>
                  </a:lnTo>
                  <a:lnTo>
                    <a:pt x="253872" y="187693"/>
                  </a:lnTo>
                  <a:lnTo>
                    <a:pt x="251903" y="219425"/>
                  </a:lnTo>
                  <a:lnTo>
                    <a:pt x="236872" y="279131"/>
                  </a:lnTo>
                  <a:lnTo>
                    <a:pt x="199619" y="344505"/>
                  </a:lnTo>
                  <a:lnTo>
                    <a:pt x="168788" y="377294"/>
                  </a:lnTo>
                  <a:lnTo>
                    <a:pt x="132607" y="404202"/>
                  </a:lnTo>
                  <a:lnTo>
                    <a:pt x="91878" y="424422"/>
                  </a:lnTo>
                  <a:lnTo>
                    <a:pt x="47408" y="437145"/>
                  </a:lnTo>
                  <a:lnTo>
                    <a:pt x="0" y="441566"/>
                  </a:lnTo>
                  <a:lnTo>
                    <a:pt x="0" y="547370"/>
                  </a:lnTo>
                  <a:lnTo>
                    <a:pt x="50230" y="543889"/>
                  </a:lnTo>
                  <a:lnTo>
                    <a:pt x="98331" y="533761"/>
                  </a:lnTo>
                  <a:lnTo>
                    <a:pt x="143834" y="517452"/>
                  </a:lnTo>
                  <a:lnTo>
                    <a:pt x="186270" y="495431"/>
                  </a:lnTo>
                  <a:lnTo>
                    <a:pt x="225173" y="468166"/>
                  </a:lnTo>
                  <a:lnTo>
                    <a:pt x="260075" y="436125"/>
                  </a:lnTo>
                  <a:lnTo>
                    <a:pt x="290507" y="399776"/>
                  </a:lnTo>
                  <a:lnTo>
                    <a:pt x="316001" y="359587"/>
                  </a:lnTo>
                  <a:lnTo>
                    <a:pt x="334568" y="319941"/>
                  </a:lnTo>
                  <a:lnTo>
                    <a:pt x="348272" y="277841"/>
                  </a:lnTo>
                  <a:lnTo>
                    <a:pt x="356756" y="233639"/>
                  </a:lnTo>
                  <a:lnTo>
                    <a:pt x="359663" y="187693"/>
                  </a:lnTo>
                  <a:lnTo>
                    <a:pt x="356120" y="137033"/>
                  </a:lnTo>
                  <a:lnTo>
                    <a:pt x="345811" y="88545"/>
                  </a:lnTo>
                  <a:lnTo>
                    <a:pt x="329220" y="42709"/>
                  </a:lnTo>
                  <a:lnTo>
                    <a:pt x="306831" y="0"/>
                  </a:lnTo>
                  <a:close/>
                </a:path>
              </a:pathLst>
            </a:custGeom>
            <a:solidFill>
              <a:srgbClr val="C7C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91846" y="3358148"/>
              <a:ext cx="614045" cy="225425"/>
            </a:xfrm>
            <a:custGeom>
              <a:avLst/>
              <a:gdLst/>
              <a:ahLst/>
              <a:cxnLst/>
              <a:rect l="l" t="t" r="r" b="b"/>
              <a:pathLst>
                <a:path w="614045" h="225425">
                  <a:moveTo>
                    <a:pt x="306832" y="0"/>
                  </a:moveTo>
                  <a:lnTo>
                    <a:pt x="258961" y="3159"/>
                  </a:lnTo>
                  <a:lnTo>
                    <a:pt x="213003" y="12366"/>
                  </a:lnTo>
                  <a:lnTo>
                    <a:pt x="169360" y="27218"/>
                  </a:lnTo>
                  <a:lnTo>
                    <a:pt x="128436" y="47309"/>
                  </a:lnTo>
                  <a:lnTo>
                    <a:pt x="90635" y="72234"/>
                  </a:lnTo>
                  <a:lnTo>
                    <a:pt x="56359" y="101589"/>
                  </a:lnTo>
                  <a:lnTo>
                    <a:pt x="26013" y="134969"/>
                  </a:lnTo>
                  <a:lnTo>
                    <a:pt x="0" y="171970"/>
                  </a:lnTo>
                  <a:lnTo>
                    <a:pt x="91706" y="224917"/>
                  </a:lnTo>
                  <a:lnTo>
                    <a:pt x="122612" y="185061"/>
                  </a:lnTo>
                  <a:lnTo>
                    <a:pt x="160706" y="152085"/>
                  </a:lnTo>
                  <a:lnTo>
                    <a:pt x="204859" y="127123"/>
                  </a:lnTo>
                  <a:lnTo>
                    <a:pt x="253943" y="111313"/>
                  </a:lnTo>
                  <a:lnTo>
                    <a:pt x="306832" y="105791"/>
                  </a:lnTo>
                  <a:lnTo>
                    <a:pt x="359720" y="111313"/>
                  </a:lnTo>
                  <a:lnTo>
                    <a:pt x="408804" y="127123"/>
                  </a:lnTo>
                  <a:lnTo>
                    <a:pt x="452957" y="152085"/>
                  </a:lnTo>
                  <a:lnTo>
                    <a:pt x="491051" y="185061"/>
                  </a:lnTo>
                  <a:lnTo>
                    <a:pt x="521957" y="224917"/>
                  </a:lnTo>
                  <a:lnTo>
                    <a:pt x="613664" y="171970"/>
                  </a:lnTo>
                  <a:lnTo>
                    <a:pt x="587650" y="134969"/>
                  </a:lnTo>
                  <a:lnTo>
                    <a:pt x="557304" y="101589"/>
                  </a:lnTo>
                  <a:lnTo>
                    <a:pt x="523028" y="72234"/>
                  </a:lnTo>
                  <a:lnTo>
                    <a:pt x="485227" y="47309"/>
                  </a:lnTo>
                  <a:lnTo>
                    <a:pt x="444303" y="27218"/>
                  </a:lnTo>
                  <a:lnTo>
                    <a:pt x="400660" y="12366"/>
                  </a:lnTo>
                  <a:lnTo>
                    <a:pt x="354702" y="3159"/>
                  </a:lnTo>
                  <a:lnTo>
                    <a:pt x="306832" y="0"/>
                  </a:lnTo>
                  <a:close/>
                </a:path>
              </a:pathLst>
            </a:custGeom>
            <a:solidFill>
              <a:srgbClr val="AD9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39005" y="3530126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52844" y="0"/>
                  </a:moveTo>
                  <a:lnTo>
                    <a:pt x="30453" y="42701"/>
                  </a:lnTo>
                  <a:lnTo>
                    <a:pt x="13858" y="88536"/>
                  </a:lnTo>
                  <a:lnTo>
                    <a:pt x="3545" y="137026"/>
                  </a:lnTo>
                  <a:lnTo>
                    <a:pt x="0" y="187693"/>
                  </a:lnTo>
                  <a:lnTo>
                    <a:pt x="2909" y="233639"/>
                  </a:lnTo>
                  <a:lnTo>
                    <a:pt x="11398" y="277841"/>
                  </a:lnTo>
                  <a:lnTo>
                    <a:pt x="25106" y="319941"/>
                  </a:lnTo>
                  <a:lnTo>
                    <a:pt x="43675" y="359587"/>
                  </a:lnTo>
                  <a:lnTo>
                    <a:pt x="69169" y="399772"/>
                  </a:lnTo>
                  <a:lnTo>
                    <a:pt x="99599" y="436118"/>
                  </a:lnTo>
                  <a:lnTo>
                    <a:pt x="134499" y="468157"/>
                  </a:lnTo>
                  <a:lnTo>
                    <a:pt x="173401" y="495420"/>
                  </a:lnTo>
                  <a:lnTo>
                    <a:pt x="215837" y="517440"/>
                  </a:lnTo>
                  <a:lnTo>
                    <a:pt x="261340" y="533748"/>
                  </a:lnTo>
                  <a:lnTo>
                    <a:pt x="309442" y="543877"/>
                  </a:lnTo>
                  <a:lnTo>
                    <a:pt x="359676" y="547357"/>
                  </a:lnTo>
                  <a:lnTo>
                    <a:pt x="359676" y="441566"/>
                  </a:lnTo>
                  <a:lnTo>
                    <a:pt x="312263" y="437144"/>
                  </a:lnTo>
                  <a:lnTo>
                    <a:pt x="267789" y="424419"/>
                  </a:lnTo>
                  <a:lnTo>
                    <a:pt x="227060" y="404198"/>
                  </a:lnTo>
                  <a:lnTo>
                    <a:pt x="190879" y="377289"/>
                  </a:lnTo>
                  <a:lnTo>
                    <a:pt x="160052" y="344500"/>
                  </a:lnTo>
                  <a:lnTo>
                    <a:pt x="135382" y="306641"/>
                  </a:lnTo>
                  <a:lnTo>
                    <a:pt x="113514" y="249982"/>
                  </a:lnTo>
                  <a:lnTo>
                    <a:pt x="105791" y="187693"/>
                  </a:lnTo>
                  <a:lnTo>
                    <a:pt x="108398" y="151240"/>
                  </a:lnTo>
                  <a:lnTo>
                    <a:pt x="115973" y="116395"/>
                  </a:lnTo>
                  <a:lnTo>
                    <a:pt x="128143" y="83512"/>
                  </a:lnTo>
                  <a:lnTo>
                    <a:pt x="144538" y="52946"/>
                  </a:lnTo>
                  <a:lnTo>
                    <a:pt x="5284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91845" y="3411838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02" y="0"/>
                  </a:moveTo>
                  <a:lnTo>
                    <a:pt x="262574" y="3340"/>
                  </a:lnTo>
                  <a:lnTo>
                    <a:pt x="219120" y="13045"/>
                  </a:lnTo>
                  <a:lnTo>
                    <a:pt x="178216" y="28636"/>
                  </a:lnTo>
                  <a:lnTo>
                    <a:pt x="140339" y="49638"/>
                  </a:lnTo>
                  <a:lnTo>
                    <a:pt x="105966" y="75574"/>
                  </a:lnTo>
                  <a:lnTo>
                    <a:pt x="75574" y="105966"/>
                  </a:lnTo>
                  <a:lnTo>
                    <a:pt x="49638" y="140339"/>
                  </a:lnTo>
                  <a:lnTo>
                    <a:pt x="28636" y="178216"/>
                  </a:lnTo>
                  <a:lnTo>
                    <a:pt x="13045" y="219120"/>
                  </a:lnTo>
                  <a:lnTo>
                    <a:pt x="3340" y="262574"/>
                  </a:lnTo>
                  <a:lnTo>
                    <a:pt x="0" y="308101"/>
                  </a:lnTo>
                  <a:lnTo>
                    <a:pt x="3340" y="353629"/>
                  </a:lnTo>
                  <a:lnTo>
                    <a:pt x="13045" y="397083"/>
                  </a:lnTo>
                  <a:lnTo>
                    <a:pt x="28636" y="437987"/>
                  </a:lnTo>
                  <a:lnTo>
                    <a:pt x="49638" y="475864"/>
                  </a:lnTo>
                  <a:lnTo>
                    <a:pt x="75574" y="510237"/>
                  </a:lnTo>
                  <a:lnTo>
                    <a:pt x="105966" y="540629"/>
                  </a:lnTo>
                  <a:lnTo>
                    <a:pt x="140339" y="566565"/>
                  </a:lnTo>
                  <a:lnTo>
                    <a:pt x="178216" y="587567"/>
                  </a:lnTo>
                  <a:lnTo>
                    <a:pt x="219120" y="603158"/>
                  </a:lnTo>
                  <a:lnTo>
                    <a:pt x="262574" y="612863"/>
                  </a:lnTo>
                  <a:lnTo>
                    <a:pt x="308102" y="616204"/>
                  </a:lnTo>
                  <a:lnTo>
                    <a:pt x="353629" y="612863"/>
                  </a:lnTo>
                  <a:lnTo>
                    <a:pt x="397083" y="603158"/>
                  </a:lnTo>
                  <a:lnTo>
                    <a:pt x="437987" y="587567"/>
                  </a:lnTo>
                  <a:lnTo>
                    <a:pt x="475864" y="566565"/>
                  </a:lnTo>
                  <a:lnTo>
                    <a:pt x="510237" y="540629"/>
                  </a:lnTo>
                  <a:lnTo>
                    <a:pt x="540629" y="510237"/>
                  </a:lnTo>
                  <a:lnTo>
                    <a:pt x="566565" y="475864"/>
                  </a:lnTo>
                  <a:lnTo>
                    <a:pt x="587567" y="437987"/>
                  </a:lnTo>
                  <a:lnTo>
                    <a:pt x="603158" y="397083"/>
                  </a:lnTo>
                  <a:lnTo>
                    <a:pt x="612863" y="353629"/>
                  </a:lnTo>
                  <a:lnTo>
                    <a:pt x="616204" y="308101"/>
                  </a:lnTo>
                  <a:lnTo>
                    <a:pt x="612863" y="262574"/>
                  </a:lnTo>
                  <a:lnTo>
                    <a:pt x="603158" y="219120"/>
                  </a:lnTo>
                  <a:lnTo>
                    <a:pt x="587567" y="178216"/>
                  </a:lnTo>
                  <a:lnTo>
                    <a:pt x="566565" y="140339"/>
                  </a:lnTo>
                  <a:lnTo>
                    <a:pt x="540629" y="105966"/>
                  </a:lnTo>
                  <a:lnTo>
                    <a:pt x="510237" y="75574"/>
                  </a:lnTo>
                  <a:lnTo>
                    <a:pt x="475864" y="49638"/>
                  </a:lnTo>
                  <a:lnTo>
                    <a:pt x="437987" y="28636"/>
                  </a:lnTo>
                  <a:lnTo>
                    <a:pt x="397083" y="13045"/>
                  </a:lnTo>
                  <a:lnTo>
                    <a:pt x="353629" y="3340"/>
                  </a:lnTo>
                  <a:lnTo>
                    <a:pt x="308102" y="0"/>
                  </a:lnTo>
                  <a:close/>
                </a:path>
              </a:pathLst>
            </a:custGeom>
            <a:solidFill>
              <a:srgbClr val="221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59994" y="8638993"/>
            <a:ext cx="684022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8139">
              <a:lnSpc>
                <a:spcPts val="1639"/>
              </a:lnSpc>
              <a:spcBef>
                <a:spcPts val="100"/>
              </a:spcBef>
            </a:pPr>
            <a:r>
              <a:rPr sz="1400" spc="-40" dirty="0">
                <a:solidFill>
                  <a:srgbClr val="585857"/>
                </a:solidFill>
                <a:latin typeface="Lucida Sans Unicode"/>
                <a:cs typeface="Lucida Sans Unicode"/>
              </a:rPr>
              <a:t>Cuerpos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aptos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para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horno</a:t>
            </a:r>
            <a:endParaRPr sz="1400">
              <a:latin typeface="Lucida Sans Unicode"/>
              <a:cs typeface="Lucida Sans Unicode"/>
            </a:endParaRPr>
          </a:p>
          <a:p>
            <a:pPr marL="1628139" marR="1469390">
              <a:lnSpc>
                <a:spcPts val="1600"/>
              </a:lnSpc>
              <a:spcBef>
                <a:spcPts val="80"/>
              </a:spcBef>
            </a:pPr>
            <a:r>
              <a:rPr sz="1400" spc="-25" dirty="0">
                <a:solidFill>
                  <a:srgbClr val="585857"/>
                </a:solidFill>
                <a:latin typeface="Lucida Sans Unicode"/>
                <a:cs typeface="Lucida Sans Unicode"/>
              </a:rPr>
              <a:t>Mango,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585857"/>
                </a:solidFill>
                <a:latin typeface="Lucida Sans Unicode"/>
                <a:cs typeface="Lucida Sans Unicode"/>
              </a:rPr>
              <a:t>perilla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114" dirty="0">
                <a:solidFill>
                  <a:srgbClr val="585857"/>
                </a:solidFill>
                <a:latin typeface="Lucida Sans Unicode"/>
                <a:cs typeface="Lucida Sans Unicode"/>
              </a:rPr>
              <a:t>y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585857"/>
                </a:solidFill>
                <a:latin typeface="Lucida Sans Unicode"/>
                <a:cs typeface="Lucida Sans Unicode"/>
              </a:rPr>
              <a:t>contorno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tapa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silicona </a:t>
            </a:r>
            <a:r>
              <a:rPr sz="1400" spc="-30" dirty="0">
                <a:solidFill>
                  <a:srgbClr val="585857"/>
                </a:solidFill>
                <a:latin typeface="Lucida Sans Unicode"/>
                <a:cs typeface="Lucida Sans Unicode"/>
              </a:rPr>
              <a:t>Tapa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585857"/>
                </a:solidFill>
                <a:latin typeface="Lucida Sans Unicode"/>
                <a:cs typeface="Lucida Sans Unicode"/>
              </a:rPr>
              <a:t>vidrio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con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585857"/>
                </a:solidFill>
                <a:latin typeface="Lucida Sans Unicode"/>
                <a:cs typeface="Lucida Sans Unicode"/>
              </a:rPr>
              <a:t>salida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vapor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5285" y="5405272"/>
            <a:ext cx="7534909" cy="3782695"/>
            <a:chOff x="25285" y="5405272"/>
            <a:chExt cx="7534909" cy="3782695"/>
          </a:xfrm>
        </p:grpSpPr>
        <p:sp>
          <p:nvSpPr>
            <p:cNvPr id="54" name="object 54"/>
            <p:cNvSpPr/>
            <p:nvPr/>
          </p:nvSpPr>
          <p:spPr>
            <a:xfrm>
              <a:off x="1866785" y="8743149"/>
              <a:ext cx="33655" cy="444500"/>
            </a:xfrm>
            <a:custGeom>
              <a:avLst/>
              <a:gdLst/>
              <a:ahLst/>
              <a:cxnLst/>
              <a:rect l="l" t="t" r="r" b="b"/>
              <a:pathLst>
                <a:path w="33655" h="444500">
                  <a:moveTo>
                    <a:pt x="33324" y="418350"/>
                  </a:moveTo>
                  <a:lnTo>
                    <a:pt x="25869" y="410883"/>
                  </a:lnTo>
                  <a:lnTo>
                    <a:pt x="7467" y="410883"/>
                  </a:lnTo>
                  <a:lnTo>
                    <a:pt x="0" y="418350"/>
                  </a:lnTo>
                  <a:lnTo>
                    <a:pt x="0" y="436740"/>
                  </a:lnTo>
                  <a:lnTo>
                    <a:pt x="7467" y="444207"/>
                  </a:lnTo>
                  <a:lnTo>
                    <a:pt x="25869" y="444207"/>
                  </a:lnTo>
                  <a:lnTo>
                    <a:pt x="33324" y="436740"/>
                  </a:lnTo>
                  <a:lnTo>
                    <a:pt x="33324" y="427545"/>
                  </a:lnTo>
                  <a:lnTo>
                    <a:pt x="33324" y="418350"/>
                  </a:lnTo>
                  <a:close/>
                </a:path>
                <a:path w="33655" h="444500">
                  <a:moveTo>
                    <a:pt x="33324" y="219443"/>
                  </a:moveTo>
                  <a:lnTo>
                    <a:pt x="25869" y="211975"/>
                  </a:lnTo>
                  <a:lnTo>
                    <a:pt x="7467" y="211975"/>
                  </a:lnTo>
                  <a:lnTo>
                    <a:pt x="0" y="219443"/>
                  </a:lnTo>
                  <a:lnTo>
                    <a:pt x="0" y="237832"/>
                  </a:lnTo>
                  <a:lnTo>
                    <a:pt x="7467" y="245300"/>
                  </a:lnTo>
                  <a:lnTo>
                    <a:pt x="25869" y="245300"/>
                  </a:lnTo>
                  <a:lnTo>
                    <a:pt x="33324" y="237832"/>
                  </a:lnTo>
                  <a:lnTo>
                    <a:pt x="33324" y="228638"/>
                  </a:lnTo>
                  <a:lnTo>
                    <a:pt x="33324" y="219443"/>
                  </a:lnTo>
                  <a:close/>
                </a:path>
                <a:path w="33655" h="444500">
                  <a:moveTo>
                    <a:pt x="33324" y="7454"/>
                  </a:moveTo>
                  <a:lnTo>
                    <a:pt x="25869" y="0"/>
                  </a:lnTo>
                  <a:lnTo>
                    <a:pt x="7467" y="0"/>
                  </a:lnTo>
                  <a:lnTo>
                    <a:pt x="0" y="7454"/>
                  </a:lnTo>
                  <a:lnTo>
                    <a:pt x="0" y="25857"/>
                  </a:lnTo>
                  <a:lnTo>
                    <a:pt x="7467" y="33324"/>
                  </a:lnTo>
                  <a:lnTo>
                    <a:pt x="25869" y="33324"/>
                  </a:lnTo>
                  <a:lnTo>
                    <a:pt x="33324" y="25857"/>
                  </a:lnTo>
                  <a:lnTo>
                    <a:pt x="33324" y="16662"/>
                  </a:lnTo>
                  <a:lnTo>
                    <a:pt x="33324" y="7454"/>
                  </a:lnTo>
                  <a:close/>
                </a:path>
              </a:pathLst>
            </a:custGeom>
            <a:solidFill>
              <a:srgbClr val="58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49" y="7255510"/>
              <a:ext cx="2499360" cy="118871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9389" y="6664197"/>
              <a:ext cx="571360" cy="10265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6189" y="6664197"/>
              <a:ext cx="220268" cy="16050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109" y="7576108"/>
              <a:ext cx="829957" cy="57246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389" y="7320762"/>
              <a:ext cx="807719" cy="82781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461" y="8369084"/>
              <a:ext cx="2502407" cy="25802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1246" y="5405272"/>
              <a:ext cx="1548142" cy="135406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5" y="5957062"/>
              <a:ext cx="1621536" cy="129844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6821" y="6362445"/>
              <a:ext cx="1039368" cy="59740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893" y="6959853"/>
              <a:ext cx="1682495" cy="70408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389" y="6664197"/>
              <a:ext cx="304800" cy="99974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893" y="6362445"/>
              <a:ext cx="947940" cy="89306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657" y="5685205"/>
              <a:ext cx="2444367" cy="146915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5712" y="6639020"/>
              <a:ext cx="1802853" cy="99709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457" y="7027999"/>
              <a:ext cx="1827270" cy="8782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869" y="6766852"/>
              <a:ext cx="957135" cy="16022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0749" y="6766852"/>
              <a:ext cx="2319248" cy="138239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579" y="6766852"/>
              <a:ext cx="552170" cy="37588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067" y="7551229"/>
              <a:ext cx="3180930" cy="81785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461" y="7142733"/>
              <a:ext cx="2502407" cy="100651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461" y="8212429"/>
              <a:ext cx="2502407" cy="15665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461" y="7142733"/>
              <a:ext cx="780288" cy="100584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067" y="6766852"/>
              <a:ext cx="580896" cy="80925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950" y="6883355"/>
              <a:ext cx="3039448" cy="122555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798680" y="6842042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306831" y="0"/>
                  </a:moveTo>
                  <a:lnTo>
                    <a:pt x="215125" y="52946"/>
                  </a:lnTo>
                  <a:lnTo>
                    <a:pt x="231525" y="83512"/>
                  </a:lnTo>
                  <a:lnTo>
                    <a:pt x="243695" y="116395"/>
                  </a:lnTo>
                  <a:lnTo>
                    <a:pt x="251267" y="151240"/>
                  </a:lnTo>
                  <a:lnTo>
                    <a:pt x="253872" y="187693"/>
                  </a:lnTo>
                  <a:lnTo>
                    <a:pt x="251903" y="219425"/>
                  </a:lnTo>
                  <a:lnTo>
                    <a:pt x="236872" y="279131"/>
                  </a:lnTo>
                  <a:lnTo>
                    <a:pt x="199619" y="344506"/>
                  </a:lnTo>
                  <a:lnTo>
                    <a:pt x="168788" y="377298"/>
                  </a:lnTo>
                  <a:lnTo>
                    <a:pt x="132607" y="404209"/>
                  </a:lnTo>
                  <a:lnTo>
                    <a:pt x="91878" y="424431"/>
                  </a:lnTo>
                  <a:lnTo>
                    <a:pt x="47408" y="437157"/>
                  </a:lnTo>
                  <a:lnTo>
                    <a:pt x="0" y="441579"/>
                  </a:lnTo>
                  <a:lnTo>
                    <a:pt x="0" y="547370"/>
                  </a:lnTo>
                  <a:lnTo>
                    <a:pt x="50230" y="543889"/>
                  </a:lnTo>
                  <a:lnTo>
                    <a:pt x="98331" y="533761"/>
                  </a:lnTo>
                  <a:lnTo>
                    <a:pt x="143834" y="517452"/>
                  </a:lnTo>
                  <a:lnTo>
                    <a:pt x="186270" y="495431"/>
                  </a:lnTo>
                  <a:lnTo>
                    <a:pt x="225173" y="468166"/>
                  </a:lnTo>
                  <a:lnTo>
                    <a:pt x="260075" y="436125"/>
                  </a:lnTo>
                  <a:lnTo>
                    <a:pt x="290507" y="399776"/>
                  </a:lnTo>
                  <a:lnTo>
                    <a:pt x="316001" y="359587"/>
                  </a:lnTo>
                  <a:lnTo>
                    <a:pt x="334568" y="319941"/>
                  </a:lnTo>
                  <a:lnTo>
                    <a:pt x="348272" y="277841"/>
                  </a:lnTo>
                  <a:lnTo>
                    <a:pt x="356756" y="233639"/>
                  </a:lnTo>
                  <a:lnTo>
                    <a:pt x="359663" y="187693"/>
                  </a:lnTo>
                  <a:lnTo>
                    <a:pt x="356120" y="137033"/>
                  </a:lnTo>
                  <a:lnTo>
                    <a:pt x="345811" y="88545"/>
                  </a:lnTo>
                  <a:lnTo>
                    <a:pt x="329220" y="42709"/>
                  </a:lnTo>
                  <a:lnTo>
                    <a:pt x="306831" y="0"/>
                  </a:lnTo>
                  <a:close/>
                </a:path>
              </a:pathLst>
            </a:custGeom>
            <a:solidFill>
              <a:srgbClr val="C7C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491847" y="6670069"/>
              <a:ext cx="614045" cy="225425"/>
            </a:xfrm>
            <a:custGeom>
              <a:avLst/>
              <a:gdLst/>
              <a:ahLst/>
              <a:cxnLst/>
              <a:rect l="l" t="t" r="r" b="b"/>
              <a:pathLst>
                <a:path w="614045" h="225425">
                  <a:moveTo>
                    <a:pt x="306832" y="0"/>
                  </a:moveTo>
                  <a:lnTo>
                    <a:pt x="258961" y="3158"/>
                  </a:lnTo>
                  <a:lnTo>
                    <a:pt x="213003" y="12365"/>
                  </a:lnTo>
                  <a:lnTo>
                    <a:pt x="169360" y="27215"/>
                  </a:lnTo>
                  <a:lnTo>
                    <a:pt x="128436" y="47304"/>
                  </a:lnTo>
                  <a:lnTo>
                    <a:pt x="90635" y="72228"/>
                  </a:lnTo>
                  <a:lnTo>
                    <a:pt x="56359" y="101584"/>
                  </a:lnTo>
                  <a:lnTo>
                    <a:pt x="26013" y="134966"/>
                  </a:lnTo>
                  <a:lnTo>
                    <a:pt x="0" y="171970"/>
                  </a:lnTo>
                  <a:lnTo>
                    <a:pt x="91706" y="224916"/>
                  </a:lnTo>
                  <a:lnTo>
                    <a:pt x="122612" y="185061"/>
                  </a:lnTo>
                  <a:lnTo>
                    <a:pt x="160706" y="152085"/>
                  </a:lnTo>
                  <a:lnTo>
                    <a:pt x="204859" y="127123"/>
                  </a:lnTo>
                  <a:lnTo>
                    <a:pt x="253943" y="111313"/>
                  </a:lnTo>
                  <a:lnTo>
                    <a:pt x="306832" y="105790"/>
                  </a:lnTo>
                  <a:lnTo>
                    <a:pt x="359720" y="111313"/>
                  </a:lnTo>
                  <a:lnTo>
                    <a:pt x="408804" y="127123"/>
                  </a:lnTo>
                  <a:lnTo>
                    <a:pt x="452957" y="152085"/>
                  </a:lnTo>
                  <a:lnTo>
                    <a:pt x="491051" y="185061"/>
                  </a:lnTo>
                  <a:lnTo>
                    <a:pt x="521957" y="224916"/>
                  </a:lnTo>
                  <a:lnTo>
                    <a:pt x="613664" y="171970"/>
                  </a:lnTo>
                  <a:lnTo>
                    <a:pt x="587650" y="134966"/>
                  </a:lnTo>
                  <a:lnTo>
                    <a:pt x="557304" y="101584"/>
                  </a:lnTo>
                  <a:lnTo>
                    <a:pt x="523028" y="72228"/>
                  </a:lnTo>
                  <a:lnTo>
                    <a:pt x="485227" y="47304"/>
                  </a:lnTo>
                  <a:lnTo>
                    <a:pt x="444303" y="27215"/>
                  </a:lnTo>
                  <a:lnTo>
                    <a:pt x="400660" y="12365"/>
                  </a:lnTo>
                  <a:lnTo>
                    <a:pt x="354702" y="3158"/>
                  </a:lnTo>
                  <a:lnTo>
                    <a:pt x="306832" y="0"/>
                  </a:lnTo>
                  <a:close/>
                </a:path>
              </a:pathLst>
            </a:custGeom>
            <a:solidFill>
              <a:srgbClr val="AD9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439005" y="6842046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52844" y="0"/>
                  </a:moveTo>
                  <a:lnTo>
                    <a:pt x="30453" y="42701"/>
                  </a:lnTo>
                  <a:lnTo>
                    <a:pt x="13858" y="88536"/>
                  </a:lnTo>
                  <a:lnTo>
                    <a:pt x="3545" y="137026"/>
                  </a:lnTo>
                  <a:lnTo>
                    <a:pt x="0" y="187693"/>
                  </a:lnTo>
                  <a:lnTo>
                    <a:pt x="2909" y="233639"/>
                  </a:lnTo>
                  <a:lnTo>
                    <a:pt x="11398" y="277841"/>
                  </a:lnTo>
                  <a:lnTo>
                    <a:pt x="25106" y="319941"/>
                  </a:lnTo>
                  <a:lnTo>
                    <a:pt x="43675" y="359587"/>
                  </a:lnTo>
                  <a:lnTo>
                    <a:pt x="69169" y="399772"/>
                  </a:lnTo>
                  <a:lnTo>
                    <a:pt x="99599" y="436118"/>
                  </a:lnTo>
                  <a:lnTo>
                    <a:pt x="134499" y="468157"/>
                  </a:lnTo>
                  <a:lnTo>
                    <a:pt x="173401" y="495420"/>
                  </a:lnTo>
                  <a:lnTo>
                    <a:pt x="215837" y="517440"/>
                  </a:lnTo>
                  <a:lnTo>
                    <a:pt x="261340" y="533748"/>
                  </a:lnTo>
                  <a:lnTo>
                    <a:pt x="309442" y="543877"/>
                  </a:lnTo>
                  <a:lnTo>
                    <a:pt x="359676" y="547357"/>
                  </a:lnTo>
                  <a:lnTo>
                    <a:pt x="359676" y="441566"/>
                  </a:lnTo>
                  <a:lnTo>
                    <a:pt x="312263" y="437144"/>
                  </a:lnTo>
                  <a:lnTo>
                    <a:pt x="267789" y="424419"/>
                  </a:lnTo>
                  <a:lnTo>
                    <a:pt x="227060" y="404198"/>
                  </a:lnTo>
                  <a:lnTo>
                    <a:pt x="190879" y="377289"/>
                  </a:lnTo>
                  <a:lnTo>
                    <a:pt x="160052" y="344500"/>
                  </a:lnTo>
                  <a:lnTo>
                    <a:pt x="135382" y="306641"/>
                  </a:lnTo>
                  <a:lnTo>
                    <a:pt x="113514" y="249982"/>
                  </a:lnTo>
                  <a:lnTo>
                    <a:pt x="105791" y="187693"/>
                  </a:lnTo>
                  <a:lnTo>
                    <a:pt x="108398" y="151240"/>
                  </a:lnTo>
                  <a:lnTo>
                    <a:pt x="115973" y="116395"/>
                  </a:lnTo>
                  <a:lnTo>
                    <a:pt x="128143" y="83512"/>
                  </a:lnTo>
                  <a:lnTo>
                    <a:pt x="144538" y="52946"/>
                  </a:lnTo>
                  <a:lnTo>
                    <a:pt x="5284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491844" y="6723758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4">
                  <a:moveTo>
                    <a:pt x="308102" y="0"/>
                  </a:moveTo>
                  <a:lnTo>
                    <a:pt x="262574" y="3340"/>
                  </a:lnTo>
                  <a:lnTo>
                    <a:pt x="219120" y="13045"/>
                  </a:lnTo>
                  <a:lnTo>
                    <a:pt x="178216" y="28636"/>
                  </a:lnTo>
                  <a:lnTo>
                    <a:pt x="140339" y="49638"/>
                  </a:lnTo>
                  <a:lnTo>
                    <a:pt x="105966" y="75574"/>
                  </a:lnTo>
                  <a:lnTo>
                    <a:pt x="75574" y="105966"/>
                  </a:lnTo>
                  <a:lnTo>
                    <a:pt x="49638" y="140339"/>
                  </a:lnTo>
                  <a:lnTo>
                    <a:pt x="28636" y="178216"/>
                  </a:lnTo>
                  <a:lnTo>
                    <a:pt x="13045" y="219120"/>
                  </a:lnTo>
                  <a:lnTo>
                    <a:pt x="3340" y="262574"/>
                  </a:lnTo>
                  <a:lnTo>
                    <a:pt x="0" y="308101"/>
                  </a:lnTo>
                  <a:lnTo>
                    <a:pt x="3340" y="353629"/>
                  </a:lnTo>
                  <a:lnTo>
                    <a:pt x="13045" y="397083"/>
                  </a:lnTo>
                  <a:lnTo>
                    <a:pt x="28636" y="437987"/>
                  </a:lnTo>
                  <a:lnTo>
                    <a:pt x="49638" y="475864"/>
                  </a:lnTo>
                  <a:lnTo>
                    <a:pt x="75574" y="510237"/>
                  </a:lnTo>
                  <a:lnTo>
                    <a:pt x="105966" y="540629"/>
                  </a:lnTo>
                  <a:lnTo>
                    <a:pt x="140339" y="566565"/>
                  </a:lnTo>
                  <a:lnTo>
                    <a:pt x="178216" y="587567"/>
                  </a:lnTo>
                  <a:lnTo>
                    <a:pt x="219120" y="603158"/>
                  </a:lnTo>
                  <a:lnTo>
                    <a:pt x="262574" y="612863"/>
                  </a:lnTo>
                  <a:lnTo>
                    <a:pt x="308102" y="616204"/>
                  </a:lnTo>
                  <a:lnTo>
                    <a:pt x="353629" y="612863"/>
                  </a:lnTo>
                  <a:lnTo>
                    <a:pt x="397083" y="603158"/>
                  </a:lnTo>
                  <a:lnTo>
                    <a:pt x="437987" y="587567"/>
                  </a:lnTo>
                  <a:lnTo>
                    <a:pt x="475864" y="566565"/>
                  </a:lnTo>
                  <a:lnTo>
                    <a:pt x="510237" y="540629"/>
                  </a:lnTo>
                  <a:lnTo>
                    <a:pt x="540629" y="510237"/>
                  </a:lnTo>
                  <a:lnTo>
                    <a:pt x="566565" y="475864"/>
                  </a:lnTo>
                  <a:lnTo>
                    <a:pt x="587567" y="437987"/>
                  </a:lnTo>
                  <a:lnTo>
                    <a:pt x="603158" y="397083"/>
                  </a:lnTo>
                  <a:lnTo>
                    <a:pt x="612863" y="353629"/>
                  </a:lnTo>
                  <a:lnTo>
                    <a:pt x="616204" y="308101"/>
                  </a:lnTo>
                  <a:lnTo>
                    <a:pt x="612863" y="262574"/>
                  </a:lnTo>
                  <a:lnTo>
                    <a:pt x="603158" y="219120"/>
                  </a:lnTo>
                  <a:lnTo>
                    <a:pt x="587567" y="178216"/>
                  </a:lnTo>
                  <a:lnTo>
                    <a:pt x="566565" y="140339"/>
                  </a:lnTo>
                  <a:lnTo>
                    <a:pt x="540629" y="105966"/>
                  </a:lnTo>
                  <a:lnTo>
                    <a:pt x="510237" y="75574"/>
                  </a:lnTo>
                  <a:lnTo>
                    <a:pt x="475864" y="49638"/>
                  </a:lnTo>
                  <a:lnTo>
                    <a:pt x="437987" y="28636"/>
                  </a:lnTo>
                  <a:lnTo>
                    <a:pt x="397083" y="13045"/>
                  </a:lnTo>
                  <a:lnTo>
                    <a:pt x="353629" y="3340"/>
                  </a:lnTo>
                  <a:lnTo>
                    <a:pt x="308102" y="0"/>
                  </a:lnTo>
                  <a:close/>
                </a:path>
              </a:pathLst>
            </a:custGeom>
            <a:solidFill>
              <a:srgbClr val="221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398734" y="9630097"/>
            <a:ext cx="234315" cy="346710"/>
          </a:xfrm>
          <a:custGeom>
            <a:avLst/>
            <a:gdLst/>
            <a:ahLst/>
            <a:cxnLst/>
            <a:rect l="l" t="t" r="r" b="b"/>
            <a:pathLst>
              <a:path w="234315" h="346709">
                <a:moveTo>
                  <a:pt x="76225" y="195999"/>
                </a:moveTo>
                <a:lnTo>
                  <a:pt x="111671" y="195999"/>
                </a:lnTo>
                <a:lnTo>
                  <a:pt x="135998" y="199154"/>
                </a:lnTo>
                <a:lnTo>
                  <a:pt x="153373" y="208622"/>
                </a:lnTo>
                <a:lnTo>
                  <a:pt x="163797" y="224406"/>
                </a:lnTo>
                <a:lnTo>
                  <a:pt x="167271" y="246506"/>
                </a:lnTo>
                <a:lnTo>
                  <a:pt x="166424" y="256414"/>
                </a:lnTo>
                <a:lnTo>
                  <a:pt x="137590" y="289440"/>
                </a:lnTo>
                <a:lnTo>
                  <a:pt x="116306" y="292595"/>
                </a:lnTo>
                <a:lnTo>
                  <a:pt x="106298" y="291844"/>
                </a:lnTo>
                <a:lnTo>
                  <a:pt x="70529" y="266774"/>
                </a:lnTo>
                <a:lnTo>
                  <a:pt x="66967" y="249516"/>
                </a:lnTo>
                <a:lnTo>
                  <a:pt x="0" y="249516"/>
                </a:lnTo>
                <a:lnTo>
                  <a:pt x="8026" y="289013"/>
                </a:lnTo>
                <a:lnTo>
                  <a:pt x="32092" y="319938"/>
                </a:lnTo>
                <a:lnTo>
                  <a:pt x="68781" y="339923"/>
                </a:lnTo>
                <a:lnTo>
                  <a:pt x="114680" y="346582"/>
                </a:lnTo>
                <a:lnTo>
                  <a:pt x="140343" y="344889"/>
                </a:lnTo>
                <a:lnTo>
                  <a:pt x="183723" y="331340"/>
                </a:lnTo>
                <a:lnTo>
                  <a:pt x="215779" y="304812"/>
                </a:lnTo>
                <a:lnTo>
                  <a:pt x="232176" y="268789"/>
                </a:lnTo>
                <a:lnTo>
                  <a:pt x="234226" y="247434"/>
                </a:lnTo>
                <a:lnTo>
                  <a:pt x="233349" y="233991"/>
                </a:lnTo>
                <a:lnTo>
                  <a:pt x="212295" y="189689"/>
                </a:lnTo>
                <a:lnTo>
                  <a:pt x="177698" y="168668"/>
                </a:lnTo>
                <a:lnTo>
                  <a:pt x="188616" y="162886"/>
                </a:lnTo>
                <a:lnTo>
                  <a:pt x="220941" y="128814"/>
                </a:lnTo>
                <a:lnTo>
                  <a:pt x="228892" y="96151"/>
                </a:lnTo>
                <a:lnTo>
                  <a:pt x="226996" y="74884"/>
                </a:lnTo>
                <a:lnTo>
                  <a:pt x="211827" y="39612"/>
                </a:lnTo>
                <a:lnTo>
                  <a:pt x="181925" y="14401"/>
                </a:lnTo>
                <a:lnTo>
                  <a:pt x="139994" y="1600"/>
                </a:lnTo>
                <a:lnTo>
                  <a:pt x="114680" y="0"/>
                </a:lnTo>
                <a:lnTo>
                  <a:pt x="99603" y="738"/>
                </a:lnTo>
                <a:lnTo>
                  <a:pt x="58267" y="11823"/>
                </a:lnTo>
                <a:lnTo>
                  <a:pt x="26254" y="34694"/>
                </a:lnTo>
                <a:lnTo>
                  <a:pt x="5068" y="79117"/>
                </a:lnTo>
                <a:lnTo>
                  <a:pt x="4178" y="91986"/>
                </a:lnTo>
                <a:lnTo>
                  <a:pt x="71132" y="91986"/>
                </a:lnTo>
                <a:lnTo>
                  <a:pt x="71942" y="83925"/>
                </a:lnTo>
                <a:lnTo>
                  <a:pt x="74372" y="76660"/>
                </a:lnTo>
                <a:lnTo>
                  <a:pt x="107079" y="54636"/>
                </a:lnTo>
                <a:lnTo>
                  <a:pt x="116306" y="53974"/>
                </a:lnTo>
                <a:lnTo>
                  <a:pt x="126386" y="54686"/>
                </a:lnTo>
                <a:lnTo>
                  <a:pt x="158910" y="78952"/>
                </a:lnTo>
                <a:lnTo>
                  <a:pt x="161950" y="97078"/>
                </a:lnTo>
                <a:lnTo>
                  <a:pt x="161181" y="107094"/>
                </a:lnTo>
                <a:lnTo>
                  <a:pt x="134081" y="140454"/>
                </a:lnTo>
                <a:lnTo>
                  <a:pt x="111912" y="143636"/>
                </a:lnTo>
                <a:lnTo>
                  <a:pt x="76225" y="143636"/>
                </a:lnTo>
                <a:lnTo>
                  <a:pt x="76225" y="195999"/>
                </a:lnTo>
                <a:close/>
              </a:path>
            </a:pathLst>
          </a:custGeom>
          <a:ln w="9969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4958" y="10066154"/>
            <a:ext cx="1809750" cy="278130"/>
          </a:xfrm>
          <a:custGeom>
            <a:avLst/>
            <a:gdLst/>
            <a:ahLst/>
            <a:cxnLst/>
            <a:rect l="l" t="t" r="r" b="b"/>
            <a:pathLst>
              <a:path w="1809750" h="278129">
                <a:moveTo>
                  <a:pt x="1682267" y="0"/>
                </a:moveTo>
                <a:lnTo>
                  <a:pt x="126898" y="0"/>
                </a:lnTo>
                <a:lnTo>
                  <a:pt x="77623" y="10014"/>
                </a:lnTo>
                <a:lnTo>
                  <a:pt x="37274" y="37280"/>
                </a:lnTo>
                <a:lnTo>
                  <a:pt x="10012" y="77634"/>
                </a:lnTo>
                <a:lnTo>
                  <a:pt x="0" y="126911"/>
                </a:lnTo>
                <a:lnTo>
                  <a:pt x="0" y="150850"/>
                </a:lnTo>
                <a:lnTo>
                  <a:pt x="10012" y="200119"/>
                </a:lnTo>
                <a:lnTo>
                  <a:pt x="37274" y="240469"/>
                </a:lnTo>
                <a:lnTo>
                  <a:pt x="77623" y="267734"/>
                </a:lnTo>
                <a:lnTo>
                  <a:pt x="126898" y="277749"/>
                </a:lnTo>
                <a:lnTo>
                  <a:pt x="1682267" y="277749"/>
                </a:lnTo>
                <a:lnTo>
                  <a:pt x="1731541" y="267734"/>
                </a:lnTo>
                <a:lnTo>
                  <a:pt x="1771891" y="240469"/>
                </a:lnTo>
                <a:lnTo>
                  <a:pt x="1799153" y="200119"/>
                </a:lnTo>
                <a:lnTo>
                  <a:pt x="1809165" y="150850"/>
                </a:lnTo>
                <a:lnTo>
                  <a:pt x="1809165" y="126911"/>
                </a:lnTo>
                <a:lnTo>
                  <a:pt x="1799153" y="77634"/>
                </a:lnTo>
                <a:lnTo>
                  <a:pt x="1771891" y="37280"/>
                </a:lnTo>
                <a:lnTo>
                  <a:pt x="1731541" y="10014"/>
                </a:lnTo>
                <a:lnTo>
                  <a:pt x="1682267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538435" y="9555937"/>
            <a:ext cx="1675764" cy="741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0340">
              <a:lnSpc>
                <a:spcPts val="1515"/>
              </a:lnSpc>
              <a:spcBef>
                <a:spcPts val="90"/>
              </a:spcBef>
            </a:pPr>
            <a:r>
              <a:rPr sz="1350" dirty="0">
                <a:solidFill>
                  <a:srgbClr val="58595B"/>
                </a:solidFill>
                <a:latin typeface="Lucida Sans Unicode"/>
                <a:cs typeface="Lucida Sans Unicode"/>
              </a:rPr>
              <a:t>capas</a:t>
            </a:r>
            <a:r>
              <a:rPr sz="1350" spc="-114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350" spc="-25" dirty="0">
                <a:solidFill>
                  <a:srgbClr val="58595B"/>
                </a:solidFill>
                <a:latin typeface="Lucida Sans Unicode"/>
                <a:cs typeface="Lucida Sans Unicode"/>
              </a:rPr>
              <a:t>de</a:t>
            </a:r>
            <a:endParaRPr sz="1350">
              <a:latin typeface="Lucida Sans Unicode"/>
              <a:cs typeface="Lucida Sans Unicode"/>
            </a:endParaRPr>
          </a:p>
          <a:p>
            <a:pPr marL="166370">
              <a:lnSpc>
                <a:spcPts val="1995"/>
              </a:lnSpc>
            </a:pPr>
            <a:r>
              <a:rPr sz="1750" spc="-20" dirty="0">
                <a:solidFill>
                  <a:srgbClr val="58595B"/>
                </a:solidFill>
                <a:latin typeface="Lucida Sans Unicode"/>
                <a:cs typeface="Lucida Sans Unicode"/>
              </a:rPr>
              <a:t>Antiadherente</a:t>
            </a:r>
            <a:endParaRPr sz="17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3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3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reforzado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574197" y="6856501"/>
            <a:ext cx="471805" cy="297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73660">
              <a:lnSpc>
                <a:spcPct val="111500"/>
              </a:lnSpc>
              <a:spcBef>
                <a:spcPts val="90"/>
              </a:spcBef>
            </a:pP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MANGO </a:t>
            </a:r>
            <a:r>
              <a:rPr sz="800" b="1" spc="-114" dirty="0">
                <a:solidFill>
                  <a:srgbClr val="FFFFFF"/>
                </a:solidFill>
                <a:latin typeface="Arial"/>
                <a:cs typeface="Arial"/>
              </a:rPr>
              <a:t>EXTRAÍBLE</a:t>
            </a:r>
            <a:endParaRPr sz="8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566818" y="3706729"/>
            <a:ext cx="473709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800" b="1" spc="-105" dirty="0">
                <a:solidFill>
                  <a:srgbClr val="FFFFFF"/>
                </a:solidFill>
                <a:latin typeface="Arial"/>
                <a:cs typeface="Arial"/>
              </a:rPr>
              <a:t>EXTRAÍBLE</a:t>
            </a:r>
            <a:endParaRPr sz="8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617733" y="3570779"/>
            <a:ext cx="36258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800" b="1" spc="-60" dirty="0">
                <a:solidFill>
                  <a:srgbClr val="FFFFFF"/>
                </a:solidFill>
                <a:latin typeface="Arial"/>
                <a:cs typeface="Arial"/>
              </a:rPr>
              <a:t>MANGO</a:t>
            </a:r>
            <a:endParaRPr sz="8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918825" y="3940995"/>
            <a:ext cx="159385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85"/>
              </a:lnSpc>
            </a:pP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GR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383138" y="7703878"/>
            <a:ext cx="709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68005</a:t>
            </a:r>
            <a:r>
              <a:rPr sz="10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BGR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3972920" y="3348299"/>
            <a:ext cx="3590290" cy="1685925"/>
            <a:chOff x="3970108" y="3313239"/>
            <a:chExt cx="3590290" cy="1685925"/>
          </a:xfrm>
        </p:grpSpPr>
        <p:pic>
          <p:nvPicPr>
            <p:cNvPr id="92" name="object 92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108" y="3313239"/>
              <a:ext cx="3589896" cy="168548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108" y="3313239"/>
              <a:ext cx="3229889" cy="149212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108" y="4948859"/>
              <a:ext cx="3164433" cy="498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108" y="3313239"/>
              <a:ext cx="1169720" cy="98875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8678" y="3530130"/>
              <a:ext cx="359664" cy="54735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846" y="3358146"/>
              <a:ext cx="613676" cy="19885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9014" y="3530130"/>
              <a:ext cx="359663" cy="54735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838" y="3411842"/>
              <a:ext cx="616216" cy="61619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891" y="3720020"/>
              <a:ext cx="461530" cy="8854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3900" y="3599154"/>
              <a:ext cx="352247" cy="73977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6554118" y="3544580"/>
            <a:ext cx="499109" cy="297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0800">
              <a:lnSpc>
                <a:spcPct val="1115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MANGO </a:t>
            </a:r>
            <a:r>
              <a:rPr sz="800" b="1" spc="-100" dirty="0">
                <a:solidFill>
                  <a:srgbClr val="FFFFFF"/>
                </a:solidFill>
                <a:latin typeface="Arial"/>
                <a:cs typeface="Arial"/>
              </a:rPr>
              <a:t>EXTRAÍBLE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108" y="3975290"/>
            <a:ext cx="104927" cy="92455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>
            <a:off x="3383138" y="3930606"/>
            <a:ext cx="76709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68005</a:t>
            </a:r>
            <a:r>
              <a:rPr sz="10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G</a:t>
            </a:r>
            <a:r>
              <a:rPr sz="10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R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Lucida Sans Unicode"/>
              <a:cs typeface="Lucida Sans Unicode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232760" y="1717306"/>
            <a:ext cx="7200265" cy="3028315"/>
            <a:chOff x="232760" y="1717306"/>
            <a:chExt cx="7200265" cy="3028315"/>
          </a:xfrm>
        </p:grpSpPr>
        <p:pic>
          <p:nvPicPr>
            <p:cNvPr id="106" name="object 106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5965" y="3475063"/>
              <a:ext cx="3096531" cy="126999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60" y="1717306"/>
              <a:ext cx="2312598" cy="151606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104" y="2869835"/>
              <a:ext cx="2031866" cy="96754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19" y="3185166"/>
              <a:ext cx="1789942" cy="852336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512278" y="4860211"/>
            <a:ext cx="6676390" cy="214161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68005</a:t>
            </a:r>
            <a:r>
              <a:rPr sz="10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Batería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cocina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tapa,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10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extraíble</a:t>
            </a:r>
            <a:endParaRPr sz="1000" dirty="0">
              <a:latin typeface="Lucida Sans Unicode"/>
              <a:cs typeface="Lucida Sans Unicode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59994" y="8151291"/>
            <a:ext cx="6840220" cy="339090"/>
          </a:xfrm>
          <a:custGeom>
            <a:avLst/>
            <a:gdLst/>
            <a:ahLst/>
            <a:cxnLst/>
            <a:rect l="l" t="t" r="r" b="b"/>
            <a:pathLst>
              <a:path w="6840220" h="339090">
                <a:moveTo>
                  <a:pt x="6840004" y="0"/>
                </a:moveTo>
                <a:lnTo>
                  <a:pt x="0" y="0"/>
                </a:lnTo>
                <a:lnTo>
                  <a:pt x="0" y="338810"/>
                </a:lnTo>
                <a:lnTo>
                  <a:pt x="6840004" y="338810"/>
                </a:lnTo>
                <a:lnTo>
                  <a:pt x="6840004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359994" y="8151291"/>
            <a:ext cx="6840220" cy="3390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92710" algn="ctr">
              <a:lnSpc>
                <a:spcPct val="100000"/>
              </a:lnSpc>
              <a:spcBef>
                <a:spcPts val="380"/>
              </a:spcBef>
            </a:pP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Ocupa</a:t>
            </a:r>
            <a:r>
              <a:rPr sz="13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menos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espacio.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Fácil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apilar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guardar.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13" name="Recortar rectángulo de esquina del mismo lado 112">
            <a:extLst>
              <a:ext uri="{FF2B5EF4-FFF2-40B4-BE49-F238E27FC236}">
                <a16:creationId xmlns:a16="http://schemas.microsoft.com/office/drawing/2014/main" id="{F6D433E1-76BE-2FD9-DCFE-E0C49DAB2A0E}"/>
              </a:ext>
            </a:extLst>
          </p:cNvPr>
          <p:cNvSpPr/>
          <p:nvPr/>
        </p:nvSpPr>
        <p:spPr>
          <a:xfrm>
            <a:off x="24153" y="-21563"/>
            <a:ext cx="7556500" cy="71266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65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6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8049" y="1580860"/>
            <a:ext cx="1009015" cy="438150"/>
            <a:chOff x="368049" y="1580860"/>
            <a:chExt cx="1009015" cy="438150"/>
          </a:xfrm>
        </p:grpSpPr>
        <p:sp>
          <p:nvSpPr>
            <p:cNvPr id="3" name="object 3"/>
            <p:cNvSpPr/>
            <p:nvPr/>
          </p:nvSpPr>
          <p:spPr>
            <a:xfrm>
              <a:off x="373802" y="1586613"/>
              <a:ext cx="316865" cy="426720"/>
            </a:xfrm>
            <a:custGeom>
              <a:avLst/>
              <a:gdLst/>
              <a:ahLst/>
              <a:cxnLst/>
              <a:rect l="l" t="t" r="r" b="b"/>
              <a:pathLst>
                <a:path w="316865" h="426719">
                  <a:moveTo>
                    <a:pt x="161150" y="426605"/>
                  </a:moveTo>
                  <a:lnTo>
                    <a:pt x="116460" y="422357"/>
                  </a:lnTo>
                  <a:lnTo>
                    <a:pt x="77343" y="409613"/>
                  </a:lnTo>
                  <a:lnTo>
                    <a:pt x="44969" y="388961"/>
                  </a:lnTo>
                  <a:lnTo>
                    <a:pt x="11535" y="344351"/>
                  </a:lnTo>
                  <a:lnTo>
                    <a:pt x="1281" y="306260"/>
                  </a:lnTo>
                  <a:lnTo>
                    <a:pt x="0" y="284797"/>
                  </a:lnTo>
                  <a:lnTo>
                    <a:pt x="0" y="268389"/>
                  </a:lnTo>
                  <a:lnTo>
                    <a:pt x="76174" y="268389"/>
                  </a:lnTo>
                  <a:lnTo>
                    <a:pt x="76174" y="284797"/>
                  </a:lnTo>
                  <a:lnTo>
                    <a:pt x="77603" y="302102"/>
                  </a:lnTo>
                  <a:lnTo>
                    <a:pt x="99034" y="340169"/>
                  </a:lnTo>
                  <a:lnTo>
                    <a:pt x="142540" y="357480"/>
                  </a:lnTo>
                  <a:lnTo>
                    <a:pt x="161150" y="358635"/>
                  </a:lnTo>
                  <a:lnTo>
                    <a:pt x="179805" y="357645"/>
                  </a:lnTo>
                  <a:lnTo>
                    <a:pt x="220624" y="342811"/>
                  </a:lnTo>
                  <a:lnTo>
                    <a:pt x="240258" y="302374"/>
                  </a:lnTo>
                  <a:lnTo>
                    <a:pt x="239653" y="294280"/>
                  </a:lnTo>
                  <a:lnTo>
                    <a:pt x="211143" y="261153"/>
                  </a:lnTo>
                  <a:lnTo>
                    <a:pt x="170320" y="247933"/>
                  </a:lnTo>
                  <a:lnTo>
                    <a:pt x="144157" y="242023"/>
                  </a:lnTo>
                  <a:lnTo>
                    <a:pt x="123810" y="237025"/>
                  </a:lnTo>
                  <a:lnTo>
                    <a:pt x="71780" y="218287"/>
                  </a:lnTo>
                  <a:lnTo>
                    <a:pt x="34425" y="191641"/>
                  </a:lnTo>
                  <a:lnTo>
                    <a:pt x="13396" y="153538"/>
                  </a:lnTo>
                  <a:lnTo>
                    <a:pt x="9372" y="119545"/>
                  </a:lnTo>
                  <a:lnTo>
                    <a:pt x="10489" y="101476"/>
                  </a:lnTo>
                  <a:lnTo>
                    <a:pt x="27241" y="55384"/>
                  </a:lnTo>
                  <a:lnTo>
                    <a:pt x="62303" y="22312"/>
                  </a:lnTo>
                  <a:lnTo>
                    <a:pt x="113023" y="3590"/>
                  </a:lnTo>
                  <a:lnTo>
                    <a:pt x="154114" y="0"/>
                  </a:lnTo>
                  <a:lnTo>
                    <a:pt x="175484" y="935"/>
                  </a:lnTo>
                  <a:lnTo>
                    <a:pt x="214598" y="8411"/>
                  </a:lnTo>
                  <a:lnTo>
                    <a:pt x="262959" y="33554"/>
                  </a:lnTo>
                  <a:lnTo>
                    <a:pt x="294844" y="75214"/>
                  </a:lnTo>
                  <a:lnTo>
                    <a:pt x="304663" y="112275"/>
                  </a:lnTo>
                  <a:lnTo>
                    <a:pt x="305892" y="133604"/>
                  </a:lnTo>
                  <a:lnTo>
                    <a:pt x="305892" y="151193"/>
                  </a:lnTo>
                  <a:lnTo>
                    <a:pt x="229704" y="151193"/>
                  </a:lnTo>
                  <a:lnTo>
                    <a:pt x="229704" y="133604"/>
                  </a:lnTo>
                  <a:lnTo>
                    <a:pt x="229137" y="122456"/>
                  </a:lnTo>
                  <a:lnTo>
                    <a:pt x="209564" y="83361"/>
                  </a:lnTo>
                  <a:lnTo>
                    <a:pt x="165429" y="68393"/>
                  </a:lnTo>
                  <a:lnTo>
                    <a:pt x="154114" y="67970"/>
                  </a:lnTo>
                  <a:lnTo>
                    <a:pt x="137686" y="68796"/>
                  </a:lnTo>
                  <a:lnTo>
                    <a:pt x="94946" y="88361"/>
                  </a:lnTo>
                  <a:lnTo>
                    <a:pt x="85559" y="117208"/>
                  </a:lnTo>
                  <a:lnTo>
                    <a:pt x="86053" y="124527"/>
                  </a:lnTo>
                  <a:lnTo>
                    <a:pt x="109782" y="156830"/>
                  </a:lnTo>
                  <a:lnTo>
                    <a:pt x="145875" y="170124"/>
                  </a:lnTo>
                  <a:lnTo>
                    <a:pt x="171107" y="175793"/>
                  </a:lnTo>
                  <a:lnTo>
                    <a:pt x="192368" y="180817"/>
                  </a:lnTo>
                  <a:lnTo>
                    <a:pt x="230610" y="192838"/>
                  </a:lnTo>
                  <a:lnTo>
                    <a:pt x="276515" y="216827"/>
                  </a:lnTo>
                  <a:lnTo>
                    <a:pt x="306217" y="251359"/>
                  </a:lnTo>
                  <a:lnTo>
                    <a:pt x="316445" y="300037"/>
                  </a:lnTo>
                  <a:lnTo>
                    <a:pt x="315253" y="318223"/>
                  </a:lnTo>
                  <a:lnTo>
                    <a:pt x="297383" y="365963"/>
                  </a:lnTo>
                  <a:lnTo>
                    <a:pt x="259916" y="401664"/>
                  </a:lnTo>
                  <a:lnTo>
                    <a:pt x="225252" y="417540"/>
                  </a:lnTo>
                  <a:lnTo>
                    <a:pt x="184091" y="425598"/>
                  </a:lnTo>
                  <a:lnTo>
                    <a:pt x="161150" y="426605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1805" y="1594819"/>
              <a:ext cx="267335" cy="410209"/>
            </a:xfrm>
            <a:custGeom>
              <a:avLst/>
              <a:gdLst/>
              <a:ahLst/>
              <a:cxnLst/>
              <a:rect l="l" t="t" r="r" b="b"/>
              <a:pathLst>
                <a:path w="267334" h="410210">
                  <a:moveTo>
                    <a:pt x="0" y="410197"/>
                  </a:moveTo>
                  <a:lnTo>
                    <a:pt x="0" y="0"/>
                  </a:lnTo>
                  <a:lnTo>
                    <a:pt x="263702" y="0"/>
                  </a:lnTo>
                  <a:lnTo>
                    <a:pt x="263702" y="70319"/>
                  </a:lnTo>
                  <a:lnTo>
                    <a:pt x="77343" y="70319"/>
                  </a:lnTo>
                  <a:lnTo>
                    <a:pt x="77343" y="168173"/>
                  </a:lnTo>
                  <a:lnTo>
                    <a:pt x="247281" y="168173"/>
                  </a:lnTo>
                  <a:lnTo>
                    <a:pt x="247281" y="238505"/>
                  </a:lnTo>
                  <a:lnTo>
                    <a:pt x="77343" y="238505"/>
                  </a:lnTo>
                  <a:lnTo>
                    <a:pt x="77343" y="339877"/>
                  </a:lnTo>
                  <a:lnTo>
                    <a:pt x="267208" y="339877"/>
                  </a:lnTo>
                  <a:lnTo>
                    <a:pt x="267208" y="410197"/>
                  </a:lnTo>
                  <a:lnTo>
                    <a:pt x="0" y="410197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54258" y="1594819"/>
              <a:ext cx="316865" cy="410209"/>
            </a:xfrm>
            <a:custGeom>
              <a:avLst/>
              <a:gdLst/>
              <a:ahLst/>
              <a:cxnLst/>
              <a:rect l="l" t="t" r="r" b="b"/>
              <a:pathLst>
                <a:path w="316865" h="410210">
                  <a:moveTo>
                    <a:pt x="119545" y="410197"/>
                  </a:moveTo>
                  <a:lnTo>
                    <a:pt x="119545" y="70319"/>
                  </a:lnTo>
                  <a:lnTo>
                    <a:pt x="0" y="70319"/>
                  </a:lnTo>
                  <a:lnTo>
                    <a:pt x="0" y="0"/>
                  </a:lnTo>
                  <a:lnTo>
                    <a:pt x="316445" y="0"/>
                  </a:lnTo>
                  <a:lnTo>
                    <a:pt x="316445" y="70319"/>
                  </a:lnTo>
                  <a:lnTo>
                    <a:pt x="196888" y="70319"/>
                  </a:lnTo>
                  <a:lnTo>
                    <a:pt x="196888" y="410197"/>
                  </a:lnTo>
                  <a:lnTo>
                    <a:pt x="119545" y="410197"/>
                  </a:lnTo>
                  <a:close/>
                </a:path>
              </a:pathLst>
            </a:custGeom>
            <a:ln w="11506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316194" y="1594355"/>
            <a:ext cx="165100" cy="424180"/>
          </a:xfrm>
          <a:custGeom>
            <a:avLst/>
            <a:gdLst/>
            <a:ahLst/>
            <a:cxnLst/>
            <a:rect l="l" t="t" r="r" b="b"/>
            <a:pathLst>
              <a:path w="165100" h="424180">
                <a:moveTo>
                  <a:pt x="73571" y="424116"/>
                </a:moveTo>
                <a:lnTo>
                  <a:pt x="73571" y="115100"/>
                </a:lnTo>
                <a:lnTo>
                  <a:pt x="56512" y="122009"/>
                </a:lnTo>
                <a:lnTo>
                  <a:pt x="37380" y="129116"/>
                </a:lnTo>
                <a:lnTo>
                  <a:pt x="17951" y="134957"/>
                </a:lnTo>
                <a:lnTo>
                  <a:pt x="0" y="138074"/>
                </a:lnTo>
                <a:lnTo>
                  <a:pt x="0" y="74383"/>
                </a:lnTo>
                <a:lnTo>
                  <a:pt x="30344" y="63345"/>
                </a:lnTo>
                <a:lnTo>
                  <a:pt x="57961" y="43873"/>
                </a:lnTo>
                <a:lnTo>
                  <a:pt x="82451" y="21061"/>
                </a:lnTo>
                <a:lnTo>
                  <a:pt x="103416" y="0"/>
                </a:lnTo>
                <a:lnTo>
                  <a:pt x="164947" y="0"/>
                </a:lnTo>
                <a:lnTo>
                  <a:pt x="164947" y="424116"/>
                </a:lnTo>
                <a:lnTo>
                  <a:pt x="73571" y="424116"/>
                </a:lnTo>
                <a:close/>
              </a:path>
            </a:pathLst>
          </a:custGeom>
          <a:ln w="11506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3132" y="1594355"/>
            <a:ext cx="165100" cy="424180"/>
          </a:xfrm>
          <a:custGeom>
            <a:avLst/>
            <a:gdLst/>
            <a:ahLst/>
            <a:cxnLst/>
            <a:rect l="l" t="t" r="r" b="b"/>
            <a:pathLst>
              <a:path w="165100" h="424180">
                <a:moveTo>
                  <a:pt x="73571" y="424116"/>
                </a:moveTo>
                <a:lnTo>
                  <a:pt x="73571" y="115100"/>
                </a:lnTo>
                <a:lnTo>
                  <a:pt x="56512" y="122009"/>
                </a:lnTo>
                <a:lnTo>
                  <a:pt x="37380" y="129116"/>
                </a:lnTo>
                <a:lnTo>
                  <a:pt x="17951" y="134957"/>
                </a:lnTo>
                <a:lnTo>
                  <a:pt x="0" y="138074"/>
                </a:lnTo>
                <a:lnTo>
                  <a:pt x="0" y="74383"/>
                </a:lnTo>
                <a:lnTo>
                  <a:pt x="30344" y="63345"/>
                </a:lnTo>
                <a:lnTo>
                  <a:pt x="57961" y="43873"/>
                </a:lnTo>
                <a:lnTo>
                  <a:pt x="82451" y="21061"/>
                </a:lnTo>
                <a:lnTo>
                  <a:pt x="103416" y="0"/>
                </a:lnTo>
                <a:lnTo>
                  <a:pt x="164947" y="0"/>
                </a:lnTo>
                <a:lnTo>
                  <a:pt x="164947" y="424116"/>
                </a:lnTo>
                <a:lnTo>
                  <a:pt x="73571" y="424116"/>
                </a:lnTo>
                <a:close/>
              </a:path>
            </a:pathLst>
          </a:custGeom>
          <a:ln w="11506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559" y="1801046"/>
            <a:ext cx="201189" cy="11560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774263" y="1589353"/>
            <a:ext cx="275590" cy="431800"/>
          </a:xfrm>
          <a:custGeom>
            <a:avLst/>
            <a:gdLst/>
            <a:ahLst/>
            <a:cxnLst/>
            <a:rect l="l" t="t" r="r" b="b"/>
            <a:pathLst>
              <a:path w="275589" h="431800">
                <a:moveTo>
                  <a:pt x="137782" y="354838"/>
                </a:moveTo>
                <a:lnTo>
                  <a:pt x="176898" y="337870"/>
                </a:lnTo>
                <a:lnTo>
                  <a:pt x="188772" y="291299"/>
                </a:lnTo>
                <a:lnTo>
                  <a:pt x="188772" y="140131"/>
                </a:lnTo>
                <a:lnTo>
                  <a:pt x="176898" y="93421"/>
                </a:lnTo>
                <a:lnTo>
                  <a:pt x="137782" y="76593"/>
                </a:lnTo>
                <a:lnTo>
                  <a:pt x="125247" y="77646"/>
                </a:lnTo>
                <a:lnTo>
                  <a:pt x="93551" y="102655"/>
                </a:lnTo>
                <a:lnTo>
                  <a:pt x="86779" y="140131"/>
                </a:lnTo>
                <a:lnTo>
                  <a:pt x="86779" y="291299"/>
                </a:lnTo>
                <a:lnTo>
                  <a:pt x="98818" y="337870"/>
                </a:lnTo>
                <a:lnTo>
                  <a:pt x="137782" y="354838"/>
                </a:lnTo>
                <a:close/>
              </a:path>
              <a:path w="275589" h="431800">
                <a:moveTo>
                  <a:pt x="137782" y="431444"/>
                </a:moveTo>
                <a:lnTo>
                  <a:pt x="77598" y="423356"/>
                </a:lnTo>
                <a:lnTo>
                  <a:pt x="34531" y="399084"/>
                </a:lnTo>
                <a:lnTo>
                  <a:pt x="8631" y="361041"/>
                </a:lnTo>
                <a:lnTo>
                  <a:pt x="0" y="311607"/>
                </a:lnTo>
                <a:lnTo>
                  <a:pt x="0" y="119824"/>
                </a:lnTo>
                <a:lnTo>
                  <a:pt x="8707" y="69854"/>
                </a:lnTo>
                <a:lnTo>
                  <a:pt x="34836" y="31915"/>
                </a:lnTo>
                <a:lnTo>
                  <a:pt x="77993" y="7980"/>
                </a:lnTo>
                <a:lnTo>
                  <a:pt x="137782" y="0"/>
                </a:lnTo>
                <a:lnTo>
                  <a:pt x="169879" y="1985"/>
                </a:lnTo>
                <a:lnTo>
                  <a:pt x="221428" y="17868"/>
                </a:lnTo>
                <a:lnTo>
                  <a:pt x="256051" y="49183"/>
                </a:lnTo>
                <a:lnTo>
                  <a:pt x="273395" y="93216"/>
                </a:lnTo>
                <a:lnTo>
                  <a:pt x="275564" y="119824"/>
                </a:lnTo>
                <a:lnTo>
                  <a:pt x="275564" y="311607"/>
                </a:lnTo>
                <a:lnTo>
                  <a:pt x="266852" y="361588"/>
                </a:lnTo>
                <a:lnTo>
                  <a:pt x="240728" y="399529"/>
                </a:lnTo>
                <a:lnTo>
                  <a:pt x="197565" y="423464"/>
                </a:lnTo>
                <a:lnTo>
                  <a:pt x="137782" y="431444"/>
                </a:lnTo>
                <a:close/>
              </a:path>
            </a:pathLst>
          </a:custGeom>
          <a:ln w="11722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51788" y="1094284"/>
            <a:ext cx="185293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14"/>
              </a:lnSpc>
            </a:pP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tema</a:t>
            </a:r>
            <a:r>
              <a:rPr sz="1700" spc="-1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57707" y="360005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073" y="166370"/>
                </a:moveTo>
                <a:lnTo>
                  <a:pt x="776096" y="166370"/>
                </a:lnTo>
                <a:lnTo>
                  <a:pt x="786227" y="167435"/>
                </a:lnTo>
                <a:lnTo>
                  <a:pt x="785371" y="167435"/>
                </a:lnTo>
                <a:lnTo>
                  <a:pt x="795476" y="171832"/>
                </a:lnTo>
                <a:lnTo>
                  <a:pt x="801277" y="179654"/>
                </a:lnTo>
                <a:lnTo>
                  <a:pt x="802822" y="181784"/>
                </a:lnTo>
                <a:lnTo>
                  <a:pt x="803920" y="198958"/>
                </a:lnTo>
                <a:lnTo>
                  <a:pt x="800009" y="213525"/>
                </a:lnTo>
                <a:lnTo>
                  <a:pt x="797380" y="228409"/>
                </a:lnTo>
                <a:lnTo>
                  <a:pt x="850148" y="228409"/>
                </a:lnTo>
                <a:lnTo>
                  <a:pt x="849020" y="239562"/>
                </a:lnTo>
                <a:lnTo>
                  <a:pt x="848899" y="241736"/>
                </a:lnTo>
                <a:lnTo>
                  <a:pt x="848777" y="243941"/>
                </a:lnTo>
                <a:lnTo>
                  <a:pt x="848664" y="245986"/>
                </a:lnTo>
                <a:lnTo>
                  <a:pt x="848591" y="247307"/>
                </a:lnTo>
                <a:lnTo>
                  <a:pt x="848465" y="249567"/>
                </a:lnTo>
                <a:lnTo>
                  <a:pt x="848370" y="251279"/>
                </a:lnTo>
                <a:lnTo>
                  <a:pt x="849616" y="263267"/>
                </a:lnTo>
                <a:lnTo>
                  <a:pt x="877599" y="297905"/>
                </a:lnTo>
                <a:lnTo>
                  <a:pt x="1024900" y="307657"/>
                </a:lnTo>
                <a:lnTo>
                  <a:pt x="1070306" y="292010"/>
                </a:lnTo>
                <a:lnTo>
                  <a:pt x="1092363" y="268757"/>
                </a:lnTo>
                <a:lnTo>
                  <a:pt x="948827" y="268757"/>
                </a:lnTo>
                <a:lnTo>
                  <a:pt x="942002" y="266806"/>
                </a:lnTo>
                <a:lnTo>
                  <a:pt x="937780" y="261488"/>
                </a:lnTo>
                <a:lnTo>
                  <a:pt x="936485" y="253600"/>
                </a:lnTo>
                <a:lnTo>
                  <a:pt x="938439" y="243941"/>
                </a:lnTo>
                <a:lnTo>
                  <a:pt x="952866" y="200875"/>
                </a:lnTo>
                <a:lnTo>
                  <a:pt x="986197" y="168586"/>
                </a:lnTo>
                <a:lnTo>
                  <a:pt x="999437" y="166611"/>
                </a:lnTo>
                <a:lnTo>
                  <a:pt x="1135018" y="166611"/>
                </a:lnTo>
                <a:lnTo>
                  <a:pt x="1135073" y="166370"/>
                </a:lnTo>
                <a:close/>
              </a:path>
              <a:path w="1440179" h="307975">
                <a:moveTo>
                  <a:pt x="740244" y="128451"/>
                </a:moveTo>
                <a:lnTo>
                  <a:pt x="623079" y="128451"/>
                </a:lnTo>
                <a:lnTo>
                  <a:pt x="606473" y="166370"/>
                </a:lnTo>
                <a:lnTo>
                  <a:pt x="1210028" y="166370"/>
                </a:lnTo>
                <a:lnTo>
                  <a:pt x="1177377" y="242938"/>
                </a:lnTo>
                <a:lnTo>
                  <a:pt x="1170936" y="273802"/>
                </a:lnTo>
                <a:lnTo>
                  <a:pt x="1172705" y="284968"/>
                </a:lnTo>
                <a:lnTo>
                  <a:pt x="1178024" y="294513"/>
                </a:lnTo>
                <a:lnTo>
                  <a:pt x="1180505" y="301774"/>
                </a:lnTo>
                <a:lnTo>
                  <a:pt x="1186155" y="305503"/>
                </a:lnTo>
                <a:lnTo>
                  <a:pt x="1199371" y="306882"/>
                </a:lnTo>
                <a:lnTo>
                  <a:pt x="1224328" y="307073"/>
                </a:lnTo>
                <a:lnTo>
                  <a:pt x="1423033" y="307073"/>
                </a:lnTo>
                <a:lnTo>
                  <a:pt x="1439863" y="268757"/>
                </a:lnTo>
                <a:lnTo>
                  <a:pt x="1439941" y="268579"/>
                </a:lnTo>
                <a:lnTo>
                  <a:pt x="1294335" y="268579"/>
                </a:lnTo>
                <a:lnTo>
                  <a:pt x="1281821" y="264974"/>
                </a:lnTo>
                <a:lnTo>
                  <a:pt x="1278173" y="257238"/>
                </a:lnTo>
                <a:lnTo>
                  <a:pt x="1278801" y="251279"/>
                </a:lnTo>
                <a:lnTo>
                  <a:pt x="1278887" y="250461"/>
                </a:lnTo>
                <a:lnTo>
                  <a:pt x="1278982" y="249567"/>
                </a:lnTo>
                <a:lnTo>
                  <a:pt x="1280170" y="245986"/>
                </a:lnTo>
                <a:lnTo>
                  <a:pt x="1317223" y="161937"/>
                </a:lnTo>
                <a:lnTo>
                  <a:pt x="877669" y="161937"/>
                </a:lnTo>
                <a:lnTo>
                  <a:pt x="870262" y="145745"/>
                </a:lnTo>
                <a:lnTo>
                  <a:pt x="748396" y="145745"/>
                </a:lnTo>
                <a:lnTo>
                  <a:pt x="748323" y="137448"/>
                </a:lnTo>
                <a:lnTo>
                  <a:pt x="748212" y="133353"/>
                </a:lnTo>
                <a:lnTo>
                  <a:pt x="748091" y="128866"/>
                </a:lnTo>
                <a:lnTo>
                  <a:pt x="740244" y="128451"/>
                </a:lnTo>
                <a:close/>
              </a:path>
              <a:path w="1440179" h="307975">
                <a:moveTo>
                  <a:pt x="333970" y="0"/>
                </a:moveTo>
                <a:lnTo>
                  <a:pt x="155344" y="0"/>
                </a:lnTo>
                <a:lnTo>
                  <a:pt x="139507" y="1502"/>
                </a:lnTo>
                <a:lnTo>
                  <a:pt x="82012" y="25956"/>
                </a:lnTo>
                <a:lnTo>
                  <a:pt x="53795" y="57734"/>
                </a:lnTo>
                <a:lnTo>
                  <a:pt x="23036" y="106250"/>
                </a:lnTo>
                <a:lnTo>
                  <a:pt x="1502" y="166370"/>
                </a:lnTo>
                <a:lnTo>
                  <a:pt x="1407" y="166839"/>
                </a:lnTo>
                <a:lnTo>
                  <a:pt x="1287" y="167435"/>
                </a:lnTo>
                <a:lnTo>
                  <a:pt x="1175" y="168008"/>
                </a:lnTo>
                <a:lnTo>
                  <a:pt x="292" y="198958"/>
                </a:lnTo>
                <a:lnTo>
                  <a:pt x="237" y="200875"/>
                </a:lnTo>
                <a:lnTo>
                  <a:pt x="122" y="204885"/>
                </a:lnTo>
                <a:lnTo>
                  <a:pt x="6364" y="248434"/>
                </a:lnTo>
                <a:lnTo>
                  <a:pt x="66947" y="299239"/>
                </a:lnTo>
                <a:lnTo>
                  <a:pt x="128890" y="306882"/>
                </a:lnTo>
                <a:lnTo>
                  <a:pt x="675447" y="306882"/>
                </a:lnTo>
                <a:lnTo>
                  <a:pt x="692043" y="268757"/>
                </a:lnTo>
                <a:lnTo>
                  <a:pt x="692120" y="268579"/>
                </a:lnTo>
                <a:lnTo>
                  <a:pt x="147230" y="268579"/>
                </a:lnTo>
                <a:lnTo>
                  <a:pt x="118340" y="260000"/>
                </a:lnTo>
                <a:lnTo>
                  <a:pt x="108791" y="241211"/>
                </a:lnTo>
                <a:lnTo>
                  <a:pt x="109574" y="222421"/>
                </a:lnTo>
                <a:lnTo>
                  <a:pt x="111808" y="213880"/>
                </a:lnTo>
                <a:lnTo>
                  <a:pt x="133013" y="146188"/>
                </a:lnTo>
                <a:lnTo>
                  <a:pt x="148446" y="106651"/>
                </a:lnTo>
                <a:lnTo>
                  <a:pt x="184872" y="59382"/>
                </a:lnTo>
                <a:lnTo>
                  <a:pt x="220252" y="41391"/>
                </a:lnTo>
                <a:lnTo>
                  <a:pt x="227893" y="40487"/>
                </a:lnTo>
                <a:lnTo>
                  <a:pt x="403612" y="40487"/>
                </a:lnTo>
                <a:lnTo>
                  <a:pt x="400706" y="29200"/>
                </a:lnTo>
                <a:lnTo>
                  <a:pt x="374356" y="9909"/>
                </a:lnTo>
                <a:lnTo>
                  <a:pt x="346747" y="1710"/>
                </a:lnTo>
                <a:lnTo>
                  <a:pt x="333970" y="0"/>
                </a:lnTo>
                <a:close/>
              </a:path>
              <a:path w="1440179" h="307975">
                <a:moveTo>
                  <a:pt x="1135018" y="166611"/>
                </a:moveTo>
                <a:lnTo>
                  <a:pt x="1028215" y="166611"/>
                </a:lnTo>
                <a:lnTo>
                  <a:pt x="1035041" y="168586"/>
                </a:lnTo>
                <a:lnTo>
                  <a:pt x="1039245" y="173888"/>
                </a:lnTo>
                <a:lnTo>
                  <a:pt x="1040552" y="181784"/>
                </a:lnTo>
                <a:lnTo>
                  <a:pt x="1038788" y="190596"/>
                </a:lnTo>
                <a:lnTo>
                  <a:pt x="1038733" y="190869"/>
                </a:lnTo>
                <a:lnTo>
                  <a:pt x="1019414" y="243941"/>
                </a:lnTo>
                <a:lnTo>
                  <a:pt x="991207" y="268757"/>
                </a:lnTo>
                <a:lnTo>
                  <a:pt x="1092363" y="268757"/>
                </a:lnTo>
                <a:lnTo>
                  <a:pt x="1103290" y="257238"/>
                </a:lnTo>
                <a:lnTo>
                  <a:pt x="1105053" y="253600"/>
                </a:lnTo>
                <a:lnTo>
                  <a:pt x="1124722" y="212249"/>
                </a:lnTo>
                <a:lnTo>
                  <a:pt x="1134967" y="166839"/>
                </a:lnTo>
                <a:lnTo>
                  <a:pt x="1135018" y="166611"/>
                </a:lnTo>
                <a:close/>
              </a:path>
              <a:path w="1440179" h="307975">
                <a:moveTo>
                  <a:pt x="552696" y="127977"/>
                </a:moveTo>
                <a:lnTo>
                  <a:pt x="394574" y="127977"/>
                </a:lnTo>
                <a:lnTo>
                  <a:pt x="360932" y="132180"/>
                </a:lnTo>
                <a:lnTo>
                  <a:pt x="338419" y="141427"/>
                </a:lnTo>
                <a:lnTo>
                  <a:pt x="325810" y="150673"/>
                </a:lnTo>
                <a:lnTo>
                  <a:pt x="321879" y="154876"/>
                </a:lnTo>
                <a:lnTo>
                  <a:pt x="293441" y="182912"/>
                </a:lnTo>
                <a:lnTo>
                  <a:pt x="279968" y="204098"/>
                </a:lnTo>
                <a:lnTo>
                  <a:pt x="277922" y="228409"/>
                </a:lnTo>
                <a:lnTo>
                  <a:pt x="277865" y="229089"/>
                </a:lnTo>
                <a:lnTo>
                  <a:pt x="283467" y="268046"/>
                </a:lnTo>
                <a:lnTo>
                  <a:pt x="283543" y="268579"/>
                </a:lnTo>
                <a:lnTo>
                  <a:pt x="390561" y="268579"/>
                </a:lnTo>
                <a:lnTo>
                  <a:pt x="377197" y="263608"/>
                </a:lnTo>
                <a:lnTo>
                  <a:pt x="371458" y="252672"/>
                </a:lnTo>
                <a:lnTo>
                  <a:pt x="370732" y="245986"/>
                </a:lnTo>
                <a:lnTo>
                  <a:pt x="370609" y="244856"/>
                </a:lnTo>
                <a:lnTo>
                  <a:pt x="370510" y="243941"/>
                </a:lnTo>
                <a:lnTo>
                  <a:pt x="370396" y="239562"/>
                </a:lnTo>
                <a:lnTo>
                  <a:pt x="370558" y="236766"/>
                </a:lnTo>
                <a:lnTo>
                  <a:pt x="390046" y="190596"/>
                </a:lnTo>
                <a:lnTo>
                  <a:pt x="415843" y="166611"/>
                </a:lnTo>
                <a:lnTo>
                  <a:pt x="412882" y="166611"/>
                </a:lnTo>
                <a:lnTo>
                  <a:pt x="426193" y="166370"/>
                </a:lnTo>
                <a:lnTo>
                  <a:pt x="558163" y="166370"/>
                </a:lnTo>
                <a:lnTo>
                  <a:pt x="565440" y="149440"/>
                </a:lnTo>
                <a:lnTo>
                  <a:pt x="566920" y="139125"/>
                </a:lnTo>
                <a:lnTo>
                  <a:pt x="567045" y="138252"/>
                </a:lnTo>
                <a:lnTo>
                  <a:pt x="567160" y="137448"/>
                </a:lnTo>
                <a:lnTo>
                  <a:pt x="563184" y="131025"/>
                </a:lnTo>
                <a:lnTo>
                  <a:pt x="557141" y="128451"/>
                </a:lnTo>
                <a:lnTo>
                  <a:pt x="552696" y="127977"/>
                </a:lnTo>
                <a:close/>
              </a:path>
              <a:path w="1440179" h="307975">
                <a:moveTo>
                  <a:pt x="558163" y="166370"/>
                </a:moveTo>
                <a:lnTo>
                  <a:pt x="472681" y="166370"/>
                </a:lnTo>
                <a:lnTo>
                  <a:pt x="428521" y="268579"/>
                </a:lnTo>
                <a:lnTo>
                  <a:pt x="692120" y="268579"/>
                </a:lnTo>
                <a:lnTo>
                  <a:pt x="692352" y="268046"/>
                </a:lnTo>
                <a:lnTo>
                  <a:pt x="536090" y="268046"/>
                </a:lnTo>
                <a:lnTo>
                  <a:pt x="524996" y="264789"/>
                </a:lnTo>
                <a:lnTo>
                  <a:pt x="521652" y="257625"/>
                </a:lnTo>
                <a:lnTo>
                  <a:pt x="522277" y="251279"/>
                </a:lnTo>
                <a:lnTo>
                  <a:pt x="522358" y="250461"/>
                </a:lnTo>
                <a:lnTo>
                  <a:pt x="523382" y="247307"/>
                </a:lnTo>
                <a:lnTo>
                  <a:pt x="557961" y="166839"/>
                </a:lnTo>
                <a:lnTo>
                  <a:pt x="558059" y="166611"/>
                </a:lnTo>
                <a:lnTo>
                  <a:pt x="558163" y="166370"/>
                </a:lnTo>
                <a:close/>
              </a:path>
              <a:path w="1440179" h="307975">
                <a:moveTo>
                  <a:pt x="769491" y="166370"/>
                </a:moveTo>
                <a:lnTo>
                  <a:pt x="619135" y="166370"/>
                </a:lnTo>
                <a:lnTo>
                  <a:pt x="629559" y="167435"/>
                </a:lnTo>
                <a:lnTo>
                  <a:pt x="634185" y="169654"/>
                </a:lnTo>
                <a:lnTo>
                  <a:pt x="634126" y="171832"/>
                </a:lnTo>
                <a:lnTo>
                  <a:pt x="634037" y="174732"/>
                </a:lnTo>
                <a:lnTo>
                  <a:pt x="630184" y="184264"/>
                </a:lnTo>
                <a:lnTo>
                  <a:pt x="593697" y="268046"/>
                </a:lnTo>
                <a:lnTo>
                  <a:pt x="692352" y="268046"/>
                </a:lnTo>
                <a:lnTo>
                  <a:pt x="712353" y="222097"/>
                </a:lnTo>
                <a:lnTo>
                  <a:pt x="731334" y="190869"/>
                </a:lnTo>
                <a:lnTo>
                  <a:pt x="748909" y="174385"/>
                </a:lnTo>
                <a:lnTo>
                  <a:pt x="761701" y="168008"/>
                </a:lnTo>
                <a:lnTo>
                  <a:pt x="761533" y="168008"/>
                </a:lnTo>
                <a:lnTo>
                  <a:pt x="766862" y="166839"/>
                </a:lnTo>
                <a:lnTo>
                  <a:pt x="769491" y="166370"/>
                </a:lnTo>
                <a:close/>
              </a:path>
              <a:path w="1440179" h="307975">
                <a:moveTo>
                  <a:pt x="1363457" y="5334"/>
                </a:moveTo>
                <a:lnTo>
                  <a:pt x="1246757" y="5334"/>
                </a:lnTo>
                <a:lnTo>
                  <a:pt x="1235162" y="31559"/>
                </a:lnTo>
                <a:lnTo>
                  <a:pt x="1229815" y="43776"/>
                </a:lnTo>
                <a:lnTo>
                  <a:pt x="1244585" y="43776"/>
                </a:lnTo>
                <a:lnTo>
                  <a:pt x="1253723" y="44199"/>
                </a:lnTo>
                <a:lnTo>
                  <a:pt x="1257921" y="46016"/>
                </a:lnTo>
                <a:lnTo>
                  <a:pt x="1258217" y="50736"/>
                </a:lnTo>
                <a:lnTo>
                  <a:pt x="1255647" y="59867"/>
                </a:lnTo>
                <a:lnTo>
                  <a:pt x="1225878" y="127774"/>
                </a:lnTo>
                <a:lnTo>
                  <a:pt x="938166" y="127774"/>
                </a:lnTo>
                <a:lnTo>
                  <a:pt x="929713" y="128451"/>
                </a:lnTo>
                <a:lnTo>
                  <a:pt x="913802" y="132448"/>
                </a:lnTo>
                <a:lnTo>
                  <a:pt x="894989" y="142646"/>
                </a:lnTo>
                <a:lnTo>
                  <a:pt x="877669" y="161937"/>
                </a:lnTo>
                <a:lnTo>
                  <a:pt x="1317223" y="161937"/>
                </a:lnTo>
                <a:lnTo>
                  <a:pt x="1374658" y="31559"/>
                </a:lnTo>
                <a:lnTo>
                  <a:pt x="1376601" y="27216"/>
                </a:lnTo>
                <a:lnTo>
                  <a:pt x="1377173" y="15272"/>
                </a:lnTo>
                <a:lnTo>
                  <a:pt x="1372363" y="8697"/>
                </a:lnTo>
                <a:lnTo>
                  <a:pt x="1366386" y="5911"/>
                </a:lnTo>
                <a:lnTo>
                  <a:pt x="1363457" y="5334"/>
                </a:lnTo>
                <a:close/>
              </a:path>
              <a:path w="1440179" h="307975">
                <a:moveTo>
                  <a:pt x="835044" y="127774"/>
                </a:moveTo>
                <a:lnTo>
                  <a:pt x="784350" y="127774"/>
                </a:lnTo>
                <a:lnTo>
                  <a:pt x="772017" y="129271"/>
                </a:lnTo>
                <a:lnTo>
                  <a:pt x="761753" y="133353"/>
                </a:lnTo>
                <a:lnTo>
                  <a:pt x="753904" y="139125"/>
                </a:lnTo>
                <a:lnTo>
                  <a:pt x="748396" y="145745"/>
                </a:lnTo>
                <a:lnTo>
                  <a:pt x="870262" y="145745"/>
                </a:lnTo>
                <a:lnTo>
                  <a:pt x="868658" y="142238"/>
                </a:lnTo>
                <a:lnTo>
                  <a:pt x="854227" y="132180"/>
                </a:lnTo>
                <a:lnTo>
                  <a:pt x="854461" y="132180"/>
                </a:lnTo>
                <a:lnTo>
                  <a:pt x="841087" y="128451"/>
                </a:lnTo>
                <a:lnTo>
                  <a:pt x="842263" y="128451"/>
                </a:lnTo>
                <a:lnTo>
                  <a:pt x="835044" y="127774"/>
                </a:lnTo>
                <a:close/>
              </a:path>
              <a:path w="1440179" h="307975">
                <a:moveTo>
                  <a:pt x="403612" y="40487"/>
                </a:moveTo>
                <a:lnTo>
                  <a:pt x="270698" y="40487"/>
                </a:lnTo>
                <a:lnTo>
                  <a:pt x="279619" y="41589"/>
                </a:lnTo>
                <a:lnTo>
                  <a:pt x="295044" y="48540"/>
                </a:lnTo>
                <a:lnTo>
                  <a:pt x="307135" y="66810"/>
                </a:lnTo>
                <a:lnTo>
                  <a:pt x="306055" y="101866"/>
                </a:lnTo>
                <a:lnTo>
                  <a:pt x="404061" y="101866"/>
                </a:lnTo>
                <a:lnTo>
                  <a:pt x="406026" y="92498"/>
                </a:lnTo>
                <a:lnTo>
                  <a:pt x="407660" y="83566"/>
                </a:lnTo>
                <a:lnTo>
                  <a:pt x="409138" y="74157"/>
                </a:lnTo>
                <a:lnTo>
                  <a:pt x="410297" y="65239"/>
                </a:lnTo>
                <a:lnTo>
                  <a:pt x="409712" y="64185"/>
                </a:lnTo>
                <a:lnTo>
                  <a:pt x="403612" y="4048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66652" y="9790794"/>
            <a:ext cx="182689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321" y="9982806"/>
            <a:ext cx="234365" cy="23436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774751" y="10256441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57" y="9986777"/>
            <a:ext cx="226590" cy="22641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213025" y="10256441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72" y="9985514"/>
            <a:ext cx="228955" cy="22894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641079" y="10256441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896" y="9987642"/>
            <a:ext cx="222872" cy="22470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159622" y="10256441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10336" y="10256441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93" y="9978387"/>
            <a:ext cx="243230" cy="243204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60210" y="8539112"/>
            <a:ext cx="6840220" cy="824865"/>
            <a:chOff x="360210" y="8539112"/>
            <a:chExt cx="6840220" cy="824865"/>
          </a:xfrm>
        </p:grpSpPr>
        <p:sp>
          <p:nvSpPr>
            <p:cNvPr id="24" name="object 24"/>
            <p:cNvSpPr/>
            <p:nvPr/>
          </p:nvSpPr>
          <p:spPr>
            <a:xfrm>
              <a:off x="360210" y="8539112"/>
              <a:ext cx="6840220" cy="824865"/>
            </a:xfrm>
            <a:custGeom>
              <a:avLst/>
              <a:gdLst/>
              <a:ahLst/>
              <a:cxnLst/>
              <a:rect l="l" t="t" r="r" b="b"/>
              <a:pathLst>
                <a:path w="6840220" h="824865">
                  <a:moveTo>
                    <a:pt x="0" y="824471"/>
                  </a:moveTo>
                  <a:lnTo>
                    <a:pt x="6840004" y="824471"/>
                  </a:lnTo>
                  <a:lnTo>
                    <a:pt x="6840004" y="0"/>
                  </a:lnTo>
                  <a:lnTo>
                    <a:pt x="0" y="0"/>
                  </a:lnTo>
                  <a:lnTo>
                    <a:pt x="0" y="824471"/>
                  </a:lnTo>
                  <a:close/>
                </a:path>
              </a:pathLst>
            </a:custGeom>
            <a:solidFill>
              <a:srgbClr val="E9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66785" y="8743150"/>
              <a:ext cx="33655" cy="444500"/>
            </a:xfrm>
            <a:custGeom>
              <a:avLst/>
              <a:gdLst/>
              <a:ahLst/>
              <a:cxnLst/>
              <a:rect l="l" t="t" r="r" b="b"/>
              <a:pathLst>
                <a:path w="33655" h="444500">
                  <a:moveTo>
                    <a:pt x="33324" y="418350"/>
                  </a:moveTo>
                  <a:lnTo>
                    <a:pt x="25869" y="410883"/>
                  </a:lnTo>
                  <a:lnTo>
                    <a:pt x="7467" y="410883"/>
                  </a:lnTo>
                  <a:lnTo>
                    <a:pt x="0" y="418350"/>
                  </a:lnTo>
                  <a:lnTo>
                    <a:pt x="0" y="436740"/>
                  </a:lnTo>
                  <a:lnTo>
                    <a:pt x="7467" y="444207"/>
                  </a:lnTo>
                  <a:lnTo>
                    <a:pt x="25869" y="444207"/>
                  </a:lnTo>
                  <a:lnTo>
                    <a:pt x="33324" y="436740"/>
                  </a:lnTo>
                  <a:lnTo>
                    <a:pt x="33324" y="427545"/>
                  </a:lnTo>
                  <a:lnTo>
                    <a:pt x="33324" y="418350"/>
                  </a:lnTo>
                  <a:close/>
                </a:path>
                <a:path w="33655" h="444500">
                  <a:moveTo>
                    <a:pt x="33324" y="219443"/>
                  </a:moveTo>
                  <a:lnTo>
                    <a:pt x="25869" y="211975"/>
                  </a:lnTo>
                  <a:lnTo>
                    <a:pt x="7467" y="211975"/>
                  </a:lnTo>
                  <a:lnTo>
                    <a:pt x="0" y="219443"/>
                  </a:lnTo>
                  <a:lnTo>
                    <a:pt x="0" y="237832"/>
                  </a:lnTo>
                  <a:lnTo>
                    <a:pt x="7467" y="245300"/>
                  </a:lnTo>
                  <a:lnTo>
                    <a:pt x="25869" y="245300"/>
                  </a:lnTo>
                  <a:lnTo>
                    <a:pt x="33324" y="237832"/>
                  </a:lnTo>
                  <a:lnTo>
                    <a:pt x="33324" y="228638"/>
                  </a:lnTo>
                  <a:lnTo>
                    <a:pt x="33324" y="219443"/>
                  </a:lnTo>
                  <a:close/>
                </a:path>
                <a:path w="33655" h="444500">
                  <a:moveTo>
                    <a:pt x="33324" y="7454"/>
                  </a:moveTo>
                  <a:lnTo>
                    <a:pt x="25869" y="0"/>
                  </a:lnTo>
                  <a:lnTo>
                    <a:pt x="7467" y="0"/>
                  </a:lnTo>
                  <a:lnTo>
                    <a:pt x="0" y="7454"/>
                  </a:lnTo>
                  <a:lnTo>
                    <a:pt x="0" y="25857"/>
                  </a:lnTo>
                  <a:lnTo>
                    <a:pt x="7467" y="33324"/>
                  </a:lnTo>
                  <a:lnTo>
                    <a:pt x="25869" y="33324"/>
                  </a:lnTo>
                  <a:lnTo>
                    <a:pt x="33324" y="25857"/>
                  </a:lnTo>
                  <a:lnTo>
                    <a:pt x="33324" y="16662"/>
                  </a:lnTo>
                  <a:lnTo>
                    <a:pt x="33324" y="7454"/>
                  </a:lnTo>
                  <a:close/>
                </a:path>
              </a:pathLst>
            </a:custGeom>
            <a:solidFill>
              <a:srgbClr val="58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59994" y="2484628"/>
            <a:ext cx="6840220" cy="5716270"/>
            <a:chOff x="359994" y="2484628"/>
            <a:chExt cx="6840220" cy="5716270"/>
          </a:xfrm>
        </p:grpSpPr>
        <p:sp>
          <p:nvSpPr>
            <p:cNvPr id="27" name="object 27"/>
            <p:cNvSpPr/>
            <p:nvPr/>
          </p:nvSpPr>
          <p:spPr>
            <a:xfrm>
              <a:off x="360210" y="5414721"/>
              <a:ext cx="6840220" cy="2785745"/>
            </a:xfrm>
            <a:custGeom>
              <a:avLst/>
              <a:gdLst/>
              <a:ahLst/>
              <a:cxnLst/>
              <a:rect l="l" t="t" r="r" b="b"/>
              <a:pathLst>
                <a:path w="6840220" h="2785745">
                  <a:moveTo>
                    <a:pt x="6839991" y="2745181"/>
                  </a:moveTo>
                  <a:lnTo>
                    <a:pt x="6839788" y="2745181"/>
                  </a:lnTo>
                  <a:lnTo>
                    <a:pt x="6839788" y="0"/>
                  </a:lnTo>
                  <a:lnTo>
                    <a:pt x="4369574" y="0"/>
                  </a:lnTo>
                  <a:lnTo>
                    <a:pt x="4369574" y="2745181"/>
                  </a:lnTo>
                  <a:lnTo>
                    <a:pt x="0" y="2745181"/>
                  </a:lnTo>
                  <a:lnTo>
                    <a:pt x="0" y="2785580"/>
                  </a:lnTo>
                  <a:lnTo>
                    <a:pt x="4369574" y="2785580"/>
                  </a:lnTo>
                  <a:lnTo>
                    <a:pt x="6839788" y="2785580"/>
                  </a:lnTo>
                  <a:lnTo>
                    <a:pt x="6839991" y="2785580"/>
                  </a:lnTo>
                  <a:lnTo>
                    <a:pt x="6839991" y="2745181"/>
                  </a:lnTo>
                  <a:close/>
                </a:path>
              </a:pathLst>
            </a:custGeom>
            <a:solidFill>
              <a:srgbClr val="E9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9994" y="2484628"/>
              <a:ext cx="6840220" cy="2318385"/>
            </a:xfrm>
            <a:custGeom>
              <a:avLst/>
              <a:gdLst/>
              <a:ahLst/>
              <a:cxnLst/>
              <a:rect l="l" t="t" r="r" b="b"/>
              <a:pathLst>
                <a:path w="6840220" h="2318385">
                  <a:moveTo>
                    <a:pt x="6840004" y="0"/>
                  </a:moveTo>
                  <a:lnTo>
                    <a:pt x="0" y="0"/>
                  </a:lnTo>
                  <a:lnTo>
                    <a:pt x="0" y="2317788"/>
                  </a:lnTo>
                  <a:lnTo>
                    <a:pt x="6840004" y="2317788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8A8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25704" y="4359069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306831" y="0"/>
                  </a:moveTo>
                  <a:lnTo>
                    <a:pt x="215125" y="52946"/>
                  </a:lnTo>
                  <a:lnTo>
                    <a:pt x="231525" y="83512"/>
                  </a:lnTo>
                  <a:lnTo>
                    <a:pt x="243695" y="116395"/>
                  </a:lnTo>
                  <a:lnTo>
                    <a:pt x="251267" y="151240"/>
                  </a:lnTo>
                  <a:lnTo>
                    <a:pt x="253872" y="187693"/>
                  </a:lnTo>
                  <a:lnTo>
                    <a:pt x="251903" y="219425"/>
                  </a:lnTo>
                  <a:lnTo>
                    <a:pt x="236872" y="279131"/>
                  </a:lnTo>
                  <a:lnTo>
                    <a:pt x="199619" y="344506"/>
                  </a:lnTo>
                  <a:lnTo>
                    <a:pt x="168788" y="377298"/>
                  </a:lnTo>
                  <a:lnTo>
                    <a:pt x="132607" y="404209"/>
                  </a:lnTo>
                  <a:lnTo>
                    <a:pt x="91878" y="424431"/>
                  </a:lnTo>
                  <a:lnTo>
                    <a:pt x="47408" y="437157"/>
                  </a:lnTo>
                  <a:lnTo>
                    <a:pt x="0" y="441579"/>
                  </a:lnTo>
                  <a:lnTo>
                    <a:pt x="0" y="547370"/>
                  </a:lnTo>
                  <a:lnTo>
                    <a:pt x="50230" y="543889"/>
                  </a:lnTo>
                  <a:lnTo>
                    <a:pt x="98331" y="533761"/>
                  </a:lnTo>
                  <a:lnTo>
                    <a:pt x="143834" y="517452"/>
                  </a:lnTo>
                  <a:lnTo>
                    <a:pt x="186270" y="495431"/>
                  </a:lnTo>
                  <a:lnTo>
                    <a:pt x="225173" y="468166"/>
                  </a:lnTo>
                  <a:lnTo>
                    <a:pt x="260075" y="436125"/>
                  </a:lnTo>
                  <a:lnTo>
                    <a:pt x="290507" y="399776"/>
                  </a:lnTo>
                  <a:lnTo>
                    <a:pt x="316001" y="359587"/>
                  </a:lnTo>
                  <a:lnTo>
                    <a:pt x="334568" y="319941"/>
                  </a:lnTo>
                  <a:lnTo>
                    <a:pt x="348272" y="277841"/>
                  </a:lnTo>
                  <a:lnTo>
                    <a:pt x="356756" y="233639"/>
                  </a:lnTo>
                  <a:lnTo>
                    <a:pt x="359663" y="187693"/>
                  </a:lnTo>
                  <a:lnTo>
                    <a:pt x="356120" y="137033"/>
                  </a:lnTo>
                  <a:lnTo>
                    <a:pt x="345811" y="88545"/>
                  </a:lnTo>
                  <a:lnTo>
                    <a:pt x="329220" y="42709"/>
                  </a:lnTo>
                  <a:lnTo>
                    <a:pt x="306831" y="0"/>
                  </a:lnTo>
                  <a:close/>
                </a:path>
              </a:pathLst>
            </a:custGeom>
            <a:solidFill>
              <a:srgbClr val="C7C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8870" y="4187096"/>
              <a:ext cx="614045" cy="225425"/>
            </a:xfrm>
            <a:custGeom>
              <a:avLst/>
              <a:gdLst/>
              <a:ahLst/>
              <a:cxnLst/>
              <a:rect l="l" t="t" r="r" b="b"/>
              <a:pathLst>
                <a:path w="614045" h="225425">
                  <a:moveTo>
                    <a:pt x="306832" y="0"/>
                  </a:moveTo>
                  <a:lnTo>
                    <a:pt x="258961" y="3158"/>
                  </a:lnTo>
                  <a:lnTo>
                    <a:pt x="213003" y="12365"/>
                  </a:lnTo>
                  <a:lnTo>
                    <a:pt x="169360" y="27215"/>
                  </a:lnTo>
                  <a:lnTo>
                    <a:pt x="128436" y="47304"/>
                  </a:lnTo>
                  <a:lnTo>
                    <a:pt x="90635" y="72228"/>
                  </a:lnTo>
                  <a:lnTo>
                    <a:pt x="56359" y="101584"/>
                  </a:lnTo>
                  <a:lnTo>
                    <a:pt x="26013" y="134966"/>
                  </a:lnTo>
                  <a:lnTo>
                    <a:pt x="0" y="171970"/>
                  </a:lnTo>
                  <a:lnTo>
                    <a:pt x="91706" y="224917"/>
                  </a:lnTo>
                  <a:lnTo>
                    <a:pt x="122612" y="185061"/>
                  </a:lnTo>
                  <a:lnTo>
                    <a:pt x="160706" y="152085"/>
                  </a:lnTo>
                  <a:lnTo>
                    <a:pt x="204859" y="127123"/>
                  </a:lnTo>
                  <a:lnTo>
                    <a:pt x="253943" y="111313"/>
                  </a:lnTo>
                  <a:lnTo>
                    <a:pt x="306832" y="105791"/>
                  </a:lnTo>
                  <a:lnTo>
                    <a:pt x="359720" y="111313"/>
                  </a:lnTo>
                  <a:lnTo>
                    <a:pt x="408804" y="127123"/>
                  </a:lnTo>
                  <a:lnTo>
                    <a:pt x="452957" y="152085"/>
                  </a:lnTo>
                  <a:lnTo>
                    <a:pt x="491051" y="185061"/>
                  </a:lnTo>
                  <a:lnTo>
                    <a:pt x="521957" y="224917"/>
                  </a:lnTo>
                  <a:lnTo>
                    <a:pt x="613664" y="171970"/>
                  </a:lnTo>
                  <a:lnTo>
                    <a:pt x="587650" y="134966"/>
                  </a:lnTo>
                  <a:lnTo>
                    <a:pt x="557304" y="101584"/>
                  </a:lnTo>
                  <a:lnTo>
                    <a:pt x="523028" y="72228"/>
                  </a:lnTo>
                  <a:lnTo>
                    <a:pt x="485227" y="47304"/>
                  </a:lnTo>
                  <a:lnTo>
                    <a:pt x="444303" y="27215"/>
                  </a:lnTo>
                  <a:lnTo>
                    <a:pt x="400660" y="12365"/>
                  </a:lnTo>
                  <a:lnTo>
                    <a:pt x="354702" y="3158"/>
                  </a:lnTo>
                  <a:lnTo>
                    <a:pt x="306832" y="0"/>
                  </a:lnTo>
                  <a:close/>
                </a:path>
              </a:pathLst>
            </a:custGeom>
            <a:solidFill>
              <a:srgbClr val="AD9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66027" y="4359073"/>
              <a:ext cx="360045" cy="547370"/>
            </a:xfrm>
            <a:custGeom>
              <a:avLst/>
              <a:gdLst/>
              <a:ahLst/>
              <a:cxnLst/>
              <a:rect l="l" t="t" r="r" b="b"/>
              <a:pathLst>
                <a:path w="360045" h="547370">
                  <a:moveTo>
                    <a:pt x="52844" y="0"/>
                  </a:moveTo>
                  <a:lnTo>
                    <a:pt x="30453" y="42701"/>
                  </a:lnTo>
                  <a:lnTo>
                    <a:pt x="13858" y="88536"/>
                  </a:lnTo>
                  <a:lnTo>
                    <a:pt x="3545" y="137026"/>
                  </a:lnTo>
                  <a:lnTo>
                    <a:pt x="0" y="187693"/>
                  </a:lnTo>
                  <a:lnTo>
                    <a:pt x="2909" y="233639"/>
                  </a:lnTo>
                  <a:lnTo>
                    <a:pt x="11398" y="277841"/>
                  </a:lnTo>
                  <a:lnTo>
                    <a:pt x="25106" y="319941"/>
                  </a:lnTo>
                  <a:lnTo>
                    <a:pt x="43675" y="359587"/>
                  </a:lnTo>
                  <a:lnTo>
                    <a:pt x="69169" y="399772"/>
                  </a:lnTo>
                  <a:lnTo>
                    <a:pt x="99599" y="436118"/>
                  </a:lnTo>
                  <a:lnTo>
                    <a:pt x="134499" y="468157"/>
                  </a:lnTo>
                  <a:lnTo>
                    <a:pt x="173401" y="495420"/>
                  </a:lnTo>
                  <a:lnTo>
                    <a:pt x="215837" y="517440"/>
                  </a:lnTo>
                  <a:lnTo>
                    <a:pt x="261340" y="533748"/>
                  </a:lnTo>
                  <a:lnTo>
                    <a:pt x="309442" y="543877"/>
                  </a:lnTo>
                  <a:lnTo>
                    <a:pt x="359676" y="547357"/>
                  </a:lnTo>
                  <a:lnTo>
                    <a:pt x="359676" y="441566"/>
                  </a:lnTo>
                  <a:lnTo>
                    <a:pt x="312263" y="437144"/>
                  </a:lnTo>
                  <a:lnTo>
                    <a:pt x="267789" y="424419"/>
                  </a:lnTo>
                  <a:lnTo>
                    <a:pt x="227060" y="404198"/>
                  </a:lnTo>
                  <a:lnTo>
                    <a:pt x="190879" y="377289"/>
                  </a:lnTo>
                  <a:lnTo>
                    <a:pt x="160052" y="344500"/>
                  </a:lnTo>
                  <a:lnTo>
                    <a:pt x="135382" y="306641"/>
                  </a:lnTo>
                  <a:lnTo>
                    <a:pt x="113520" y="249982"/>
                  </a:lnTo>
                  <a:lnTo>
                    <a:pt x="105803" y="187693"/>
                  </a:lnTo>
                  <a:lnTo>
                    <a:pt x="108409" y="151240"/>
                  </a:lnTo>
                  <a:lnTo>
                    <a:pt x="115979" y="116395"/>
                  </a:lnTo>
                  <a:lnTo>
                    <a:pt x="128145" y="83512"/>
                  </a:lnTo>
                  <a:lnTo>
                    <a:pt x="144538" y="52946"/>
                  </a:lnTo>
                  <a:lnTo>
                    <a:pt x="5284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418867" y="4240786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02" y="0"/>
                  </a:moveTo>
                  <a:lnTo>
                    <a:pt x="262574" y="3340"/>
                  </a:lnTo>
                  <a:lnTo>
                    <a:pt x="219120" y="13045"/>
                  </a:lnTo>
                  <a:lnTo>
                    <a:pt x="178216" y="28636"/>
                  </a:lnTo>
                  <a:lnTo>
                    <a:pt x="140339" y="49638"/>
                  </a:lnTo>
                  <a:lnTo>
                    <a:pt x="105966" y="75574"/>
                  </a:lnTo>
                  <a:lnTo>
                    <a:pt x="75574" y="105966"/>
                  </a:lnTo>
                  <a:lnTo>
                    <a:pt x="49638" y="140339"/>
                  </a:lnTo>
                  <a:lnTo>
                    <a:pt x="28636" y="178216"/>
                  </a:lnTo>
                  <a:lnTo>
                    <a:pt x="13045" y="219120"/>
                  </a:lnTo>
                  <a:lnTo>
                    <a:pt x="3340" y="262574"/>
                  </a:lnTo>
                  <a:lnTo>
                    <a:pt x="0" y="308101"/>
                  </a:lnTo>
                  <a:lnTo>
                    <a:pt x="3340" y="353629"/>
                  </a:lnTo>
                  <a:lnTo>
                    <a:pt x="13045" y="397083"/>
                  </a:lnTo>
                  <a:lnTo>
                    <a:pt x="28636" y="437987"/>
                  </a:lnTo>
                  <a:lnTo>
                    <a:pt x="49638" y="475864"/>
                  </a:lnTo>
                  <a:lnTo>
                    <a:pt x="75574" y="510237"/>
                  </a:lnTo>
                  <a:lnTo>
                    <a:pt x="105966" y="540629"/>
                  </a:lnTo>
                  <a:lnTo>
                    <a:pt x="140339" y="566565"/>
                  </a:lnTo>
                  <a:lnTo>
                    <a:pt x="178216" y="587567"/>
                  </a:lnTo>
                  <a:lnTo>
                    <a:pt x="219120" y="603158"/>
                  </a:lnTo>
                  <a:lnTo>
                    <a:pt x="262574" y="612863"/>
                  </a:lnTo>
                  <a:lnTo>
                    <a:pt x="308102" y="616204"/>
                  </a:lnTo>
                  <a:lnTo>
                    <a:pt x="353629" y="612863"/>
                  </a:lnTo>
                  <a:lnTo>
                    <a:pt x="397083" y="603158"/>
                  </a:lnTo>
                  <a:lnTo>
                    <a:pt x="437987" y="587567"/>
                  </a:lnTo>
                  <a:lnTo>
                    <a:pt x="475864" y="566565"/>
                  </a:lnTo>
                  <a:lnTo>
                    <a:pt x="510237" y="540629"/>
                  </a:lnTo>
                  <a:lnTo>
                    <a:pt x="540629" y="510237"/>
                  </a:lnTo>
                  <a:lnTo>
                    <a:pt x="566565" y="475864"/>
                  </a:lnTo>
                  <a:lnTo>
                    <a:pt x="587567" y="437987"/>
                  </a:lnTo>
                  <a:lnTo>
                    <a:pt x="603158" y="397083"/>
                  </a:lnTo>
                  <a:lnTo>
                    <a:pt x="612863" y="353629"/>
                  </a:lnTo>
                  <a:lnTo>
                    <a:pt x="616204" y="308101"/>
                  </a:lnTo>
                  <a:lnTo>
                    <a:pt x="612863" y="262574"/>
                  </a:lnTo>
                  <a:lnTo>
                    <a:pt x="603158" y="219120"/>
                  </a:lnTo>
                  <a:lnTo>
                    <a:pt x="587567" y="178216"/>
                  </a:lnTo>
                  <a:lnTo>
                    <a:pt x="566565" y="140339"/>
                  </a:lnTo>
                  <a:lnTo>
                    <a:pt x="540629" y="105966"/>
                  </a:lnTo>
                  <a:lnTo>
                    <a:pt x="510237" y="75574"/>
                  </a:lnTo>
                  <a:lnTo>
                    <a:pt x="475864" y="49638"/>
                  </a:lnTo>
                  <a:lnTo>
                    <a:pt x="437987" y="28636"/>
                  </a:lnTo>
                  <a:lnTo>
                    <a:pt x="397083" y="13045"/>
                  </a:lnTo>
                  <a:lnTo>
                    <a:pt x="353629" y="3340"/>
                  </a:lnTo>
                  <a:lnTo>
                    <a:pt x="308102" y="0"/>
                  </a:lnTo>
                  <a:close/>
                </a:path>
              </a:pathLst>
            </a:custGeom>
            <a:solidFill>
              <a:srgbClr val="221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60210" y="8539112"/>
            <a:ext cx="6840220" cy="82486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628139">
              <a:lnSpc>
                <a:spcPts val="1639"/>
              </a:lnSpc>
              <a:spcBef>
                <a:spcPts val="885"/>
              </a:spcBef>
            </a:pPr>
            <a:r>
              <a:rPr sz="1400" spc="-40" dirty="0">
                <a:solidFill>
                  <a:srgbClr val="585857"/>
                </a:solidFill>
                <a:latin typeface="Lucida Sans Unicode"/>
                <a:cs typeface="Lucida Sans Unicode"/>
              </a:rPr>
              <a:t>Cuerpos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aptos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para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horno</a:t>
            </a:r>
            <a:endParaRPr sz="1400">
              <a:latin typeface="Lucida Sans Unicode"/>
              <a:cs typeface="Lucida Sans Unicode"/>
            </a:endParaRPr>
          </a:p>
          <a:p>
            <a:pPr marL="1628139" marR="2252345">
              <a:lnSpc>
                <a:spcPts val="1600"/>
              </a:lnSpc>
              <a:spcBef>
                <a:spcPts val="80"/>
              </a:spcBef>
            </a:pPr>
            <a:r>
              <a:rPr sz="1400" spc="-30" dirty="0">
                <a:solidFill>
                  <a:srgbClr val="585857"/>
                </a:solidFill>
                <a:latin typeface="Lucida Sans Unicode"/>
                <a:cs typeface="Lucida Sans Unicode"/>
              </a:rPr>
              <a:t>Asas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114" dirty="0">
                <a:solidFill>
                  <a:srgbClr val="585857"/>
                </a:solidFill>
                <a:latin typeface="Lucida Sans Unicode"/>
                <a:cs typeface="Lucida Sans Unicode"/>
              </a:rPr>
              <a:t>y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585857"/>
                </a:solidFill>
                <a:latin typeface="Lucida Sans Unicode"/>
                <a:cs typeface="Lucida Sans Unicode"/>
              </a:rPr>
              <a:t>contorno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1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tapa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05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silicona </a:t>
            </a:r>
            <a:r>
              <a:rPr sz="1400" spc="-30" dirty="0">
                <a:solidFill>
                  <a:srgbClr val="585857"/>
                </a:solidFill>
                <a:latin typeface="Lucida Sans Unicode"/>
                <a:cs typeface="Lucida Sans Unicode"/>
              </a:rPr>
              <a:t>Tapa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585857"/>
                </a:solidFill>
                <a:latin typeface="Lucida Sans Unicode"/>
                <a:cs typeface="Lucida Sans Unicode"/>
              </a:rPr>
              <a:t>vidrio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con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585857"/>
                </a:solidFill>
                <a:latin typeface="Lucida Sans Unicode"/>
                <a:cs typeface="Lucida Sans Unicode"/>
              </a:rPr>
              <a:t>salida</a:t>
            </a:r>
            <a:r>
              <a:rPr sz="1400" spc="-120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585857"/>
                </a:solidFill>
                <a:latin typeface="Lucida Sans Unicode"/>
                <a:cs typeface="Lucida Sans Unicode"/>
              </a:rPr>
              <a:t>de</a:t>
            </a:r>
            <a:r>
              <a:rPr sz="1400" spc="-114" dirty="0">
                <a:solidFill>
                  <a:srgbClr val="58585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585857"/>
                </a:solidFill>
                <a:latin typeface="Lucida Sans Unicode"/>
                <a:cs typeface="Lucida Sans Unicode"/>
              </a:rPr>
              <a:t>vapor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01221" y="4534295"/>
            <a:ext cx="459105" cy="1257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800" b="1" spc="-114" dirty="0">
                <a:solidFill>
                  <a:srgbClr val="FFFFFF"/>
                </a:solidFill>
                <a:latin typeface="Arial"/>
                <a:cs typeface="Arial"/>
              </a:rPr>
              <a:t>EXTRAÍBLE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75201" y="4398345"/>
            <a:ext cx="301625" cy="1257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800" b="1" spc="-155" dirty="0">
                <a:solidFill>
                  <a:srgbClr val="FFFFFF"/>
                </a:solidFill>
                <a:latin typeface="Arial"/>
                <a:cs typeface="Arial"/>
              </a:rPr>
              <a:t>MANGO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1204595"/>
            <a:ext cx="7301230" cy="6995795"/>
            <a:chOff x="0" y="1204595"/>
            <a:chExt cx="7301230" cy="6995795"/>
          </a:xfrm>
        </p:grpSpPr>
        <p:sp>
          <p:nvSpPr>
            <p:cNvPr id="37" name="object 37"/>
            <p:cNvSpPr/>
            <p:nvPr/>
          </p:nvSpPr>
          <p:spPr>
            <a:xfrm>
              <a:off x="359994" y="5414721"/>
              <a:ext cx="4370070" cy="2785745"/>
            </a:xfrm>
            <a:custGeom>
              <a:avLst/>
              <a:gdLst/>
              <a:ahLst/>
              <a:cxnLst/>
              <a:rect l="l" t="t" r="r" b="b"/>
              <a:pathLst>
                <a:path w="4370070" h="2785745">
                  <a:moveTo>
                    <a:pt x="0" y="2785579"/>
                  </a:moveTo>
                  <a:lnTo>
                    <a:pt x="4369790" y="2785579"/>
                  </a:lnTo>
                  <a:lnTo>
                    <a:pt x="4369790" y="0"/>
                  </a:lnTo>
                  <a:lnTo>
                    <a:pt x="0" y="0"/>
                  </a:lnTo>
                  <a:lnTo>
                    <a:pt x="0" y="2785579"/>
                  </a:lnTo>
                  <a:close/>
                </a:path>
              </a:pathLst>
            </a:custGeom>
            <a:solidFill>
              <a:srgbClr val="4C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197987"/>
              <a:ext cx="409432" cy="24597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339" y="4802416"/>
              <a:ext cx="2048252" cy="6123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5499" y="5151755"/>
              <a:ext cx="1225295" cy="2629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3197987"/>
              <a:ext cx="1859953" cy="160442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5414721"/>
              <a:ext cx="3310801" cy="24300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795" y="4802416"/>
              <a:ext cx="2362200" cy="34933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795" y="4709795"/>
              <a:ext cx="704088" cy="9262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947" y="4734179"/>
              <a:ext cx="1450847" cy="41757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323" y="2524379"/>
              <a:ext cx="2813304" cy="67360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323" y="3197987"/>
              <a:ext cx="1182624" cy="153619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947" y="2664587"/>
              <a:ext cx="2075687" cy="206959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947" y="3197987"/>
              <a:ext cx="1450847" cy="153619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627" y="1204595"/>
              <a:ext cx="3450336" cy="12800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627" y="1204595"/>
              <a:ext cx="1803666" cy="145313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306327" y="819050"/>
            <a:ext cx="492061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2605" marR="5080" indent="-51054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Batería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90" dirty="0">
                <a:solidFill>
                  <a:srgbClr val="636466"/>
                </a:solidFill>
                <a:latin typeface="Lucida Sans Unicode"/>
                <a:cs typeface="Lucida Sans Unicode"/>
              </a:rPr>
              <a:t>10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en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45" dirty="0">
                <a:solidFill>
                  <a:srgbClr val="636466"/>
                </a:solidFill>
                <a:latin typeface="Lucida Sans Unicode"/>
                <a:cs typeface="Lucida Sans Unicode"/>
              </a:rPr>
              <a:t>1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aluminio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fundido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con antiadherente</a:t>
            </a:r>
            <a:r>
              <a:rPr sz="1700" spc="-1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sis</a:t>
            </a:r>
            <a:r>
              <a:rPr sz="1700" spc="1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58595B"/>
                </a:solidFill>
                <a:latin typeface="Lucida Sans Unicode"/>
                <a:cs typeface="Lucida Sans Unicode"/>
              </a:rPr>
              <a:t>ema</a:t>
            </a:r>
            <a:r>
              <a:rPr sz="1700" spc="-175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58595B"/>
                </a:solidFill>
                <a:latin typeface="Lucida Sans Unicode"/>
                <a:cs typeface="Lucida Sans Unicode"/>
              </a:rPr>
              <a:t>de</a:t>
            </a:r>
            <a:r>
              <a:rPr sz="1700" spc="-180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58595B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53" name="object 53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77" y="9480436"/>
            <a:ext cx="1301976" cy="308343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431706" y="9489309"/>
            <a:ext cx="204470" cy="300355"/>
          </a:xfrm>
          <a:custGeom>
            <a:avLst/>
            <a:gdLst/>
            <a:ahLst/>
            <a:cxnLst/>
            <a:rect l="l" t="t" r="r" b="b"/>
            <a:pathLst>
              <a:path w="204470" h="300354">
                <a:moveTo>
                  <a:pt x="204089" y="299923"/>
                </a:moveTo>
                <a:lnTo>
                  <a:pt x="5689" y="299923"/>
                </a:lnTo>
                <a:lnTo>
                  <a:pt x="5689" y="261137"/>
                </a:lnTo>
                <a:lnTo>
                  <a:pt x="97282" y="157581"/>
                </a:lnTo>
                <a:lnTo>
                  <a:pt x="106788" y="145958"/>
                </a:lnTo>
                <a:lnTo>
                  <a:pt x="130192" y="108453"/>
                </a:lnTo>
                <a:lnTo>
                  <a:pt x="135051" y="85890"/>
                </a:lnTo>
                <a:lnTo>
                  <a:pt x="134480" y="77212"/>
                </a:lnTo>
                <a:lnTo>
                  <a:pt x="107055" y="46367"/>
                </a:lnTo>
                <a:lnTo>
                  <a:pt x="98488" y="45681"/>
                </a:lnTo>
                <a:lnTo>
                  <a:pt x="89387" y="46558"/>
                </a:lnTo>
                <a:lnTo>
                  <a:pt x="60721" y="75588"/>
                </a:lnTo>
                <a:lnTo>
                  <a:pt x="58077" y="95237"/>
                </a:lnTo>
                <a:lnTo>
                  <a:pt x="406" y="95237"/>
                </a:lnTo>
                <a:lnTo>
                  <a:pt x="14242" y="41718"/>
                </a:lnTo>
                <a:lnTo>
                  <a:pt x="57627" y="6827"/>
                </a:lnTo>
                <a:lnTo>
                  <a:pt x="98488" y="0"/>
                </a:lnTo>
                <a:lnTo>
                  <a:pt x="119963" y="1452"/>
                </a:lnTo>
                <a:lnTo>
                  <a:pt x="169151" y="23240"/>
                </a:lnTo>
                <a:lnTo>
                  <a:pt x="192772" y="67091"/>
                </a:lnTo>
                <a:lnTo>
                  <a:pt x="194348" y="85686"/>
                </a:lnTo>
                <a:lnTo>
                  <a:pt x="193464" y="98693"/>
                </a:lnTo>
                <a:lnTo>
                  <a:pt x="171893" y="146237"/>
                </a:lnTo>
                <a:lnTo>
                  <a:pt x="147580" y="176597"/>
                </a:lnTo>
                <a:lnTo>
                  <a:pt x="131597" y="194944"/>
                </a:lnTo>
                <a:lnTo>
                  <a:pt x="82854" y="253428"/>
                </a:lnTo>
                <a:lnTo>
                  <a:pt x="83261" y="254431"/>
                </a:lnTo>
                <a:lnTo>
                  <a:pt x="204089" y="254431"/>
                </a:lnTo>
                <a:lnTo>
                  <a:pt x="204089" y="299923"/>
                </a:lnTo>
                <a:close/>
              </a:path>
            </a:pathLst>
          </a:custGeom>
          <a:ln w="8737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348475" y="1714834"/>
            <a:ext cx="7211695" cy="6720205"/>
            <a:chOff x="348475" y="1714834"/>
            <a:chExt cx="7211695" cy="6720205"/>
          </a:xfrm>
        </p:grpSpPr>
        <p:pic>
          <p:nvPicPr>
            <p:cNvPr id="56" name="object 56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627" y="2484628"/>
              <a:ext cx="213360" cy="10669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7" y="3551555"/>
              <a:ext cx="310908" cy="11582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7" y="2365883"/>
              <a:ext cx="3450335" cy="64922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7" y="2484628"/>
              <a:ext cx="3136010" cy="53047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635" y="2664587"/>
              <a:ext cx="1737360" cy="88696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987" y="2524379"/>
              <a:ext cx="231635" cy="10271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2995" y="3015107"/>
              <a:ext cx="1527009" cy="207568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8688" y="4709795"/>
              <a:ext cx="221310" cy="9262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2995" y="4709795"/>
              <a:ext cx="439737" cy="9262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5029" y="4709795"/>
              <a:ext cx="641349" cy="1966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4172" y="4709795"/>
              <a:ext cx="525589" cy="14719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883" y="4709782"/>
              <a:ext cx="1658099" cy="3810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9998" y="3015107"/>
              <a:ext cx="314325" cy="169468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2995" y="3551555"/>
              <a:ext cx="1167002" cy="115823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7832" y="4359071"/>
              <a:ext cx="97536" cy="35072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8872" y="4187101"/>
              <a:ext cx="613664" cy="19884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027" y="4359071"/>
              <a:ext cx="99402" cy="35072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8872" y="4240784"/>
              <a:ext cx="616203" cy="4690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7175" y="4536325"/>
              <a:ext cx="449186" cy="10193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356" y="4422571"/>
              <a:ext cx="291045" cy="8014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883" y="3551555"/>
              <a:ext cx="1658099" cy="11582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883" y="3015107"/>
              <a:ext cx="2926080" cy="53644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612" y="1714834"/>
              <a:ext cx="6477552" cy="297179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963" y="6730619"/>
              <a:ext cx="3264407" cy="144475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8475" y="6980555"/>
              <a:ext cx="11734" cy="145389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6980555"/>
              <a:ext cx="1832521" cy="145389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963" y="6980555"/>
              <a:ext cx="1368552" cy="119481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805" y="5662515"/>
              <a:ext cx="3472459" cy="229870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8087" y="6365963"/>
              <a:ext cx="2211552" cy="1629981"/>
            </a:xfrm>
            <a:prstGeom prst="rect">
              <a:avLst/>
            </a:prstGeom>
          </p:spPr>
        </p:pic>
      </p:grpSp>
      <p:sp>
        <p:nvSpPr>
          <p:cNvPr id="85" name="object 85"/>
          <p:cNvSpPr/>
          <p:nvPr/>
        </p:nvSpPr>
        <p:spPr>
          <a:xfrm>
            <a:off x="363923" y="9847924"/>
            <a:ext cx="1753870" cy="269240"/>
          </a:xfrm>
          <a:custGeom>
            <a:avLst/>
            <a:gdLst/>
            <a:ahLst/>
            <a:cxnLst/>
            <a:rect l="l" t="t" r="r" b="b"/>
            <a:pathLst>
              <a:path w="1753870" h="269240">
                <a:moveTo>
                  <a:pt x="1630578" y="0"/>
                </a:moveTo>
                <a:lnTo>
                  <a:pt x="123012" y="0"/>
                </a:lnTo>
                <a:lnTo>
                  <a:pt x="75250" y="9706"/>
                </a:lnTo>
                <a:lnTo>
                  <a:pt x="36136" y="36136"/>
                </a:lnTo>
                <a:lnTo>
                  <a:pt x="9706" y="75250"/>
                </a:lnTo>
                <a:lnTo>
                  <a:pt x="0" y="123012"/>
                </a:lnTo>
                <a:lnTo>
                  <a:pt x="0" y="146215"/>
                </a:lnTo>
                <a:lnTo>
                  <a:pt x="9706" y="193974"/>
                </a:lnTo>
                <a:lnTo>
                  <a:pt x="36136" y="233084"/>
                </a:lnTo>
                <a:lnTo>
                  <a:pt x="75250" y="259509"/>
                </a:lnTo>
                <a:lnTo>
                  <a:pt x="123012" y="269214"/>
                </a:lnTo>
                <a:lnTo>
                  <a:pt x="1630578" y="269214"/>
                </a:lnTo>
                <a:lnTo>
                  <a:pt x="1678338" y="259509"/>
                </a:lnTo>
                <a:lnTo>
                  <a:pt x="1717447" y="233084"/>
                </a:lnTo>
                <a:lnTo>
                  <a:pt x="1743872" y="193974"/>
                </a:lnTo>
                <a:lnTo>
                  <a:pt x="1753577" y="146215"/>
                </a:lnTo>
                <a:lnTo>
                  <a:pt x="1753577" y="123012"/>
                </a:lnTo>
                <a:lnTo>
                  <a:pt x="1743872" y="75250"/>
                </a:lnTo>
                <a:lnTo>
                  <a:pt x="1717447" y="36136"/>
                </a:lnTo>
                <a:lnTo>
                  <a:pt x="1678338" y="9706"/>
                </a:lnTo>
                <a:lnTo>
                  <a:pt x="1630578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513928" y="9841636"/>
            <a:ext cx="146367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3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fundido</a:t>
            </a:r>
            <a:endParaRPr sz="1350">
              <a:latin typeface="Lucida Sans Unicode"/>
              <a:cs typeface="Lucida Sans Unicode"/>
            </a:endParaRPr>
          </a:p>
        </p:txBody>
      </p:sp>
      <p:pic>
        <p:nvPicPr>
          <p:cNvPr id="87" name="object 87"/>
          <p:cNvPicPr/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84" y="10218793"/>
            <a:ext cx="1360203" cy="145816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360210" y="8200301"/>
            <a:ext cx="6840220" cy="339090"/>
          </a:xfrm>
          <a:prstGeom prst="rect">
            <a:avLst/>
          </a:prstGeom>
          <a:solidFill>
            <a:srgbClr val="8A8C8E"/>
          </a:solidFill>
        </p:spPr>
        <p:txBody>
          <a:bodyPr vert="horz" wrap="square" lIns="0" tIns="48260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380"/>
              </a:spcBef>
            </a:pP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Ocupa</a:t>
            </a:r>
            <a:r>
              <a:rPr sz="13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menos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espacio.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Fácil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apilar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3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guardar.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40475" y="4373528"/>
            <a:ext cx="686943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160135" marR="241935" indent="73660">
              <a:lnSpc>
                <a:spcPct val="111500"/>
              </a:lnSpc>
              <a:spcBef>
                <a:spcPts val="90"/>
              </a:spcBef>
            </a:pPr>
            <a:r>
              <a:rPr sz="800" b="1" spc="-20" dirty="0">
                <a:solidFill>
                  <a:srgbClr val="58595B"/>
                </a:solidFill>
                <a:latin typeface="Arial"/>
                <a:cs typeface="Arial"/>
              </a:rPr>
              <a:t>MANGO </a:t>
            </a:r>
            <a:r>
              <a:rPr sz="800" b="1" spc="-114" dirty="0">
                <a:solidFill>
                  <a:srgbClr val="58595B"/>
                </a:solidFill>
                <a:latin typeface="Arial"/>
                <a:cs typeface="Arial"/>
              </a:rPr>
              <a:t>EXTRAÍBLE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10010</a:t>
            </a:r>
            <a:r>
              <a:rPr sz="10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FTI</a:t>
            </a:r>
            <a:r>
              <a:rPr sz="10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batería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tapa,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profunda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tapa,</a:t>
            </a:r>
            <a:endParaRPr sz="10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26,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profunda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bases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antideslizantes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10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0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10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extraíble</a:t>
            </a:r>
            <a:endParaRPr sz="1000" dirty="0">
              <a:latin typeface="Lucida Sans Unicode"/>
              <a:cs typeface="Lucida Sans Unicode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5952170" y="9892038"/>
            <a:ext cx="263525" cy="443230"/>
            <a:chOff x="5952170" y="9892038"/>
            <a:chExt cx="263525" cy="443230"/>
          </a:xfrm>
        </p:grpSpPr>
        <p:pic>
          <p:nvPicPr>
            <p:cNvPr id="91" name="object 91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09" y="10049175"/>
              <a:ext cx="236105" cy="70967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952160" y="9892043"/>
              <a:ext cx="263525" cy="443230"/>
            </a:xfrm>
            <a:custGeom>
              <a:avLst/>
              <a:gdLst/>
              <a:ahLst/>
              <a:cxnLst/>
              <a:rect l="l" t="t" r="r" b="b"/>
              <a:pathLst>
                <a:path w="263525" h="443229">
                  <a:moveTo>
                    <a:pt x="54876" y="429412"/>
                  </a:moveTo>
                  <a:lnTo>
                    <a:pt x="54508" y="426427"/>
                  </a:lnTo>
                  <a:lnTo>
                    <a:pt x="38798" y="388531"/>
                  </a:lnTo>
                  <a:lnTo>
                    <a:pt x="25768" y="427570"/>
                  </a:lnTo>
                  <a:lnTo>
                    <a:pt x="25628" y="429412"/>
                  </a:lnTo>
                  <a:lnTo>
                    <a:pt x="25628" y="436892"/>
                  </a:lnTo>
                  <a:lnTo>
                    <a:pt x="32181" y="442950"/>
                  </a:lnTo>
                  <a:lnTo>
                    <a:pt x="48323" y="442950"/>
                  </a:lnTo>
                  <a:lnTo>
                    <a:pt x="54876" y="436892"/>
                  </a:lnTo>
                  <a:lnTo>
                    <a:pt x="54876" y="429412"/>
                  </a:lnTo>
                  <a:close/>
                </a:path>
                <a:path w="263525" h="443229">
                  <a:moveTo>
                    <a:pt x="103149" y="429412"/>
                  </a:moveTo>
                  <a:lnTo>
                    <a:pt x="102781" y="426427"/>
                  </a:lnTo>
                  <a:lnTo>
                    <a:pt x="87071" y="388531"/>
                  </a:lnTo>
                  <a:lnTo>
                    <a:pt x="74041" y="427570"/>
                  </a:lnTo>
                  <a:lnTo>
                    <a:pt x="73901" y="429412"/>
                  </a:lnTo>
                  <a:lnTo>
                    <a:pt x="73901" y="436892"/>
                  </a:lnTo>
                  <a:lnTo>
                    <a:pt x="80454" y="442950"/>
                  </a:lnTo>
                  <a:lnTo>
                    <a:pt x="96596" y="442950"/>
                  </a:lnTo>
                  <a:lnTo>
                    <a:pt x="103149" y="436892"/>
                  </a:lnTo>
                  <a:lnTo>
                    <a:pt x="103149" y="429412"/>
                  </a:lnTo>
                  <a:close/>
                </a:path>
                <a:path w="263525" h="443229">
                  <a:moveTo>
                    <a:pt x="112598" y="62915"/>
                  </a:moveTo>
                  <a:lnTo>
                    <a:pt x="108064" y="44970"/>
                  </a:lnTo>
                  <a:lnTo>
                    <a:pt x="94272" y="23075"/>
                  </a:lnTo>
                  <a:lnTo>
                    <a:pt x="90360" y="11518"/>
                  </a:lnTo>
                  <a:lnTo>
                    <a:pt x="93472" y="0"/>
                  </a:lnTo>
                  <a:lnTo>
                    <a:pt x="87858" y="3365"/>
                  </a:lnTo>
                  <a:lnTo>
                    <a:pt x="86626" y="10337"/>
                  </a:lnTo>
                  <a:lnTo>
                    <a:pt x="87045" y="16027"/>
                  </a:lnTo>
                  <a:lnTo>
                    <a:pt x="90182" y="28117"/>
                  </a:lnTo>
                  <a:lnTo>
                    <a:pt x="96113" y="39751"/>
                  </a:lnTo>
                  <a:lnTo>
                    <a:pt x="101663" y="51219"/>
                  </a:lnTo>
                  <a:lnTo>
                    <a:pt x="103632" y="62776"/>
                  </a:lnTo>
                  <a:lnTo>
                    <a:pt x="100876" y="74879"/>
                  </a:lnTo>
                  <a:lnTo>
                    <a:pt x="95707" y="86512"/>
                  </a:lnTo>
                  <a:lnTo>
                    <a:pt x="90843" y="98259"/>
                  </a:lnTo>
                  <a:lnTo>
                    <a:pt x="89039" y="110667"/>
                  </a:lnTo>
                  <a:lnTo>
                    <a:pt x="89154" y="116636"/>
                  </a:lnTo>
                  <a:lnTo>
                    <a:pt x="91528" y="122745"/>
                  </a:lnTo>
                  <a:lnTo>
                    <a:pt x="96227" y="126669"/>
                  </a:lnTo>
                  <a:lnTo>
                    <a:pt x="93167" y="121627"/>
                  </a:lnTo>
                  <a:lnTo>
                    <a:pt x="92430" y="116128"/>
                  </a:lnTo>
                  <a:lnTo>
                    <a:pt x="93421" y="110909"/>
                  </a:lnTo>
                  <a:lnTo>
                    <a:pt x="99910" y="94322"/>
                  </a:lnTo>
                  <a:lnTo>
                    <a:pt x="108089" y="78841"/>
                  </a:lnTo>
                  <a:lnTo>
                    <a:pt x="112598" y="62915"/>
                  </a:lnTo>
                  <a:close/>
                </a:path>
                <a:path w="263525" h="443229">
                  <a:moveTo>
                    <a:pt x="151422" y="429412"/>
                  </a:moveTo>
                  <a:lnTo>
                    <a:pt x="151053" y="426427"/>
                  </a:lnTo>
                  <a:lnTo>
                    <a:pt x="135343" y="388531"/>
                  </a:lnTo>
                  <a:lnTo>
                    <a:pt x="122313" y="427570"/>
                  </a:lnTo>
                  <a:lnTo>
                    <a:pt x="122174" y="429412"/>
                  </a:lnTo>
                  <a:lnTo>
                    <a:pt x="122174" y="436892"/>
                  </a:lnTo>
                  <a:lnTo>
                    <a:pt x="128727" y="442950"/>
                  </a:lnTo>
                  <a:lnTo>
                    <a:pt x="144868" y="442950"/>
                  </a:lnTo>
                  <a:lnTo>
                    <a:pt x="151422" y="436892"/>
                  </a:lnTo>
                  <a:lnTo>
                    <a:pt x="151422" y="429412"/>
                  </a:lnTo>
                  <a:close/>
                </a:path>
                <a:path w="263525" h="443229">
                  <a:moveTo>
                    <a:pt x="187998" y="110693"/>
                  </a:moveTo>
                  <a:lnTo>
                    <a:pt x="183451" y="92760"/>
                  </a:lnTo>
                  <a:lnTo>
                    <a:pt x="169659" y="70866"/>
                  </a:lnTo>
                  <a:lnTo>
                    <a:pt x="165760" y="59309"/>
                  </a:lnTo>
                  <a:lnTo>
                    <a:pt x="168859" y="47790"/>
                  </a:lnTo>
                  <a:lnTo>
                    <a:pt x="163245" y="51155"/>
                  </a:lnTo>
                  <a:lnTo>
                    <a:pt x="162013" y="58127"/>
                  </a:lnTo>
                  <a:lnTo>
                    <a:pt x="162433" y="63817"/>
                  </a:lnTo>
                  <a:lnTo>
                    <a:pt x="165569" y="75895"/>
                  </a:lnTo>
                  <a:lnTo>
                    <a:pt x="171513" y="87541"/>
                  </a:lnTo>
                  <a:lnTo>
                    <a:pt x="177050" y="98996"/>
                  </a:lnTo>
                  <a:lnTo>
                    <a:pt x="179019" y="110566"/>
                  </a:lnTo>
                  <a:lnTo>
                    <a:pt x="176276" y="122656"/>
                  </a:lnTo>
                  <a:lnTo>
                    <a:pt x="171107" y="134302"/>
                  </a:lnTo>
                  <a:lnTo>
                    <a:pt x="166243" y="146050"/>
                  </a:lnTo>
                  <a:lnTo>
                    <a:pt x="164426" y="158457"/>
                  </a:lnTo>
                  <a:lnTo>
                    <a:pt x="164541" y="164426"/>
                  </a:lnTo>
                  <a:lnTo>
                    <a:pt x="166916" y="170535"/>
                  </a:lnTo>
                  <a:lnTo>
                    <a:pt x="171615" y="174459"/>
                  </a:lnTo>
                  <a:lnTo>
                    <a:pt x="168554" y="169418"/>
                  </a:lnTo>
                  <a:lnTo>
                    <a:pt x="167817" y="163918"/>
                  </a:lnTo>
                  <a:lnTo>
                    <a:pt x="168808" y="158699"/>
                  </a:lnTo>
                  <a:lnTo>
                    <a:pt x="175310" y="142113"/>
                  </a:lnTo>
                  <a:lnTo>
                    <a:pt x="183489" y="126631"/>
                  </a:lnTo>
                  <a:lnTo>
                    <a:pt x="187998" y="110693"/>
                  </a:lnTo>
                  <a:close/>
                </a:path>
                <a:path w="263525" h="443229">
                  <a:moveTo>
                    <a:pt x="199682" y="429412"/>
                  </a:moveTo>
                  <a:lnTo>
                    <a:pt x="199313" y="426427"/>
                  </a:lnTo>
                  <a:lnTo>
                    <a:pt x="183603" y="388531"/>
                  </a:lnTo>
                  <a:lnTo>
                    <a:pt x="170573" y="427570"/>
                  </a:lnTo>
                  <a:lnTo>
                    <a:pt x="170434" y="429412"/>
                  </a:lnTo>
                  <a:lnTo>
                    <a:pt x="170434" y="436892"/>
                  </a:lnTo>
                  <a:lnTo>
                    <a:pt x="176987" y="442950"/>
                  </a:lnTo>
                  <a:lnTo>
                    <a:pt x="193128" y="442950"/>
                  </a:lnTo>
                  <a:lnTo>
                    <a:pt x="199682" y="436892"/>
                  </a:lnTo>
                  <a:lnTo>
                    <a:pt x="199682" y="429412"/>
                  </a:lnTo>
                  <a:close/>
                </a:path>
                <a:path w="263525" h="443229">
                  <a:moveTo>
                    <a:pt x="247954" y="429412"/>
                  </a:moveTo>
                  <a:lnTo>
                    <a:pt x="247586" y="426427"/>
                  </a:lnTo>
                  <a:lnTo>
                    <a:pt x="231876" y="388531"/>
                  </a:lnTo>
                  <a:lnTo>
                    <a:pt x="218846" y="427570"/>
                  </a:lnTo>
                  <a:lnTo>
                    <a:pt x="218706" y="429412"/>
                  </a:lnTo>
                  <a:lnTo>
                    <a:pt x="218706" y="436892"/>
                  </a:lnTo>
                  <a:lnTo>
                    <a:pt x="225259" y="442950"/>
                  </a:lnTo>
                  <a:lnTo>
                    <a:pt x="241401" y="442950"/>
                  </a:lnTo>
                  <a:lnTo>
                    <a:pt x="247954" y="436892"/>
                  </a:lnTo>
                  <a:lnTo>
                    <a:pt x="247954" y="429412"/>
                  </a:lnTo>
                  <a:close/>
                </a:path>
                <a:path w="263525" h="443229">
                  <a:moveTo>
                    <a:pt x="263220" y="276225"/>
                  </a:moveTo>
                  <a:lnTo>
                    <a:pt x="261010" y="265303"/>
                  </a:lnTo>
                  <a:lnTo>
                    <a:pt x="260769" y="265137"/>
                  </a:lnTo>
                  <a:lnTo>
                    <a:pt x="260540" y="264985"/>
                  </a:lnTo>
                  <a:lnTo>
                    <a:pt x="256006" y="261975"/>
                  </a:lnTo>
                  <a:lnTo>
                    <a:pt x="241109" y="264985"/>
                  </a:lnTo>
                  <a:lnTo>
                    <a:pt x="243789" y="251371"/>
                  </a:lnTo>
                  <a:lnTo>
                    <a:pt x="247002" y="241846"/>
                  </a:lnTo>
                  <a:lnTo>
                    <a:pt x="249707" y="236245"/>
                  </a:lnTo>
                  <a:lnTo>
                    <a:pt x="250837" y="234416"/>
                  </a:lnTo>
                  <a:lnTo>
                    <a:pt x="13157" y="234416"/>
                  </a:lnTo>
                  <a:lnTo>
                    <a:pt x="22910" y="265137"/>
                  </a:lnTo>
                  <a:lnTo>
                    <a:pt x="7226" y="261975"/>
                  </a:lnTo>
                  <a:lnTo>
                    <a:pt x="2209" y="265303"/>
                  </a:lnTo>
                  <a:lnTo>
                    <a:pt x="0" y="276225"/>
                  </a:lnTo>
                  <a:lnTo>
                    <a:pt x="3327" y="281241"/>
                  </a:lnTo>
                  <a:lnTo>
                    <a:pt x="22987" y="285216"/>
                  </a:lnTo>
                  <a:lnTo>
                    <a:pt x="22987" y="336105"/>
                  </a:lnTo>
                  <a:lnTo>
                    <a:pt x="24777" y="354279"/>
                  </a:lnTo>
                  <a:lnTo>
                    <a:pt x="239217" y="354279"/>
                  </a:lnTo>
                  <a:lnTo>
                    <a:pt x="241007" y="336105"/>
                  </a:lnTo>
                  <a:lnTo>
                    <a:pt x="241007" y="285051"/>
                  </a:lnTo>
                  <a:lnTo>
                    <a:pt x="259892" y="281241"/>
                  </a:lnTo>
                  <a:lnTo>
                    <a:pt x="263220" y="276225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6296508" y="10016566"/>
            <a:ext cx="927100" cy="3511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25"/>
              </a:spcBef>
            </a:pPr>
            <a:r>
              <a:rPr sz="1050" spc="225" dirty="0">
                <a:solidFill>
                  <a:srgbClr val="636466"/>
                </a:solidFill>
                <a:latin typeface="Verdana"/>
                <a:cs typeface="Verdana"/>
              </a:rPr>
              <a:t>COCCIÓN 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50" spc="65" dirty="0">
                <a:solidFill>
                  <a:srgbClr val="636466"/>
                </a:solidFill>
                <a:latin typeface="Arial Black"/>
                <a:cs typeface="Arial Black"/>
              </a:rPr>
              <a:t>UNIFORME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4" name="Recortar rectángulo de esquina del mismo lado 93">
            <a:extLst>
              <a:ext uri="{FF2B5EF4-FFF2-40B4-BE49-F238E27FC236}">
                <a16:creationId xmlns:a16="http://schemas.microsoft.com/office/drawing/2014/main" id="{82F6D2FB-BDCB-9785-103E-A70D860E79CF}"/>
              </a:ext>
            </a:extLst>
          </p:cNvPr>
          <p:cNvSpPr/>
          <p:nvPr/>
        </p:nvSpPr>
        <p:spPr>
          <a:xfrm>
            <a:off x="16138" y="-21966"/>
            <a:ext cx="7556500" cy="69608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64" y="1189672"/>
            <a:ext cx="2251850" cy="17774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5199" y="7398932"/>
            <a:ext cx="23361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51902</a:t>
            </a:r>
            <a:r>
              <a:rPr sz="1350" spc="48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3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4936" y="7398809"/>
            <a:ext cx="18472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57126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c/tapa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2224" y="2988451"/>
            <a:ext cx="5886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0015" y="2988451"/>
            <a:ext cx="3340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10355" y="2988565"/>
            <a:ext cx="2736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92526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92526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92526"/>
                </a:solidFill>
                <a:latin typeface="Lucida Sans Unicode"/>
                <a:cs typeface="Lucida Sans Unicode"/>
              </a:rPr>
              <a:t>4</a:t>
            </a:r>
            <a:endParaRPr sz="900">
              <a:latin typeface="Lucida Sans Unicode"/>
              <a:cs typeface="Lucida Sans Unicode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78324"/>
              </p:ext>
            </p:extLst>
          </p:nvPr>
        </p:nvGraphicFramePr>
        <p:xfrm>
          <a:off x="842864" y="5106992"/>
          <a:ext cx="6180452" cy="46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8115">
                <a:tc>
                  <a:txBody>
                    <a:bodyPr/>
                    <a:lstStyle/>
                    <a:p>
                      <a:pPr marR="32384" algn="ctr">
                        <a:lnSpc>
                          <a:spcPts val="1045"/>
                        </a:lnSpc>
                        <a:spcBef>
                          <a:spcPts val="10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51426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000"/>
                        </a:lnSpc>
                        <a:spcBef>
                          <a:spcPts val="145"/>
                        </a:spcBef>
                      </a:pPr>
                      <a:r>
                        <a:rPr sz="1350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1350" spc="-60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7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1350" spc="-52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44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1350" spc="-52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350" spc="337" baseline="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99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57414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005"/>
                        </a:lnSpc>
                        <a:spcBef>
                          <a:spcPts val="1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Jarro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R="38735" algn="ctr">
                        <a:lnSpc>
                          <a:spcPts val="1015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51422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04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1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99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51428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050"/>
                        </a:lnSpc>
                      </a:pP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1350" spc="-6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44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350" spc="32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R="33655" algn="ctr">
                        <a:lnSpc>
                          <a:spcPts val="1019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019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1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019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51430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019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2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8392" y="9054101"/>
            <a:ext cx="19500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57122</a:t>
            </a:r>
            <a:r>
              <a:rPr sz="900" spc="3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534" y="3615512"/>
            <a:ext cx="1587926" cy="128353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55245" y="5736056"/>
            <a:ext cx="6881495" cy="1458595"/>
            <a:chOff x="355245" y="5736056"/>
            <a:chExt cx="6881495" cy="1458595"/>
          </a:xfrm>
        </p:grpSpPr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330" y="5736056"/>
              <a:ext cx="3625331" cy="14584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245" y="5891352"/>
              <a:ext cx="3360279" cy="1273166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6" y="7773238"/>
            <a:ext cx="3009051" cy="110273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42475" y="400746"/>
            <a:ext cx="5779770" cy="2833370"/>
            <a:chOff x="1754009" y="290558"/>
            <a:chExt cx="5779770" cy="2833370"/>
          </a:xfrm>
        </p:grpSpPr>
        <p:pic>
          <p:nvPicPr>
            <p:cNvPr id="17" name="object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4009" y="1499908"/>
              <a:ext cx="2580093" cy="157220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4009" y="1499908"/>
              <a:ext cx="736663" cy="13850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4009" y="3025610"/>
              <a:ext cx="1246035" cy="465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283" y="3036112"/>
              <a:ext cx="265061" cy="360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103" y="1335011"/>
              <a:ext cx="3199536" cy="17884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9078" y="3012351"/>
              <a:ext cx="581558" cy="985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069" y="3019323"/>
              <a:ext cx="318897" cy="8319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723" y="3021025"/>
              <a:ext cx="265061" cy="8000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103" y="1499908"/>
              <a:ext cx="232638" cy="157220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658114" y="621512"/>
              <a:ext cx="331470" cy="74295"/>
            </a:xfrm>
            <a:custGeom>
              <a:avLst/>
              <a:gdLst/>
              <a:ahLst/>
              <a:cxnLst/>
              <a:rect l="l" t="t" r="r" b="b"/>
              <a:pathLst>
                <a:path w="331470" h="74295">
                  <a:moveTo>
                    <a:pt x="48336" y="66751"/>
                  </a:moveTo>
                  <a:lnTo>
                    <a:pt x="7378" y="66751"/>
                  </a:lnTo>
                  <a:lnTo>
                    <a:pt x="7378" y="0"/>
                  </a:lnTo>
                  <a:lnTo>
                    <a:pt x="0" y="0"/>
                  </a:lnTo>
                  <a:lnTo>
                    <a:pt x="0" y="73698"/>
                  </a:lnTo>
                  <a:lnTo>
                    <a:pt x="48336" y="73698"/>
                  </a:lnTo>
                  <a:lnTo>
                    <a:pt x="48336" y="66751"/>
                  </a:lnTo>
                  <a:close/>
                </a:path>
                <a:path w="331470" h="74295">
                  <a:moveTo>
                    <a:pt x="104508" y="0"/>
                  </a:moveTo>
                  <a:lnTo>
                    <a:pt x="97129" y="0"/>
                  </a:lnTo>
                  <a:lnTo>
                    <a:pt x="97129" y="73685"/>
                  </a:lnTo>
                  <a:lnTo>
                    <a:pt x="104508" y="73685"/>
                  </a:lnTo>
                  <a:lnTo>
                    <a:pt x="104508" y="0"/>
                  </a:lnTo>
                  <a:close/>
                </a:path>
                <a:path w="331470" h="74295">
                  <a:moveTo>
                    <a:pt x="221018" y="0"/>
                  </a:moveTo>
                  <a:lnTo>
                    <a:pt x="213652" y="0"/>
                  </a:lnTo>
                  <a:lnTo>
                    <a:pt x="213652" y="35382"/>
                  </a:lnTo>
                  <a:lnTo>
                    <a:pt x="214071" y="59804"/>
                  </a:lnTo>
                  <a:lnTo>
                    <a:pt x="166382" y="0"/>
                  </a:lnTo>
                  <a:lnTo>
                    <a:pt x="161747" y="0"/>
                  </a:lnTo>
                  <a:lnTo>
                    <a:pt x="161747" y="73698"/>
                  </a:lnTo>
                  <a:lnTo>
                    <a:pt x="169113" y="73698"/>
                  </a:lnTo>
                  <a:lnTo>
                    <a:pt x="169113" y="36220"/>
                  </a:lnTo>
                  <a:lnTo>
                    <a:pt x="168897" y="14427"/>
                  </a:lnTo>
                  <a:lnTo>
                    <a:pt x="216598" y="73698"/>
                  </a:lnTo>
                  <a:lnTo>
                    <a:pt x="221018" y="73698"/>
                  </a:lnTo>
                  <a:lnTo>
                    <a:pt x="221018" y="0"/>
                  </a:lnTo>
                  <a:close/>
                </a:path>
                <a:path w="331470" h="74295">
                  <a:moveTo>
                    <a:pt x="331101" y="66751"/>
                  </a:moveTo>
                  <a:lnTo>
                    <a:pt x="285623" y="66751"/>
                  </a:lnTo>
                  <a:lnTo>
                    <a:pt x="285623" y="40220"/>
                  </a:lnTo>
                  <a:lnTo>
                    <a:pt x="328142" y="40220"/>
                  </a:lnTo>
                  <a:lnTo>
                    <a:pt x="328142" y="33375"/>
                  </a:lnTo>
                  <a:lnTo>
                    <a:pt x="285623" y="33375"/>
                  </a:lnTo>
                  <a:lnTo>
                    <a:pt x="285623" y="6946"/>
                  </a:lnTo>
                  <a:lnTo>
                    <a:pt x="330149" y="6946"/>
                  </a:lnTo>
                  <a:lnTo>
                    <a:pt x="330149" y="0"/>
                  </a:lnTo>
                  <a:lnTo>
                    <a:pt x="278244" y="0"/>
                  </a:lnTo>
                  <a:lnTo>
                    <a:pt x="278244" y="73698"/>
                  </a:lnTo>
                  <a:lnTo>
                    <a:pt x="331101" y="73698"/>
                  </a:lnTo>
                  <a:lnTo>
                    <a:pt x="331101" y="66751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4128" y="621514"/>
              <a:ext cx="73482" cy="7368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062630" y="290562"/>
              <a:ext cx="4204335" cy="868680"/>
            </a:xfrm>
            <a:custGeom>
              <a:avLst/>
              <a:gdLst/>
              <a:ahLst/>
              <a:cxnLst/>
              <a:rect l="l" t="t" r="r" b="b"/>
              <a:pathLst>
                <a:path w="4204334" h="868680">
                  <a:moveTo>
                    <a:pt x="1437322" y="338023"/>
                  </a:moveTo>
                  <a:lnTo>
                    <a:pt x="1294853" y="338023"/>
                  </a:lnTo>
                  <a:lnTo>
                    <a:pt x="1277810" y="337591"/>
                  </a:lnTo>
                  <a:lnTo>
                    <a:pt x="1271828" y="335127"/>
                  </a:lnTo>
                  <a:lnTo>
                    <a:pt x="1271955" y="332727"/>
                  </a:lnTo>
                  <a:lnTo>
                    <a:pt x="1272057" y="330949"/>
                  </a:lnTo>
                  <a:lnTo>
                    <a:pt x="1272171" y="328701"/>
                  </a:lnTo>
                  <a:lnTo>
                    <a:pt x="1272184" y="328447"/>
                  </a:lnTo>
                  <a:lnTo>
                    <a:pt x="1277556" y="315429"/>
                  </a:lnTo>
                  <a:lnTo>
                    <a:pt x="1314615" y="231381"/>
                  </a:lnTo>
                  <a:lnTo>
                    <a:pt x="1372044" y="101003"/>
                  </a:lnTo>
                  <a:lnTo>
                    <a:pt x="1373987" y="96672"/>
                  </a:lnTo>
                  <a:lnTo>
                    <a:pt x="1377289" y="84963"/>
                  </a:lnTo>
                  <a:lnTo>
                    <a:pt x="1377124" y="81254"/>
                  </a:lnTo>
                  <a:lnTo>
                    <a:pt x="1377010" y="78778"/>
                  </a:lnTo>
                  <a:lnTo>
                    <a:pt x="1371942" y="76073"/>
                  </a:lnTo>
                  <a:lnTo>
                    <a:pt x="1360843" y="74777"/>
                  </a:lnTo>
                  <a:lnTo>
                    <a:pt x="1244142" y="74777"/>
                  </a:lnTo>
                  <a:lnTo>
                    <a:pt x="1232547" y="101003"/>
                  </a:lnTo>
                  <a:lnTo>
                    <a:pt x="1227201" y="113220"/>
                  </a:lnTo>
                  <a:lnTo>
                    <a:pt x="1241971" y="113220"/>
                  </a:lnTo>
                  <a:lnTo>
                    <a:pt x="1244384" y="113525"/>
                  </a:lnTo>
                  <a:lnTo>
                    <a:pt x="1249337" y="115354"/>
                  </a:lnTo>
                  <a:lnTo>
                    <a:pt x="1253363" y="120142"/>
                  </a:lnTo>
                  <a:lnTo>
                    <a:pt x="1253121" y="126949"/>
                  </a:lnTo>
                  <a:lnTo>
                    <a:pt x="1253032" y="129311"/>
                  </a:lnTo>
                  <a:lnTo>
                    <a:pt x="1223264" y="197218"/>
                  </a:lnTo>
                  <a:lnTo>
                    <a:pt x="1037945" y="197218"/>
                  </a:lnTo>
                  <a:lnTo>
                    <a:pt x="1037945" y="251231"/>
                  </a:lnTo>
                  <a:lnTo>
                    <a:pt x="1036180" y="260045"/>
                  </a:lnTo>
                  <a:lnTo>
                    <a:pt x="1036078" y="260553"/>
                  </a:lnTo>
                  <a:lnTo>
                    <a:pt x="1036002" y="260896"/>
                  </a:lnTo>
                  <a:lnTo>
                    <a:pt x="1016800" y="313385"/>
                  </a:lnTo>
                  <a:lnTo>
                    <a:pt x="988593" y="338213"/>
                  </a:lnTo>
                  <a:lnTo>
                    <a:pt x="946213" y="338213"/>
                  </a:lnTo>
                  <a:lnTo>
                    <a:pt x="939393" y="336270"/>
                  </a:lnTo>
                  <a:lnTo>
                    <a:pt x="935164" y="330949"/>
                  </a:lnTo>
                  <a:lnTo>
                    <a:pt x="933869" y="323049"/>
                  </a:lnTo>
                  <a:lnTo>
                    <a:pt x="935824" y="313385"/>
                  </a:lnTo>
                  <a:lnTo>
                    <a:pt x="950252" y="270319"/>
                  </a:lnTo>
                  <a:lnTo>
                    <a:pt x="984123" y="237883"/>
                  </a:lnTo>
                  <a:lnTo>
                    <a:pt x="997458" y="236054"/>
                  </a:lnTo>
                  <a:lnTo>
                    <a:pt x="1025601" y="236054"/>
                  </a:lnTo>
                  <a:lnTo>
                    <a:pt x="1032751" y="238112"/>
                  </a:lnTo>
                  <a:lnTo>
                    <a:pt x="1032484" y="238112"/>
                  </a:lnTo>
                  <a:lnTo>
                    <a:pt x="1036637" y="243332"/>
                  </a:lnTo>
                  <a:lnTo>
                    <a:pt x="1037945" y="251231"/>
                  </a:lnTo>
                  <a:lnTo>
                    <a:pt x="1037945" y="197218"/>
                  </a:lnTo>
                  <a:lnTo>
                    <a:pt x="936218" y="197218"/>
                  </a:lnTo>
                  <a:lnTo>
                    <a:pt x="929690" y="197586"/>
                  </a:lnTo>
                  <a:lnTo>
                    <a:pt x="913726" y="201028"/>
                  </a:lnTo>
                  <a:lnTo>
                    <a:pt x="893711" y="211099"/>
                  </a:lnTo>
                  <a:lnTo>
                    <a:pt x="875055" y="231381"/>
                  </a:lnTo>
                  <a:lnTo>
                    <a:pt x="872020" y="215188"/>
                  </a:lnTo>
                  <a:lnTo>
                    <a:pt x="871359" y="211709"/>
                  </a:lnTo>
                  <a:lnTo>
                    <a:pt x="865632" y="201587"/>
                  </a:lnTo>
                  <a:lnTo>
                    <a:pt x="853948" y="197840"/>
                  </a:lnTo>
                  <a:lnTo>
                    <a:pt x="855192" y="197840"/>
                  </a:lnTo>
                  <a:lnTo>
                    <a:pt x="833640" y="197218"/>
                  </a:lnTo>
                  <a:lnTo>
                    <a:pt x="781723" y="197218"/>
                  </a:lnTo>
                  <a:lnTo>
                    <a:pt x="769404" y="198716"/>
                  </a:lnTo>
                  <a:lnTo>
                    <a:pt x="759142" y="202806"/>
                  </a:lnTo>
                  <a:lnTo>
                    <a:pt x="751293" y="208572"/>
                  </a:lnTo>
                  <a:lnTo>
                    <a:pt x="745782" y="215188"/>
                  </a:lnTo>
                  <a:lnTo>
                    <a:pt x="745680" y="205778"/>
                  </a:lnTo>
                  <a:lnTo>
                    <a:pt x="745566" y="201587"/>
                  </a:lnTo>
                  <a:lnTo>
                    <a:pt x="745439" y="197218"/>
                  </a:lnTo>
                  <a:lnTo>
                    <a:pt x="743064" y="197218"/>
                  </a:lnTo>
                  <a:lnTo>
                    <a:pt x="731380" y="197840"/>
                  </a:lnTo>
                  <a:lnTo>
                    <a:pt x="620496" y="197840"/>
                  </a:lnTo>
                  <a:lnTo>
                    <a:pt x="603846" y="235813"/>
                  </a:lnTo>
                  <a:lnTo>
                    <a:pt x="616521" y="235813"/>
                  </a:lnTo>
                  <a:lnTo>
                    <a:pt x="619264" y="236296"/>
                  </a:lnTo>
                  <a:lnTo>
                    <a:pt x="624738" y="238582"/>
                  </a:lnTo>
                  <a:lnTo>
                    <a:pt x="628878" y="243967"/>
                  </a:lnTo>
                  <a:lnTo>
                    <a:pt x="627570" y="253707"/>
                  </a:lnTo>
                  <a:lnTo>
                    <a:pt x="591045" y="337591"/>
                  </a:lnTo>
                  <a:lnTo>
                    <a:pt x="537019" y="337591"/>
                  </a:lnTo>
                  <a:lnTo>
                    <a:pt x="521131" y="337172"/>
                  </a:lnTo>
                  <a:lnTo>
                    <a:pt x="515696" y="334886"/>
                  </a:lnTo>
                  <a:lnTo>
                    <a:pt x="515797" y="332727"/>
                  </a:lnTo>
                  <a:lnTo>
                    <a:pt x="515874" y="330949"/>
                  </a:lnTo>
                  <a:lnTo>
                    <a:pt x="515975" y="328701"/>
                  </a:lnTo>
                  <a:lnTo>
                    <a:pt x="520763" y="316750"/>
                  </a:lnTo>
                  <a:lnTo>
                    <a:pt x="555345" y="236296"/>
                  </a:lnTo>
                  <a:lnTo>
                    <a:pt x="555447" y="236054"/>
                  </a:lnTo>
                  <a:lnTo>
                    <a:pt x="555548" y="235813"/>
                  </a:lnTo>
                  <a:lnTo>
                    <a:pt x="562825" y="218884"/>
                  </a:lnTo>
                  <a:lnTo>
                    <a:pt x="567423" y="205778"/>
                  </a:lnTo>
                  <a:lnTo>
                    <a:pt x="567512" y="200787"/>
                  </a:lnTo>
                  <a:lnTo>
                    <a:pt x="567550" y="199174"/>
                  </a:lnTo>
                  <a:lnTo>
                    <a:pt x="562381" y="197218"/>
                  </a:lnTo>
                  <a:lnTo>
                    <a:pt x="556374" y="197218"/>
                  </a:lnTo>
                  <a:lnTo>
                    <a:pt x="549363" y="197421"/>
                  </a:lnTo>
                  <a:lnTo>
                    <a:pt x="470065" y="197421"/>
                  </a:lnTo>
                  <a:lnTo>
                    <a:pt x="470065" y="235813"/>
                  </a:lnTo>
                  <a:lnTo>
                    <a:pt x="425919" y="338023"/>
                  </a:lnTo>
                  <a:lnTo>
                    <a:pt x="387946" y="338023"/>
                  </a:lnTo>
                  <a:lnTo>
                    <a:pt x="375577" y="337591"/>
                  </a:lnTo>
                  <a:lnTo>
                    <a:pt x="374091" y="337591"/>
                  </a:lnTo>
                  <a:lnTo>
                    <a:pt x="367245" y="334048"/>
                  </a:lnTo>
                  <a:lnTo>
                    <a:pt x="365861" y="324612"/>
                  </a:lnTo>
                  <a:lnTo>
                    <a:pt x="367944" y="306209"/>
                  </a:lnTo>
                  <a:lnTo>
                    <a:pt x="387438" y="260045"/>
                  </a:lnTo>
                  <a:lnTo>
                    <a:pt x="424827" y="235813"/>
                  </a:lnTo>
                  <a:lnTo>
                    <a:pt x="470065" y="235813"/>
                  </a:lnTo>
                  <a:lnTo>
                    <a:pt x="470065" y="197421"/>
                  </a:lnTo>
                  <a:lnTo>
                    <a:pt x="391960" y="197421"/>
                  </a:lnTo>
                  <a:lnTo>
                    <a:pt x="361111" y="197840"/>
                  </a:lnTo>
                  <a:lnTo>
                    <a:pt x="343255" y="200787"/>
                  </a:lnTo>
                  <a:lnTo>
                    <a:pt x="331584" y="208775"/>
                  </a:lnTo>
                  <a:lnTo>
                    <a:pt x="319265" y="224320"/>
                  </a:lnTo>
                  <a:lnTo>
                    <a:pt x="311708" y="232664"/>
                  </a:lnTo>
                  <a:lnTo>
                    <a:pt x="282219" y="291973"/>
                  </a:lnTo>
                  <a:lnTo>
                    <a:pt x="281647" y="312381"/>
                  </a:lnTo>
                  <a:lnTo>
                    <a:pt x="281571" y="314934"/>
                  </a:lnTo>
                  <a:lnTo>
                    <a:pt x="281457" y="319011"/>
                  </a:lnTo>
                  <a:lnTo>
                    <a:pt x="281343" y="323049"/>
                  </a:lnTo>
                  <a:lnTo>
                    <a:pt x="281241" y="326618"/>
                  </a:lnTo>
                  <a:lnTo>
                    <a:pt x="281127" y="330949"/>
                  </a:lnTo>
                  <a:lnTo>
                    <a:pt x="281038" y="334048"/>
                  </a:lnTo>
                  <a:lnTo>
                    <a:pt x="280924" y="338023"/>
                  </a:lnTo>
                  <a:lnTo>
                    <a:pt x="145897" y="338023"/>
                  </a:lnTo>
                  <a:lnTo>
                    <a:pt x="114160" y="337172"/>
                  </a:lnTo>
                  <a:lnTo>
                    <a:pt x="113017" y="337172"/>
                  </a:lnTo>
                  <a:lnTo>
                    <a:pt x="98856" y="331203"/>
                  </a:lnTo>
                  <a:lnTo>
                    <a:pt x="98742" y="330949"/>
                  </a:lnTo>
                  <a:lnTo>
                    <a:pt x="98640" y="319011"/>
                  </a:lnTo>
                  <a:lnTo>
                    <a:pt x="98602" y="314934"/>
                  </a:lnTo>
                  <a:lnTo>
                    <a:pt x="109194" y="283324"/>
                  </a:lnTo>
                  <a:lnTo>
                    <a:pt x="127977" y="218186"/>
                  </a:lnTo>
                  <a:lnTo>
                    <a:pt x="139369" y="182892"/>
                  </a:lnTo>
                  <a:lnTo>
                    <a:pt x="147993" y="165239"/>
                  </a:lnTo>
                  <a:lnTo>
                    <a:pt x="158457" y="153009"/>
                  </a:lnTo>
                  <a:lnTo>
                    <a:pt x="179870" y="126949"/>
                  </a:lnTo>
                  <a:lnTo>
                    <a:pt x="194056" y="113779"/>
                  </a:lnTo>
                  <a:lnTo>
                    <a:pt x="207327" y="109448"/>
                  </a:lnTo>
                  <a:lnTo>
                    <a:pt x="226034" y="109931"/>
                  </a:lnTo>
                  <a:lnTo>
                    <a:pt x="267919" y="109931"/>
                  </a:lnTo>
                  <a:lnTo>
                    <a:pt x="275590" y="110744"/>
                  </a:lnTo>
                  <a:lnTo>
                    <a:pt x="291350" y="117195"/>
                  </a:lnTo>
                  <a:lnTo>
                    <a:pt x="304266" y="135369"/>
                  </a:lnTo>
                  <a:lnTo>
                    <a:pt x="303872" y="152704"/>
                  </a:lnTo>
                  <a:lnTo>
                    <a:pt x="303771" y="157073"/>
                  </a:lnTo>
                  <a:lnTo>
                    <a:pt x="303657" y="161950"/>
                  </a:lnTo>
                  <a:lnTo>
                    <a:pt x="303568" y="166116"/>
                  </a:lnTo>
                  <a:lnTo>
                    <a:pt x="303441" y="171310"/>
                  </a:lnTo>
                  <a:lnTo>
                    <a:pt x="401447" y="171310"/>
                  </a:lnTo>
                  <a:lnTo>
                    <a:pt x="403415" y="161950"/>
                  </a:lnTo>
                  <a:lnTo>
                    <a:pt x="405053" y="153009"/>
                  </a:lnTo>
                  <a:lnTo>
                    <a:pt x="406527" y="143611"/>
                  </a:lnTo>
                  <a:lnTo>
                    <a:pt x="407593" y="135369"/>
                  </a:lnTo>
                  <a:lnTo>
                    <a:pt x="407682" y="134683"/>
                  </a:lnTo>
                  <a:lnTo>
                    <a:pt x="407098" y="133629"/>
                  </a:lnTo>
                  <a:lnTo>
                    <a:pt x="408825" y="110744"/>
                  </a:lnTo>
                  <a:lnTo>
                    <a:pt x="408927" y="109448"/>
                  </a:lnTo>
                  <a:lnTo>
                    <a:pt x="409562" y="101003"/>
                  </a:lnTo>
                  <a:lnTo>
                    <a:pt x="409689" y="99364"/>
                  </a:lnTo>
                  <a:lnTo>
                    <a:pt x="402666" y="81254"/>
                  </a:lnTo>
                  <a:lnTo>
                    <a:pt x="378917" y="73291"/>
                  </a:lnTo>
                  <a:lnTo>
                    <a:pt x="331355" y="69443"/>
                  </a:lnTo>
                  <a:lnTo>
                    <a:pt x="154533" y="69443"/>
                  </a:lnTo>
                  <a:lnTo>
                    <a:pt x="116522" y="75895"/>
                  </a:lnTo>
                  <a:lnTo>
                    <a:pt x="51181" y="127177"/>
                  </a:lnTo>
                  <a:lnTo>
                    <a:pt x="29641" y="166116"/>
                  </a:lnTo>
                  <a:lnTo>
                    <a:pt x="0" y="251752"/>
                  </a:lnTo>
                  <a:lnTo>
                    <a:pt x="14681" y="337172"/>
                  </a:lnTo>
                  <a:lnTo>
                    <a:pt x="14744" y="337591"/>
                  </a:lnTo>
                  <a:lnTo>
                    <a:pt x="15252" y="337591"/>
                  </a:lnTo>
                  <a:lnTo>
                    <a:pt x="126276" y="376326"/>
                  </a:lnTo>
                  <a:lnTo>
                    <a:pt x="672833" y="376326"/>
                  </a:lnTo>
                  <a:lnTo>
                    <a:pt x="689432" y="338213"/>
                  </a:lnTo>
                  <a:lnTo>
                    <a:pt x="689508" y="338023"/>
                  </a:lnTo>
                  <a:lnTo>
                    <a:pt x="689698" y="337591"/>
                  </a:lnTo>
                  <a:lnTo>
                    <a:pt x="709739" y="291541"/>
                  </a:lnTo>
                  <a:lnTo>
                    <a:pt x="735152" y="244475"/>
                  </a:lnTo>
                  <a:lnTo>
                    <a:pt x="769556" y="235813"/>
                  </a:lnTo>
                  <a:lnTo>
                    <a:pt x="771791" y="235813"/>
                  </a:lnTo>
                  <a:lnTo>
                    <a:pt x="784923" y="237413"/>
                  </a:lnTo>
                  <a:lnTo>
                    <a:pt x="797928" y="246583"/>
                  </a:lnTo>
                  <a:lnTo>
                    <a:pt x="801306" y="268401"/>
                  </a:lnTo>
                  <a:lnTo>
                    <a:pt x="797394" y="282968"/>
                  </a:lnTo>
                  <a:lnTo>
                    <a:pt x="794766" y="297853"/>
                  </a:lnTo>
                  <a:lnTo>
                    <a:pt x="847534" y="297853"/>
                  </a:lnTo>
                  <a:lnTo>
                    <a:pt x="846404" y="309016"/>
                  </a:lnTo>
                  <a:lnTo>
                    <a:pt x="846213" y="312381"/>
                  </a:lnTo>
                  <a:lnTo>
                    <a:pt x="846162" y="313385"/>
                  </a:lnTo>
                  <a:lnTo>
                    <a:pt x="846074" y="314934"/>
                  </a:lnTo>
                  <a:lnTo>
                    <a:pt x="845972" y="316750"/>
                  </a:lnTo>
                  <a:lnTo>
                    <a:pt x="845845" y="319011"/>
                  </a:lnTo>
                  <a:lnTo>
                    <a:pt x="845756" y="320738"/>
                  </a:lnTo>
                  <a:lnTo>
                    <a:pt x="847001" y="332727"/>
                  </a:lnTo>
                  <a:lnTo>
                    <a:pt x="874991" y="367360"/>
                  </a:lnTo>
                  <a:lnTo>
                    <a:pt x="1022286" y="377101"/>
                  </a:lnTo>
                  <a:lnTo>
                    <a:pt x="1067689" y="361467"/>
                  </a:lnTo>
                  <a:lnTo>
                    <a:pt x="1100747" y="326618"/>
                  </a:lnTo>
                  <a:lnTo>
                    <a:pt x="1122108" y="281698"/>
                  </a:lnTo>
                  <a:lnTo>
                    <a:pt x="1132357" y="236296"/>
                  </a:lnTo>
                  <a:lnTo>
                    <a:pt x="1132408" y="236054"/>
                  </a:lnTo>
                  <a:lnTo>
                    <a:pt x="1132459" y="235813"/>
                  </a:lnTo>
                  <a:lnTo>
                    <a:pt x="1207414" y="235813"/>
                  </a:lnTo>
                  <a:lnTo>
                    <a:pt x="1174762" y="312381"/>
                  </a:lnTo>
                  <a:lnTo>
                    <a:pt x="1173746" y="314299"/>
                  </a:lnTo>
                  <a:lnTo>
                    <a:pt x="1173035" y="316750"/>
                  </a:lnTo>
                  <a:lnTo>
                    <a:pt x="1172425" y="319011"/>
                  </a:lnTo>
                  <a:lnTo>
                    <a:pt x="1169416" y="330949"/>
                  </a:lnTo>
                  <a:lnTo>
                    <a:pt x="1169352" y="331203"/>
                  </a:lnTo>
                  <a:lnTo>
                    <a:pt x="1168323" y="343255"/>
                  </a:lnTo>
                  <a:lnTo>
                    <a:pt x="1170089" y="354418"/>
                  </a:lnTo>
                  <a:lnTo>
                    <a:pt x="1221714" y="376516"/>
                  </a:lnTo>
                  <a:lnTo>
                    <a:pt x="1420418" y="376516"/>
                  </a:lnTo>
                  <a:lnTo>
                    <a:pt x="1437246" y="338213"/>
                  </a:lnTo>
                  <a:lnTo>
                    <a:pt x="1437322" y="338023"/>
                  </a:lnTo>
                  <a:close/>
                </a:path>
                <a:path w="4204334" h="868680">
                  <a:moveTo>
                    <a:pt x="3606952" y="504736"/>
                  </a:moveTo>
                  <a:lnTo>
                    <a:pt x="3583927" y="468693"/>
                  </a:lnTo>
                  <a:lnTo>
                    <a:pt x="3566541" y="466305"/>
                  </a:lnTo>
                  <a:lnTo>
                    <a:pt x="3557689" y="467029"/>
                  </a:lnTo>
                  <a:lnTo>
                    <a:pt x="3528644" y="491693"/>
                  </a:lnTo>
                  <a:lnTo>
                    <a:pt x="3525888" y="510247"/>
                  </a:lnTo>
                  <a:lnTo>
                    <a:pt x="3525888" y="545795"/>
                  </a:lnTo>
                  <a:lnTo>
                    <a:pt x="3543427" y="583158"/>
                  </a:lnTo>
                  <a:lnTo>
                    <a:pt x="3567950" y="589572"/>
                  </a:lnTo>
                  <a:lnTo>
                    <a:pt x="3576828" y="588975"/>
                  </a:lnTo>
                  <a:lnTo>
                    <a:pt x="3606292" y="560171"/>
                  </a:lnTo>
                  <a:lnTo>
                    <a:pt x="3584156" y="558431"/>
                  </a:lnTo>
                  <a:lnTo>
                    <a:pt x="3582886" y="563854"/>
                  </a:lnTo>
                  <a:lnTo>
                    <a:pt x="3577844" y="569937"/>
                  </a:lnTo>
                  <a:lnTo>
                    <a:pt x="3573703" y="571461"/>
                  </a:lnTo>
                  <a:lnTo>
                    <a:pt x="3561638" y="571461"/>
                  </a:lnTo>
                  <a:lnTo>
                    <a:pt x="3556914" y="569366"/>
                  </a:lnTo>
                  <a:lnTo>
                    <a:pt x="3550666" y="560971"/>
                  </a:lnTo>
                  <a:lnTo>
                    <a:pt x="3549104" y="554520"/>
                  </a:lnTo>
                  <a:lnTo>
                    <a:pt x="3549104" y="501408"/>
                  </a:lnTo>
                  <a:lnTo>
                    <a:pt x="3550564" y="494982"/>
                  </a:lnTo>
                  <a:lnTo>
                    <a:pt x="3556368" y="486587"/>
                  </a:lnTo>
                  <a:lnTo>
                    <a:pt x="3560724" y="484492"/>
                  </a:lnTo>
                  <a:lnTo>
                    <a:pt x="3572903" y="484492"/>
                  </a:lnTo>
                  <a:lnTo>
                    <a:pt x="3577450" y="486029"/>
                  </a:lnTo>
                  <a:lnTo>
                    <a:pt x="3582886" y="492175"/>
                  </a:lnTo>
                  <a:lnTo>
                    <a:pt x="3584232" y="497547"/>
                  </a:lnTo>
                  <a:lnTo>
                    <a:pt x="3584232" y="505218"/>
                  </a:lnTo>
                  <a:lnTo>
                    <a:pt x="3606787" y="505218"/>
                  </a:lnTo>
                  <a:lnTo>
                    <a:pt x="3606952" y="504736"/>
                  </a:lnTo>
                  <a:close/>
                </a:path>
                <a:path w="4204334" h="868680">
                  <a:moveTo>
                    <a:pt x="3704666" y="544728"/>
                  </a:moveTo>
                  <a:lnTo>
                    <a:pt x="3703993" y="502348"/>
                  </a:lnTo>
                  <a:lnTo>
                    <a:pt x="3681539" y="470700"/>
                  </a:lnTo>
                  <a:lnTo>
                    <a:pt x="3681539" y="502348"/>
                  </a:lnTo>
                  <a:lnTo>
                    <a:pt x="3681539" y="553618"/>
                  </a:lnTo>
                  <a:lnTo>
                    <a:pt x="3679799" y="560273"/>
                  </a:lnTo>
                  <a:lnTo>
                    <a:pt x="3672827" y="569163"/>
                  </a:lnTo>
                  <a:lnTo>
                    <a:pt x="3667722" y="571385"/>
                  </a:lnTo>
                  <a:lnTo>
                    <a:pt x="3654221" y="571385"/>
                  </a:lnTo>
                  <a:lnTo>
                    <a:pt x="3649141" y="569163"/>
                  </a:lnTo>
                  <a:lnTo>
                    <a:pt x="3642283" y="560273"/>
                  </a:lnTo>
                  <a:lnTo>
                    <a:pt x="3640556" y="553618"/>
                  </a:lnTo>
                  <a:lnTo>
                    <a:pt x="3640556" y="502348"/>
                  </a:lnTo>
                  <a:lnTo>
                    <a:pt x="3642245" y="495769"/>
                  </a:lnTo>
                  <a:lnTo>
                    <a:pt x="3644709" y="492531"/>
                  </a:lnTo>
                  <a:lnTo>
                    <a:pt x="3649065" y="486879"/>
                  </a:lnTo>
                  <a:lnTo>
                    <a:pt x="3654145" y="484657"/>
                  </a:lnTo>
                  <a:lnTo>
                    <a:pt x="3667582" y="484657"/>
                  </a:lnTo>
                  <a:lnTo>
                    <a:pt x="3672700" y="486879"/>
                  </a:lnTo>
                  <a:lnTo>
                    <a:pt x="3679761" y="495769"/>
                  </a:lnTo>
                  <a:lnTo>
                    <a:pt x="3681539" y="502348"/>
                  </a:lnTo>
                  <a:lnTo>
                    <a:pt x="3681539" y="470700"/>
                  </a:lnTo>
                  <a:lnTo>
                    <a:pt x="3678758" y="469303"/>
                  </a:lnTo>
                  <a:lnTo>
                    <a:pt x="3670312" y="467055"/>
                  </a:lnTo>
                  <a:lnTo>
                    <a:pt x="3660889" y="466305"/>
                  </a:lnTo>
                  <a:lnTo>
                    <a:pt x="3651478" y="467055"/>
                  </a:lnTo>
                  <a:lnTo>
                    <a:pt x="3620389" y="492531"/>
                  </a:lnTo>
                  <a:lnTo>
                    <a:pt x="3617430" y="544728"/>
                  </a:lnTo>
                  <a:lnTo>
                    <a:pt x="3618090" y="553618"/>
                  </a:lnTo>
                  <a:lnTo>
                    <a:pt x="3643134" y="586613"/>
                  </a:lnTo>
                  <a:lnTo>
                    <a:pt x="3660965" y="589572"/>
                  </a:lnTo>
                  <a:lnTo>
                    <a:pt x="3670389" y="588835"/>
                  </a:lnTo>
                  <a:lnTo>
                    <a:pt x="3678821" y="586613"/>
                  </a:lnTo>
                  <a:lnTo>
                    <a:pt x="3686276" y="582904"/>
                  </a:lnTo>
                  <a:lnTo>
                    <a:pt x="3692728" y="577723"/>
                  </a:lnTo>
                  <a:lnTo>
                    <a:pt x="3697821" y="571385"/>
                  </a:lnTo>
                  <a:lnTo>
                    <a:pt x="3697960" y="571220"/>
                  </a:lnTo>
                  <a:lnTo>
                    <a:pt x="3701681" y="563549"/>
                  </a:lnTo>
                  <a:lnTo>
                    <a:pt x="3703929" y="554723"/>
                  </a:lnTo>
                  <a:lnTo>
                    <a:pt x="3704666" y="544728"/>
                  </a:lnTo>
                  <a:close/>
                </a:path>
                <a:path w="4204334" h="868680">
                  <a:moveTo>
                    <a:pt x="3783101" y="206832"/>
                  </a:moveTo>
                  <a:lnTo>
                    <a:pt x="3769512" y="169252"/>
                  </a:lnTo>
                  <a:lnTo>
                    <a:pt x="3750653" y="136131"/>
                  </a:lnTo>
                  <a:lnTo>
                    <a:pt x="3746652" y="129679"/>
                  </a:lnTo>
                  <a:lnTo>
                    <a:pt x="3726345" y="80238"/>
                  </a:lnTo>
                  <a:lnTo>
                    <a:pt x="3726230" y="79933"/>
                  </a:lnTo>
                  <a:lnTo>
                    <a:pt x="3727602" y="42837"/>
                  </a:lnTo>
                  <a:lnTo>
                    <a:pt x="3738219" y="19329"/>
                  </a:lnTo>
                  <a:lnTo>
                    <a:pt x="3745496" y="10388"/>
                  </a:lnTo>
                  <a:lnTo>
                    <a:pt x="3735844" y="0"/>
                  </a:lnTo>
                  <a:lnTo>
                    <a:pt x="3727843" y="9779"/>
                  </a:lnTo>
                  <a:lnTo>
                    <a:pt x="3714839" y="37122"/>
                  </a:lnTo>
                  <a:lnTo>
                    <a:pt x="3712070" y="79933"/>
                  </a:lnTo>
                  <a:lnTo>
                    <a:pt x="3712045" y="80238"/>
                  </a:lnTo>
                  <a:lnTo>
                    <a:pt x="3734689" y="137299"/>
                  </a:lnTo>
                  <a:lnTo>
                    <a:pt x="3738283" y="143103"/>
                  </a:lnTo>
                  <a:lnTo>
                    <a:pt x="3746652" y="157175"/>
                  </a:lnTo>
                  <a:lnTo>
                    <a:pt x="3756660" y="175310"/>
                  </a:lnTo>
                  <a:lnTo>
                    <a:pt x="3765156" y="193255"/>
                  </a:lnTo>
                  <a:lnTo>
                    <a:pt x="3769322" y="213144"/>
                  </a:lnTo>
                  <a:lnTo>
                    <a:pt x="3765816" y="233324"/>
                  </a:lnTo>
                  <a:lnTo>
                    <a:pt x="3754653" y="253746"/>
                  </a:lnTo>
                  <a:lnTo>
                    <a:pt x="3735882" y="274332"/>
                  </a:lnTo>
                  <a:lnTo>
                    <a:pt x="3745458" y="284797"/>
                  </a:lnTo>
                  <a:lnTo>
                    <a:pt x="3770223" y="256006"/>
                  </a:lnTo>
                  <a:lnTo>
                    <a:pt x="3781590" y="229768"/>
                  </a:lnTo>
                  <a:lnTo>
                    <a:pt x="3783101" y="206832"/>
                  </a:lnTo>
                  <a:close/>
                </a:path>
                <a:path w="4204334" h="868680">
                  <a:moveTo>
                    <a:pt x="3798011" y="504736"/>
                  </a:moveTo>
                  <a:lnTo>
                    <a:pt x="3774986" y="468693"/>
                  </a:lnTo>
                  <a:lnTo>
                    <a:pt x="3757599" y="466305"/>
                  </a:lnTo>
                  <a:lnTo>
                    <a:pt x="3748748" y="467029"/>
                  </a:lnTo>
                  <a:lnTo>
                    <a:pt x="3719703" y="491693"/>
                  </a:lnTo>
                  <a:lnTo>
                    <a:pt x="3716947" y="510247"/>
                  </a:lnTo>
                  <a:lnTo>
                    <a:pt x="3716947" y="545795"/>
                  </a:lnTo>
                  <a:lnTo>
                    <a:pt x="3734498" y="583158"/>
                  </a:lnTo>
                  <a:lnTo>
                    <a:pt x="3759009" y="589572"/>
                  </a:lnTo>
                  <a:lnTo>
                    <a:pt x="3767886" y="588975"/>
                  </a:lnTo>
                  <a:lnTo>
                    <a:pt x="3797363" y="560171"/>
                  </a:lnTo>
                  <a:lnTo>
                    <a:pt x="3775214" y="558431"/>
                  </a:lnTo>
                  <a:lnTo>
                    <a:pt x="3773944" y="563854"/>
                  </a:lnTo>
                  <a:lnTo>
                    <a:pt x="3768902" y="569937"/>
                  </a:lnTo>
                  <a:lnTo>
                    <a:pt x="3764762" y="571461"/>
                  </a:lnTo>
                  <a:lnTo>
                    <a:pt x="3752697" y="571461"/>
                  </a:lnTo>
                  <a:lnTo>
                    <a:pt x="3747973" y="569366"/>
                  </a:lnTo>
                  <a:lnTo>
                    <a:pt x="3741724" y="560971"/>
                  </a:lnTo>
                  <a:lnTo>
                    <a:pt x="3740162" y="554520"/>
                  </a:lnTo>
                  <a:lnTo>
                    <a:pt x="3740162" y="501408"/>
                  </a:lnTo>
                  <a:lnTo>
                    <a:pt x="3741623" y="494982"/>
                  </a:lnTo>
                  <a:lnTo>
                    <a:pt x="3747427" y="486587"/>
                  </a:lnTo>
                  <a:lnTo>
                    <a:pt x="3751783" y="484492"/>
                  </a:lnTo>
                  <a:lnTo>
                    <a:pt x="3763962" y="484492"/>
                  </a:lnTo>
                  <a:lnTo>
                    <a:pt x="3768509" y="486029"/>
                  </a:lnTo>
                  <a:lnTo>
                    <a:pt x="3773944" y="492175"/>
                  </a:lnTo>
                  <a:lnTo>
                    <a:pt x="3775291" y="497547"/>
                  </a:lnTo>
                  <a:lnTo>
                    <a:pt x="3775291" y="505218"/>
                  </a:lnTo>
                  <a:lnTo>
                    <a:pt x="3797846" y="505218"/>
                  </a:lnTo>
                  <a:lnTo>
                    <a:pt x="3798011" y="504736"/>
                  </a:lnTo>
                  <a:close/>
                </a:path>
                <a:path w="4204334" h="868680">
                  <a:moveTo>
                    <a:pt x="3852468" y="206832"/>
                  </a:moveTo>
                  <a:lnTo>
                    <a:pt x="3838879" y="169252"/>
                  </a:lnTo>
                  <a:lnTo>
                    <a:pt x="3820020" y="136131"/>
                  </a:lnTo>
                  <a:lnTo>
                    <a:pt x="3816019" y="129679"/>
                  </a:lnTo>
                  <a:lnTo>
                    <a:pt x="3795712" y="80238"/>
                  </a:lnTo>
                  <a:lnTo>
                    <a:pt x="3795585" y="79933"/>
                  </a:lnTo>
                  <a:lnTo>
                    <a:pt x="3796969" y="42837"/>
                  </a:lnTo>
                  <a:lnTo>
                    <a:pt x="3807587" y="19329"/>
                  </a:lnTo>
                  <a:lnTo>
                    <a:pt x="3814864" y="10388"/>
                  </a:lnTo>
                  <a:lnTo>
                    <a:pt x="3805212" y="0"/>
                  </a:lnTo>
                  <a:lnTo>
                    <a:pt x="3797211" y="9779"/>
                  </a:lnTo>
                  <a:lnTo>
                    <a:pt x="3784206" y="37122"/>
                  </a:lnTo>
                  <a:lnTo>
                    <a:pt x="3781425" y="79933"/>
                  </a:lnTo>
                  <a:lnTo>
                    <a:pt x="3781412" y="80238"/>
                  </a:lnTo>
                  <a:lnTo>
                    <a:pt x="3804056" y="137299"/>
                  </a:lnTo>
                  <a:lnTo>
                    <a:pt x="3807637" y="143103"/>
                  </a:lnTo>
                  <a:lnTo>
                    <a:pt x="3816019" y="157175"/>
                  </a:lnTo>
                  <a:lnTo>
                    <a:pt x="3826027" y="175310"/>
                  </a:lnTo>
                  <a:lnTo>
                    <a:pt x="3834523" y="193255"/>
                  </a:lnTo>
                  <a:lnTo>
                    <a:pt x="3838689" y="213144"/>
                  </a:lnTo>
                  <a:lnTo>
                    <a:pt x="3835184" y="233324"/>
                  </a:lnTo>
                  <a:lnTo>
                    <a:pt x="3824020" y="253746"/>
                  </a:lnTo>
                  <a:lnTo>
                    <a:pt x="3805250" y="274332"/>
                  </a:lnTo>
                  <a:lnTo>
                    <a:pt x="3814826" y="284797"/>
                  </a:lnTo>
                  <a:lnTo>
                    <a:pt x="3839591" y="256006"/>
                  </a:lnTo>
                  <a:lnTo>
                    <a:pt x="3850957" y="229768"/>
                  </a:lnTo>
                  <a:lnTo>
                    <a:pt x="3852468" y="206832"/>
                  </a:lnTo>
                  <a:close/>
                </a:path>
                <a:path w="4204334" h="868680">
                  <a:moveTo>
                    <a:pt x="3889565" y="504736"/>
                  </a:moveTo>
                  <a:lnTo>
                    <a:pt x="3866540" y="468693"/>
                  </a:lnTo>
                  <a:lnTo>
                    <a:pt x="3849154" y="466305"/>
                  </a:lnTo>
                  <a:lnTo>
                    <a:pt x="3840302" y="467029"/>
                  </a:lnTo>
                  <a:lnTo>
                    <a:pt x="3811257" y="491693"/>
                  </a:lnTo>
                  <a:lnTo>
                    <a:pt x="3808501" y="510247"/>
                  </a:lnTo>
                  <a:lnTo>
                    <a:pt x="3808501" y="545795"/>
                  </a:lnTo>
                  <a:lnTo>
                    <a:pt x="3826040" y="583158"/>
                  </a:lnTo>
                  <a:lnTo>
                    <a:pt x="3850563" y="589572"/>
                  </a:lnTo>
                  <a:lnTo>
                    <a:pt x="3859441" y="588975"/>
                  </a:lnTo>
                  <a:lnTo>
                    <a:pt x="3888905" y="560171"/>
                  </a:lnTo>
                  <a:lnTo>
                    <a:pt x="3866769" y="558431"/>
                  </a:lnTo>
                  <a:lnTo>
                    <a:pt x="3865499" y="563854"/>
                  </a:lnTo>
                  <a:lnTo>
                    <a:pt x="3860457" y="569937"/>
                  </a:lnTo>
                  <a:lnTo>
                    <a:pt x="3856317" y="571461"/>
                  </a:lnTo>
                  <a:lnTo>
                    <a:pt x="3844252" y="571461"/>
                  </a:lnTo>
                  <a:lnTo>
                    <a:pt x="3839527" y="569366"/>
                  </a:lnTo>
                  <a:lnTo>
                    <a:pt x="3833279" y="560971"/>
                  </a:lnTo>
                  <a:lnTo>
                    <a:pt x="3831717" y="554520"/>
                  </a:lnTo>
                  <a:lnTo>
                    <a:pt x="3831717" y="501408"/>
                  </a:lnTo>
                  <a:lnTo>
                    <a:pt x="3833177" y="494982"/>
                  </a:lnTo>
                  <a:lnTo>
                    <a:pt x="3838981" y="486587"/>
                  </a:lnTo>
                  <a:lnTo>
                    <a:pt x="3843337" y="484492"/>
                  </a:lnTo>
                  <a:lnTo>
                    <a:pt x="3855516" y="484492"/>
                  </a:lnTo>
                  <a:lnTo>
                    <a:pt x="3860063" y="486029"/>
                  </a:lnTo>
                  <a:lnTo>
                    <a:pt x="3865499" y="492175"/>
                  </a:lnTo>
                  <a:lnTo>
                    <a:pt x="3866845" y="497547"/>
                  </a:lnTo>
                  <a:lnTo>
                    <a:pt x="3866845" y="505218"/>
                  </a:lnTo>
                  <a:lnTo>
                    <a:pt x="3889400" y="505218"/>
                  </a:lnTo>
                  <a:lnTo>
                    <a:pt x="3889565" y="504736"/>
                  </a:lnTo>
                  <a:close/>
                </a:path>
                <a:path w="4204334" h="868680">
                  <a:moveTo>
                    <a:pt x="3921836" y="206832"/>
                  </a:moveTo>
                  <a:lnTo>
                    <a:pt x="3908260" y="169252"/>
                  </a:lnTo>
                  <a:lnTo>
                    <a:pt x="3889387" y="136131"/>
                  </a:lnTo>
                  <a:lnTo>
                    <a:pt x="3885387" y="129679"/>
                  </a:lnTo>
                  <a:lnTo>
                    <a:pt x="3865080" y="80238"/>
                  </a:lnTo>
                  <a:lnTo>
                    <a:pt x="3864965" y="79933"/>
                  </a:lnTo>
                  <a:lnTo>
                    <a:pt x="3866337" y="42837"/>
                  </a:lnTo>
                  <a:lnTo>
                    <a:pt x="3876954" y="19329"/>
                  </a:lnTo>
                  <a:lnTo>
                    <a:pt x="3884231" y="10388"/>
                  </a:lnTo>
                  <a:lnTo>
                    <a:pt x="3874579" y="0"/>
                  </a:lnTo>
                  <a:lnTo>
                    <a:pt x="3866578" y="9779"/>
                  </a:lnTo>
                  <a:lnTo>
                    <a:pt x="3853573" y="37122"/>
                  </a:lnTo>
                  <a:lnTo>
                    <a:pt x="3850805" y="79933"/>
                  </a:lnTo>
                  <a:lnTo>
                    <a:pt x="3850779" y="80238"/>
                  </a:lnTo>
                  <a:lnTo>
                    <a:pt x="3873423" y="137299"/>
                  </a:lnTo>
                  <a:lnTo>
                    <a:pt x="3877018" y="143103"/>
                  </a:lnTo>
                  <a:lnTo>
                    <a:pt x="3885387" y="157175"/>
                  </a:lnTo>
                  <a:lnTo>
                    <a:pt x="3895394" y="175310"/>
                  </a:lnTo>
                  <a:lnTo>
                    <a:pt x="3903891" y="193255"/>
                  </a:lnTo>
                  <a:lnTo>
                    <a:pt x="3908056" y="213144"/>
                  </a:lnTo>
                  <a:lnTo>
                    <a:pt x="3904551" y="233324"/>
                  </a:lnTo>
                  <a:lnTo>
                    <a:pt x="3893388" y="253746"/>
                  </a:lnTo>
                  <a:lnTo>
                    <a:pt x="3874617" y="274332"/>
                  </a:lnTo>
                  <a:lnTo>
                    <a:pt x="3884193" y="284797"/>
                  </a:lnTo>
                  <a:lnTo>
                    <a:pt x="3908958" y="256006"/>
                  </a:lnTo>
                  <a:lnTo>
                    <a:pt x="3920325" y="229768"/>
                  </a:lnTo>
                  <a:lnTo>
                    <a:pt x="3921836" y="206832"/>
                  </a:lnTo>
                  <a:close/>
                </a:path>
                <a:path w="4204334" h="868680">
                  <a:moveTo>
                    <a:pt x="3926725" y="468033"/>
                  </a:moveTo>
                  <a:lnTo>
                    <a:pt x="3903599" y="468033"/>
                  </a:lnTo>
                  <a:lnTo>
                    <a:pt x="3903599" y="587844"/>
                  </a:lnTo>
                  <a:lnTo>
                    <a:pt x="3926725" y="587844"/>
                  </a:lnTo>
                  <a:lnTo>
                    <a:pt x="3926725" y="468033"/>
                  </a:lnTo>
                  <a:close/>
                </a:path>
                <a:path w="4204334" h="868680">
                  <a:moveTo>
                    <a:pt x="4015790" y="433070"/>
                  </a:moveTo>
                  <a:lnTo>
                    <a:pt x="4015549" y="432574"/>
                  </a:lnTo>
                  <a:lnTo>
                    <a:pt x="3989705" y="432574"/>
                  </a:lnTo>
                  <a:lnTo>
                    <a:pt x="3974973" y="454456"/>
                  </a:lnTo>
                  <a:lnTo>
                    <a:pt x="3995051" y="454456"/>
                  </a:lnTo>
                  <a:lnTo>
                    <a:pt x="4015790" y="433070"/>
                  </a:lnTo>
                  <a:close/>
                </a:path>
                <a:path w="4204334" h="868680">
                  <a:moveTo>
                    <a:pt x="4029862" y="544728"/>
                  </a:moveTo>
                  <a:lnTo>
                    <a:pt x="4029189" y="502361"/>
                  </a:lnTo>
                  <a:lnTo>
                    <a:pt x="4022979" y="484657"/>
                  </a:lnTo>
                  <a:lnTo>
                    <a:pt x="4017886" y="478282"/>
                  </a:lnTo>
                  <a:lnTo>
                    <a:pt x="4011409" y="473049"/>
                  </a:lnTo>
                  <a:lnTo>
                    <a:pt x="4006735" y="470712"/>
                  </a:lnTo>
                  <a:lnTo>
                    <a:pt x="4006735" y="502361"/>
                  </a:lnTo>
                  <a:lnTo>
                    <a:pt x="4006735" y="553618"/>
                  </a:lnTo>
                  <a:lnTo>
                    <a:pt x="4004995" y="560285"/>
                  </a:lnTo>
                  <a:lnTo>
                    <a:pt x="3998036" y="569175"/>
                  </a:lnTo>
                  <a:lnTo>
                    <a:pt x="3992918" y="571385"/>
                  </a:lnTo>
                  <a:lnTo>
                    <a:pt x="3979418" y="571385"/>
                  </a:lnTo>
                  <a:lnTo>
                    <a:pt x="3974338" y="569175"/>
                  </a:lnTo>
                  <a:lnTo>
                    <a:pt x="3967480" y="560285"/>
                  </a:lnTo>
                  <a:lnTo>
                    <a:pt x="3965765" y="553618"/>
                  </a:lnTo>
                  <a:lnTo>
                    <a:pt x="3965765" y="502361"/>
                  </a:lnTo>
                  <a:lnTo>
                    <a:pt x="3979341" y="484657"/>
                  </a:lnTo>
                  <a:lnTo>
                    <a:pt x="3992778" y="484657"/>
                  </a:lnTo>
                  <a:lnTo>
                    <a:pt x="3997896" y="486879"/>
                  </a:lnTo>
                  <a:lnTo>
                    <a:pt x="4004970" y="495769"/>
                  </a:lnTo>
                  <a:lnTo>
                    <a:pt x="4006735" y="502361"/>
                  </a:lnTo>
                  <a:lnTo>
                    <a:pt x="4006735" y="470712"/>
                  </a:lnTo>
                  <a:lnTo>
                    <a:pt x="4003954" y="469303"/>
                  </a:lnTo>
                  <a:lnTo>
                    <a:pt x="3995509" y="467067"/>
                  </a:lnTo>
                  <a:lnTo>
                    <a:pt x="3986085" y="466318"/>
                  </a:lnTo>
                  <a:lnTo>
                    <a:pt x="3976674" y="467067"/>
                  </a:lnTo>
                  <a:lnTo>
                    <a:pt x="3945585" y="492531"/>
                  </a:lnTo>
                  <a:lnTo>
                    <a:pt x="3942638" y="544728"/>
                  </a:lnTo>
                  <a:lnTo>
                    <a:pt x="3943299" y="553618"/>
                  </a:lnTo>
                  <a:lnTo>
                    <a:pt x="3943375" y="554723"/>
                  </a:lnTo>
                  <a:lnTo>
                    <a:pt x="3968331" y="586613"/>
                  </a:lnTo>
                  <a:lnTo>
                    <a:pt x="3986174" y="589572"/>
                  </a:lnTo>
                  <a:lnTo>
                    <a:pt x="3995585" y="588822"/>
                  </a:lnTo>
                  <a:lnTo>
                    <a:pt x="4004018" y="586613"/>
                  </a:lnTo>
                  <a:lnTo>
                    <a:pt x="4011472" y="582904"/>
                  </a:lnTo>
                  <a:lnTo>
                    <a:pt x="4017937" y="577723"/>
                  </a:lnTo>
                  <a:lnTo>
                    <a:pt x="4023017" y="571385"/>
                  </a:lnTo>
                  <a:lnTo>
                    <a:pt x="4023156" y="571220"/>
                  </a:lnTo>
                  <a:lnTo>
                    <a:pt x="4026878" y="563549"/>
                  </a:lnTo>
                  <a:lnTo>
                    <a:pt x="4029113" y="554723"/>
                  </a:lnTo>
                  <a:lnTo>
                    <a:pt x="4029862" y="544728"/>
                  </a:lnTo>
                  <a:close/>
                </a:path>
                <a:path w="4204334" h="868680">
                  <a:moveTo>
                    <a:pt x="4129303" y="468033"/>
                  </a:moveTo>
                  <a:lnTo>
                    <a:pt x="4106113" y="468033"/>
                  </a:lnTo>
                  <a:lnTo>
                    <a:pt x="4106113" y="544474"/>
                  </a:lnTo>
                  <a:lnTo>
                    <a:pt x="4105605" y="544563"/>
                  </a:lnTo>
                  <a:lnTo>
                    <a:pt x="4067594" y="468033"/>
                  </a:lnTo>
                  <a:lnTo>
                    <a:pt x="4044391" y="468033"/>
                  </a:lnTo>
                  <a:lnTo>
                    <a:pt x="4044391" y="587844"/>
                  </a:lnTo>
                  <a:lnTo>
                    <a:pt x="4067594" y="587844"/>
                  </a:lnTo>
                  <a:lnTo>
                    <a:pt x="4067594" y="511479"/>
                  </a:lnTo>
                  <a:lnTo>
                    <a:pt x="4068089" y="511403"/>
                  </a:lnTo>
                  <a:lnTo>
                    <a:pt x="4106113" y="587844"/>
                  </a:lnTo>
                  <a:lnTo>
                    <a:pt x="4129303" y="587844"/>
                  </a:lnTo>
                  <a:lnTo>
                    <a:pt x="4129303" y="468033"/>
                  </a:lnTo>
                  <a:close/>
                </a:path>
                <a:path w="4204334" h="868680">
                  <a:moveTo>
                    <a:pt x="4203712" y="493433"/>
                  </a:moveTo>
                  <a:lnTo>
                    <a:pt x="4200448" y="444436"/>
                  </a:lnTo>
                  <a:lnTo>
                    <a:pt x="4190898" y="396773"/>
                  </a:lnTo>
                  <a:lnTo>
                    <a:pt x="4175379" y="351015"/>
                  </a:lnTo>
                  <a:lnTo>
                    <a:pt x="4154195" y="307721"/>
                  </a:lnTo>
                  <a:lnTo>
                    <a:pt x="4127690" y="267449"/>
                  </a:lnTo>
                  <a:lnTo>
                    <a:pt x="4096169" y="230784"/>
                  </a:lnTo>
                  <a:lnTo>
                    <a:pt x="4059974" y="198272"/>
                  </a:lnTo>
                  <a:lnTo>
                    <a:pt x="4019423" y="170497"/>
                  </a:lnTo>
                  <a:lnTo>
                    <a:pt x="3984612" y="152311"/>
                  </a:lnTo>
                  <a:lnTo>
                    <a:pt x="3941038" y="135585"/>
                  </a:lnTo>
                  <a:lnTo>
                    <a:pt x="3936809" y="149123"/>
                  </a:lnTo>
                  <a:lnTo>
                    <a:pt x="3950982" y="153898"/>
                  </a:lnTo>
                  <a:lnTo>
                    <a:pt x="3964965" y="159270"/>
                  </a:lnTo>
                  <a:lnTo>
                    <a:pt x="4012184" y="182714"/>
                  </a:lnTo>
                  <a:lnTo>
                    <a:pt x="4051211" y="209448"/>
                  </a:lnTo>
                  <a:lnTo>
                    <a:pt x="4086047" y="240715"/>
                  </a:lnTo>
                  <a:lnTo>
                    <a:pt x="4116374" y="275996"/>
                  </a:lnTo>
                  <a:lnTo>
                    <a:pt x="4141876" y="314744"/>
                  </a:lnTo>
                  <a:lnTo>
                    <a:pt x="4162260" y="356400"/>
                  </a:lnTo>
                  <a:lnTo>
                    <a:pt x="4177195" y="400431"/>
                  </a:lnTo>
                  <a:lnTo>
                    <a:pt x="4186390" y="446290"/>
                  </a:lnTo>
                  <a:lnTo>
                    <a:pt x="4189526" y="493433"/>
                  </a:lnTo>
                  <a:lnTo>
                    <a:pt x="4186224" y="542328"/>
                  </a:lnTo>
                  <a:lnTo>
                    <a:pt x="4176611" y="589229"/>
                  </a:lnTo>
                  <a:lnTo>
                    <a:pt x="4161129" y="633730"/>
                  </a:lnTo>
                  <a:lnTo>
                    <a:pt x="4140200" y="675386"/>
                  </a:lnTo>
                  <a:lnTo>
                    <a:pt x="4114254" y="713765"/>
                  </a:lnTo>
                  <a:lnTo>
                    <a:pt x="4083735" y="748423"/>
                  </a:lnTo>
                  <a:lnTo>
                    <a:pt x="4049077" y="778941"/>
                  </a:lnTo>
                  <a:lnTo>
                    <a:pt x="4010698" y="804887"/>
                  </a:lnTo>
                  <a:lnTo>
                    <a:pt x="3969054" y="825817"/>
                  </a:lnTo>
                  <a:lnTo>
                    <a:pt x="3924554" y="841311"/>
                  </a:lnTo>
                  <a:lnTo>
                    <a:pt x="3877640" y="850912"/>
                  </a:lnTo>
                  <a:lnTo>
                    <a:pt x="3828758" y="854214"/>
                  </a:lnTo>
                  <a:lnTo>
                    <a:pt x="3779863" y="850912"/>
                  </a:lnTo>
                  <a:lnTo>
                    <a:pt x="3732961" y="841311"/>
                  </a:lnTo>
                  <a:lnTo>
                    <a:pt x="3688461" y="825817"/>
                  </a:lnTo>
                  <a:lnTo>
                    <a:pt x="3646805" y="804887"/>
                  </a:lnTo>
                  <a:lnTo>
                    <a:pt x="3608425" y="778941"/>
                  </a:lnTo>
                  <a:lnTo>
                    <a:pt x="3573767" y="748423"/>
                  </a:lnTo>
                  <a:lnTo>
                    <a:pt x="3543249" y="713765"/>
                  </a:lnTo>
                  <a:lnTo>
                    <a:pt x="3517303" y="675386"/>
                  </a:lnTo>
                  <a:lnTo>
                    <a:pt x="3496373" y="633730"/>
                  </a:lnTo>
                  <a:lnTo>
                    <a:pt x="3480879" y="589229"/>
                  </a:lnTo>
                  <a:lnTo>
                    <a:pt x="3471278" y="542328"/>
                  </a:lnTo>
                  <a:lnTo>
                    <a:pt x="3467976" y="493433"/>
                  </a:lnTo>
                  <a:lnTo>
                    <a:pt x="3471265" y="444766"/>
                  </a:lnTo>
                  <a:lnTo>
                    <a:pt x="3480943" y="397624"/>
                  </a:lnTo>
                  <a:lnTo>
                    <a:pt x="3496653" y="352539"/>
                  </a:lnTo>
                  <a:lnTo>
                    <a:pt x="3518090" y="310070"/>
                  </a:lnTo>
                  <a:lnTo>
                    <a:pt x="3544913" y="270776"/>
                  </a:lnTo>
                  <a:lnTo>
                    <a:pt x="3576802" y="235216"/>
                  </a:lnTo>
                  <a:lnTo>
                    <a:pt x="3613429" y="203936"/>
                  </a:lnTo>
                  <a:lnTo>
                    <a:pt x="3654475" y="177482"/>
                  </a:lnTo>
                  <a:lnTo>
                    <a:pt x="3694607" y="158432"/>
                  </a:lnTo>
                  <a:lnTo>
                    <a:pt x="3689324" y="145262"/>
                  </a:lnTo>
                  <a:lnTo>
                    <a:pt x="3647605" y="165061"/>
                  </a:lnTo>
                  <a:lnTo>
                    <a:pt x="3604945" y="192557"/>
                  </a:lnTo>
                  <a:lnTo>
                    <a:pt x="3566884" y="225069"/>
                  </a:lnTo>
                  <a:lnTo>
                    <a:pt x="3533737" y="262026"/>
                  </a:lnTo>
                  <a:lnTo>
                    <a:pt x="3505860" y="302856"/>
                  </a:lnTo>
                  <a:lnTo>
                    <a:pt x="3483584" y="346989"/>
                  </a:lnTo>
                  <a:lnTo>
                    <a:pt x="3467252" y="393852"/>
                  </a:lnTo>
                  <a:lnTo>
                    <a:pt x="3457206" y="442861"/>
                  </a:lnTo>
                  <a:lnTo>
                    <a:pt x="3453790" y="493433"/>
                  </a:lnTo>
                  <a:lnTo>
                    <a:pt x="3456711" y="540410"/>
                  </a:lnTo>
                  <a:lnTo>
                    <a:pt x="3465258" y="585647"/>
                  </a:lnTo>
                  <a:lnTo>
                    <a:pt x="3479063" y="628827"/>
                  </a:lnTo>
                  <a:lnTo>
                    <a:pt x="3497783" y="669556"/>
                  </a:lnTo>
                  <a:lnTo>
                    <a:pt x="3521062" y="707517"/>
                  </a:lnTo>
                  <a:lnTo>
                    <a:pt x="3548532" y="742327"/>
                  </a:lnTo>
                  <a:lnTo>
                    <a:pt x="3579863" y="773658"/>
                  </a:lnTo>
                  <a:lnTo>
                    <a:pt x="3614674" y="801128"/>
                  </a:lnTo>
                  <a:lnTo>
                    <a:pt x="3652634" y="824407"/>
                  </a:lnTo>
                  <a:lnTo>
                    <a:pt x="3693363" y="843127"/>
                  </a:lnTo>
                  <a:lnTo>
                    <a:pt x="3736543" y="856932"/>
                  </a:lnTo>
                  <a:lnTo>
                    <a:pt x="3781780" y="865479"/>
                  </a:lnTo>
                  <a:lnTo>
                    <a:pt x="3828758" y="868400"/>
                  </a:lnTo>
                  <a:lnTo>
                    <a:pt x="3875722" y="865479"/>
                  </a:lnTo>
                  <a:lnTo>
                    <a:pt x="3920972" y="856932"/>
                  </a:lnTo>
                  <a:lnTo>
                    <a:pt x="3964140" y="843127"/>
                  </a:lnTo>
                  <a:lnTo>
                    <a:pt x="4004881" y="824407"/>
                  </a:lnTo>
                  <a:lnTo>
                    <a:pt x="4042829" y="801128"/>
                  </a:lnTo>
                  <a:lnTo>
                    <a:pt x="4077652" y="773658"/>
                  </a:lnTo>
                  <a:lnTo>
                    <a:pt x="4108970" y="742327"/>
                  </a:lnTo>
                  <a:lnTo>
                    <a:pt x="4136440" y="707517"/>
                  </a:lnTo>
                  <a:lnTo>
                    <a:pt x="4159720" y="669556"/>
                  </a:lnTo>
                  <a:lnTo>
                    <a:pt x="4178427" y="628827"/>
                  </a:lnTo>
                  <a:lnTo>
                    <a:pt x="4192244" y="585647"/>
                  </a:lnTo>
                  <a:lnTo>
                    <a:pt x="4200779" y="540410"/>
                  </a:lnTo>
                  <a:lnTo>
                    <a:pt x="4203712" y="493433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87934" y="3661308"/>
            <a:ext cx="5054600" cy="1344295"/>
            <a:chOff x="287934" y="3661308"/>
            <a:chExt cx="5054600" cy="1344295"/>
          </a:xfrm>
        </p:grpSpPr>
        <p:pic>
          <p:nvPicPr>
            <p:cNvPr id="30" name="object 3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34" y="3855809"/>
              <a:ext cx="2618397" cy="114924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5445" y="3661308"/>
              <a:ext cx="2896911" cy="1271455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951" y="7820188"/>
            <a:ext cx="3506961" cy="112152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80" y="9438208"/>
            <a:ext cx="2504681" cy="89408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4951896" y="10226440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90170" y="10226440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18224" y="10226440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36766" y="10226440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87480" y="10226440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14192" y="9473666"/>
            <a:ext cx="2058670" cy="4394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MAYOR</a:t>
            </a:r>
            <a:r>
              <a:rPr sz="650" spc="-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ESPESOR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CADA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UNA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25" dirty="0">
                <a:solidFill>
                  <a:srgbClr val="231F20"/>
                </a:solidFill>
                <a:latin typeface="Verdana"/>
                <a:cs typeface="Verdana"/>
              </a:rPr>
              <a:t>SUS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Verdana"/>
                <a:cs typeface="Verdana"/>
              </a:rPr>
              <a:t>PARTES</a:t>
            </a:r>
            <a:endParaRPr sz="650">
              <a:latin typeface="Verdana"/>
              <a:cs typeface="Verdana"/>
            </a:endParaRPr>
          </a:p>
          <a:p>
            <a:pPr marL="86995">
              <a:lnSpc>
                <a:spcPct val="100000"/>
              </a:lnSpc>
              <a:spcBef>
                <a:spcPts val="120"/>
              </a:spcBef>
            </a:pP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borde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40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65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60" dirty="0">
                <a:solidFill>
                  <a:srgbClr val="231F20"/>
                </a:solidFill>
                <a:latin typeface="Verdana"/>
                <a:cs typeface="Verdana"/>
              </a:rPr>
              <a:t>•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cuerpo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75" dirty="0">
                <a:solidFill>
                  <a:srgbClr val="231F20"/>
                </a:solidFill>
                <a:latin typeface="Verdana"/>
                <a:cs typeface="Verdana"/>
              </a:rPr>
              <a:t>2,5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65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60" dirty="0">
                <a:solidFill>
                  <a:srgbClr val="231F20"/>
                </a:solidFill>
                <a:latin typeface="Verdana"/>
                <a:cs typeface="Verdana"/>
              </a:rPr>
              <a:t>•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base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50" dirty="0">
                <a:solidFill>
                  <a:srgbClr val="231F20"/>
                </a:solidFill>
                <a:latin typeface="Verdana"/>
                <a:cs typeface="Verdana"/>
              </a:rPr>
              <a:t>4,5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30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endParaRPr sz="650">
              <a:latin typeface="Verdana"/>
              <a:cs typeface="Verdana"/>
            </a:endParaRPr>
          </a:p>
          <a:p>
            <a:pPr marL="142240">
              <a:lnSpc>
                <a:spcPct val="100000"/>
              </a:lnSpc>
              <a:spcBef>
                <a:spcPts val="61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65671" y="9433966"/>
            <a:ext cx="4331970" cy="900430"/>
          </a:xfrm>
          <a:prstGeom prst="rect">
            <a:avLst/>
          </a:prstGeom>
          <a:solidFill>
            <a:srgbClr val="636466"/>
          </a:solidFill>
        </p:spPr>
        <p:txBody>
          <a:bodyPr vert="horz" wrap="square" lIns="0" tIns="52069" rIns="0" bIns="0" rtlCol="0">
            <a:spAutoFit/>
          </a:bodyPr>
          <a:lstStyle/>
          <a:p>
            <a:pPr marL="146685" marR="110489" algn="ctr">
              <a:lnSpc>
                <a:spcPct val="165700"/>
              </a:lnSpc>
              <a:spcBef>
                <a:spcPts val="409"/>
              </a:spcBef>
            </a:pP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Capas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antiadherente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|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Efecto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granito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|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reforzado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Tapas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vidrio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aro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silicona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desmontable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salida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vapor.</a:t>
            </a:r>
            <a:endParaRPr sz="1000">
              <a:latin typeface="Lucida Sans Unicode"/>
              <a:cs typeface="Lucida Sans Unicode"/>
            </a:endParaRPr>
          </a:p>
          <a:p>
            <a:pPr marL="28575"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Mangos,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asas</a:t>
            </a:r>
            <a:r>
              <a:rPr sz="10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perillas</a:t>
            </a:r>
            <a:r>
              <a:rPr sz="1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silicona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simil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madera.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44748" y="792247"/>
            <a:ext cx="399922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cocción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5155" y="2981932"/>
            <a:ext cx="217614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6716</a:t>
            </a:r>
            <a:r>
              <a:rPr sz="1350" spc="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Salsera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6718</a:t>
            </a:r>
            <a:r>
              <a:rPr sz="900" spc="4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6720</a:t>
            </a:r>
            <a:r>
              <a:rPr sz="900" spc="40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83053" y="2966475"/>
            <a:ext cx="1718945" cy="53283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6722</a:t>
            </a:r>
            <a:r>
              <a:rPr sz="9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92526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92526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92526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92526"/>
                </a:solidFill>
                <a:latin typeface="Lucida Sans Unicode"/>
                <a:cs typeface="Lucida Sans Unicode"/>
              </a:rPr>
              <a:t>cm</a:t>
            </a:r>
            <a:r>
              <a:rPr sz="900" spc="425" dirty="0">
                <a:solidFill>
                  <a:srgbClr val="292526"/>
                </a:solidFill>
                <a:latin typeface="Lucida Sans Unicode"/>
                <a:cs typeface="Lucida Sans Unicode"/>
              </a:rPr>
              <a:t> </a:t>
            </a:r>
            <a:endParaRPr lang="es-AR"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6724</a:t>
            </a:r>
            <a:r>
              <a:rPr lang="es-AR" sz="9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lang="es-AR"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spc="-157" baseline="3086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lang="es-AR"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lang="es-AR" sz="1350" spc="6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lang="es-AR"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6726</a:t>
            </a:r>
            <a:r>
              <a:rPr sz="9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45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92591" y="9055358"/>
            <a:ext cx="23012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57127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antiadherente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071" y="5790475"/>
            <a:ext cx="3546047" cy="14030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47" y="5808637"/>
            <a:ext cx="3090555" cy="138768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0962" y="1426971"/>
            <a:ext cx="7037070" cy="1522095"/>
            <a:chOff x="230962" y="1426971"/>
            <a:chExt cx="7037070" cy="1522095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962" y="1539945"/>
              <a:ext cx="2437398" cy="1276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9124" y="1665849"/>
              <a:ext cx="2485486" cy="1282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238" y="1426971"/>
              <a:ext cx="2792780" cy="14605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541" y="3747097"/>
            <a:ext cx="1525501" cy="121680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69808" y="3617311"/>
            <a:ext cx="5111115" cy="1275715"/>
            <a:chOff x="269808" y="3617311"/>
            <a:chExt cx="5111115" cy="1275715"/>
          </a:xfrm>
        </p:grpSpPr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808" y="3703220"/>
              <a:ext cx="2695438" cy="11685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9042" y="3617311"/>
              <a:ext cx="2941527" cy="1275302"/>
            </a:xfrm>
            <a:prstGeom prst="rect">
              <a:avLst/>
            </a:prstGeom>
          </p:spPr>
        </p:pic>
      </p:grp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50898"/>
              </p:ext>
            </p:extLst>
          </p:nvPr>
        </p:nvGraphicFramePr>
        <p:xfrm>
          <a:off x="1271741" y="3006456"/>
          <a:ext cx="4824729" cy="441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685">
                <a:tc>
                  <a:txBody>
                    <a:bodyPr/>
                    <a:lstStyle/>
                    <a:p>
                      <a:pPr marR="27305" algn="ctr">
                        <a:lnSpc>
                          <a:spcPts val="1025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8716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5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Salsera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05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r">
                        <a:lnSpc>
                          <a:spcPts val="1025"/>
                        </a:lnSpc>
                        <a:spcBef>
                          <a:spcPts val="30"/>
                        </a:spcBef>
                        <a:tabLst>
                          <a:tab pos="1436370" algn="l"/>
                        </a:tabLst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8722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1350" spc="-104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marR="29209" algn="ctr">
                        <a:lnSpc>
                          <a:spcPts val="1035"/>
                        </a:lnSpc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8718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6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02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55"/>
                        </a:lnSpc>
                        <a:spcBef>
                          <a:spcPts val="5"/>
                        </a:spcBef>
                        <a:tabLst>
                          <a:tab pos="144145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8724</a:t>
                      </a:r>
                      <a:r>
                        <a:rPr sz="900" spc="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algn="ctr">
                        <a:lnSpc>
                          <a:spcPts val="1060"/>
                        </a:lnSpc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6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06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0"/>
                        </a:lnSpc>
                        <a:tabLst>
                          <a:tab pos="1441450" algn="l"/>
                        </a:tabLst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8726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Cacerola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055333" y="5089599"/>
            <a:ext cx="1721485" cy="4667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90"/>
              </a:spcBef>
              <a:tabLst>
                <a:tab pos="143573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81402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95"/>
              </a:spcBef>
              <a:tabLst>
                <a:tab pos="1435735" algn="l"/>
              </a:tabLst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81422</a:t>
            </a:r>
            <a:r>
              <a:rPr sz="1350" spc="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  <a:tabLst>
                <a:tab pos="143573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81424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83954" y="5087997"/>
            <a:ext cx="1640205" cy="4699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9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81426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81428</a:t>
            </a:r>
            <a:r>
              <a:rPr sz="900" spc="1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3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1350" baseline="6172" dirty="0">
              <a:latin typeface="Lucida Sans Unicode"/>
              <a:cs typeface="Lucida Sans Unicode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</a:pPr>
            <a:r>
              <a:rPr sz="1350" spc="-37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81403</a:t>
            </a:r>
            <a:r>
              <a:rPr sz="1350" spc="187" baseline="-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6576" y="5103199"/>
            <a:ext cx="149352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87414</a:t>
            </a:r>
            <a:r>
              <a:rPr sz="9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24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2" y="7683576"/>
            <a:ext cx="2948340" cy="121423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967125" y="9055464"/>
            <a:ext cx="23355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87125</a:t>
            </a:r>
            <a:r>
              <a:rPr sz="900" spc="4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antiadherente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4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708" y="7756788"/>
            <a:ext cx="3538219" cy="12011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87" y="9433127"/>
            <a:ext cx="2532773" cy="89916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948299" y="10226440"/>
            <a:ext cx="27749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86572" y="10226440"/>
            <a:ext cx="26670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CERÁMICO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14627" y="10226440"/>
            <a:ext cx="27686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ELÉCTRICO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33170" y="10226440"/>
            <a:ext cx="119380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GAS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83884" y="10226440"/>
            <a:ext cx="274955" cy="85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HALÓGENO</a:t>
            </a:r>
            <a:endParaRPr sz="35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10584" y="9473666"/>
            <a:ext cx="2058670" cy="4394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MAYOR</a:t>
            </a:r>
            <a:r>
              <a:rPr sz="650" spc="-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ESPESOR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CADA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UNA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25" dirty="0">
                <a:solidFill>
                  <a:srgbClr val="231F20"/>
                </a:solidFill>
                <a:latin typeface="Verdana"/>
                <a:cs typeface="Verdana"/>
              </a:rPr>
              <a:t>SUS</a:t>
            </a:r>
            <a:r>
              <a:rPr sz="6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Verdana"/>
                <a:cs typeface="Verdana"/>
              </a:rPr>
              <a:t>PARTES</a:t>
            </a:r>
            <a:endParaRPr sz="650">
              <a:latin typeface="Verdana"/>
              <a:cs typeface="Verdana"/>
            </a:endParaRPr>
          </a:p>
          <a:p>
            <a:pPr marL="86995">
              <a:lnSpc>
                <a:spcPct val="100000"/>
              </a:lnSpc>
              <a:spcBef>
                <a:spcPts val="120"/>
              </a:spcBef>
            </a:pP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borde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40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65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60" dirty="0">
                <a:solidFill>
                  <a:srgbClr val="231F20"/>
                </a:solidFill>
                <a:latin typeface="Verdana"/>
                <a:cs typeface="Verdana"/>
              </a:rPr>
              <a:t>•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cuerpo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75" dirty="0">
                <a:solidFill>
                  <a:srgbClr val="231F20"/>
                </a:solidFill>
                <a:latin typeface="Verdana"/>
                <a:cs typeface="Verdana"/>
              </a:rPr>
              <a:t>2,5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65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160" dirty="0">
                <a:solidFill>
                  <a:srgbClr val="231F20"/>
                </a:solidFill>
                <a:latin typeface="Verdana"/>
                <a:cs typeface="Verdana"/>
              </a:rPr>
              <a:t>•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dirty="0">
                <a:solidFill>
                  <a:srgbClr val="231F20"/>
                </a:solidFill>
                <a:latin typeface="Verdana"/>
                <a:cs typeface="Verdana"/>
              </a:rPr>
              <a:t>base</a:t>
            </a:r>
            <a:r>
              <a:rPr sz="650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-50" dirty="0">
                <a:solidFill>
                  <a:srgbClr val="231F20"/>
                </a:solidFill>
                <a:latin typeface="Verdana"/>
                <a:cs typeface="Verdana"/>
              </a:rPr>
              <a:t>4,5</a:t>
            </a:r>
            <a:r>
              <a:rPr sz="650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50" spc="30" dirty="0">
                <a:solidFill>
                  <a:srgbClr val="231F20"/>
                </a:solidFill>
                <a:latin typeface="Verdana"/>
                <a:cs typeface="Verdana"/>
              </a:rPr>
              <a:t>mm</a:t>
            </a:r>
            <a:endParaRPr sz="650">
              <a:latin typeface="Verdana"/>
              <a:cs typeface="Verdana"/>
            </a:endParaRPr>
          </a:p>
          <a:p>
            <a:pPr marL="142240">
              <a:lnSpc>
                <a:spcPct val="100000"/>
              </a:lnSpc>
              <a:spcBef>
                <a:spcPts val="615"/>
              </a:spcBef>
            </a:pP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APTO</a:t>
            </a:r>
            <a:r>
              <a:rPr sz="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PARA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DISTINTOS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TIPOS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COCINAS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5671" y="9433966"/>
            <a:ext cx="4331970" cy="900430"/>
          </a:xfrm>
          <a:prstGeom prst="rect">
            <a:avLst/>
          </a:prstGeom>
          <a:solidFill>
            <a:srgbClr val="636466"/>
          </a:solidFill>
        </p:spPr>
        <p:txBody>
          <a:bodyPr vert="horz" wrap="square" lIns="0" tIns="52069" rIns="0" bIns="0" rtlCol="0">
            <a:spAutoFit/>
          </a:bodyPr>
          <a:lstStyle/>
          <a:p>
            <a:pPr marL="146685" marR="109855" indent="-635" algn="ctr">
              <a:lnSpc>
                <a:spcPct val="165700"/>
              </a:lnSpc>
              <a:spcBef>
                <a:spcPts val="409"/>
              </a:spcBef>
            </a:pP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Capas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antiadherente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|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Efecto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granito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|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Aluminio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reforzado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Tapas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vidrio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aro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silicona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desmontable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salida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vapor.</a:t>
            </a:r>
            <a:endParaRPr sz="1000">
              <a:latin typeface="Lucida Sans Unicode"/>
              <a:cs typeface="Lucida Sans Unicode"/>
            </a:endParaRPr>
          </a:p>
          <a:p>
            <a:pPr marL="28575"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Mangos,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asas</a:t>
            </a:r>
            <a:r>
              <a:rPr sz="1000" spc="2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perillas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silicona.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44761" y="792247"/>
            <a:ext cx="399922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cocción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sistema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inducción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8364" y="7399618"/>
            <a:ext cx="23609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81902</a:t>
            </a:r>
            <a:r>
              <a:rPr sz="900" spc="3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09861" y="7400858"/>
            <a:ext cx="18954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87126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c/tapa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4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4762" y="9054893"/>
            <a:ext cx="19723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87122</a:t>
            </a:r>
            <a:r>
              <a:rPr sz="900" spc="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516424" y="290558"/>
            <a:ext cx="749935" cy="868680"/>
            <a:chOff x="6516424" y="290558"/>
            <a:chExt cx="749935" cy="868680"/>
          </a:xfrm>
        </p:grpSpPr>
        <p:sp>
          <p:nvSpPr>
            <p:cNvPr id="33" name="object 33"/>
            <p:cNvSpPr/>
            <p:nvPr/>
          </p:nvSpPr>
          <p:spPr>
            <a:xfrm>
              <a:off x="6658115" y="621512"/>
              <a:ext cx="331470" cy="74295"/>
            </a:xfrm>
            <a:custGeom>
              <a:avLst/>
              <a:gdLst/>
              <a:ahLst/>
              <a:cxnLst/>
              <a:rect l="l" t="t" r="r" b="b"/>
              <a:pathLst>
                <a:path w="331470" h="74295">
                  <a:moveTo>
                    <a:pt x="48336" y="66751"/>
                  </a:moveTo>
                  <a:lnTo>
                    <a:pt x="7378" y="66751"/>
                  </a:lnTo>
                  <a:lnTo>
                    <a:pt x="7378" y="0"/>
                  </a:lnTo>
                  <a:lnTo>
                    <a:pt x="0" y="0"/>
                  </a:lnTo>
                  <a:lnTo>
                    <a:pt x="0" y="73698"/>
                  </a:lnTo>
                  <a:lnTo>
                    <a:pt x="48336" y="73698"/>
                  </a:lnTo>
                  <a:lnTo>
                    <a:pt x="48336" y="66751"/>
                  </a:lnTo>
                  <a:close/>
                </a:path>
                <a:path w="331470" h="74295">
                  <a:moveTo>
                    <a:pt x="104508" y="0"/>
                  </a:moveTo>
                  <a:lnTo>
                    <a:pt x="97129" y="0"/>
                  </a:lnTo>
                  <a:lnTo>
                    <a:pt x="97129" y="73698"/>
                  </a:lnTo>
                  <a:lnTo>
                    <a:pt x="104508" y="73698"/>
                  </a:lnTo>
                  <a:lnTo>
                    <a:pt x="104508" y="0"/>
                  </a:lnTo>
                  <a:close/>
                </a:path>
                <a:path w="331470" h="74295">
                  <a:moveTo>
                    <a:pt x="221018" y="0"/>
                  </a:moveTo>
                  <a:lnTo>
                    <a:pt x="213652" y="0"/>
                  </a:lnTo>
                  <a:lnTo>
                    <a:pt x="213652" y="35382"/>
                  </a:lnTo>
                  <a:lnTo>
                    <a:pt x="214071" y="59804"/>
                  </a:lnTo>
                  <a:lnTo>
                    <a:pt x="166382" y="0"/>
                  </a:lnTo>
                  <a:lnTo>
                    <a:pt x="161747" y="0"/>
                  </a:lnTo>
                  <a:lnTo>
                    <a:pt x="161747" y="73698"/>
                  </a:lnTo>
                  <a:lnTo>
                    <a:pt x="169113" y="73698"/>
                  </a:lnTo>
                  <a:lnTo>
                    <a:pt x="169113" y="36220"/>
                  </a:lnTo>
                  <a:lnTo>
                    <a:pt x="168897" y="14427"/>
                  </a:lnTo>
                  <a:lnTo>
                    <a:pt x="216598" y="73698"/>
                  </a:lnTo>
                  <a:lnTo>
                    <a:pt x="221018" y="73698"/>
                  </a:lnTo>
                  <a:lnTo>
                    <a:pt x="221018" y="0"/>
                  </a:lnTo>
                  <a:close/>
                </a:path>
                <a:path w="331470" h="74295">
                  <a:moveTo>
                    <a:pt x="331101" y="66751"/>
                  </a:moveTo>
                  <a:lnTo>
                    <a:pt x="285623" y="66751"/>
                  </a:lnTo>
                  <a:lnTo>
                    <a:pt x="285623" y="40220"/>
                  </a:lnTo>
                  <a:lnTo>
                    <a:pt x="328142" y="40220"/>
                  </a:lnTo>
                  <a:lnTo>
                    <a:pt x="328142" y="33375"/>
                  </a:lnTo>
                  <a:lnTo>
                    <a:pt x="285623" y="33375"/>
                  </a:lnTo>
                  <a:lnTo>
                    <a:pt x="285623" y="6946"/>
                  </a:lnTo>
                  <a:lnTo>
                    <a:pt x="330149" y="6946"/>
                  </a:lnTo>
                  <a:lnTo>
                    <a:pt x="330149" y="0"/>
                  </a:lnTo>
                  <a:lnTo>
                    <a:pt x="278244" y="0"/>
                  </a:lnTo>
                  <a:lnTo>
                    <a:pt x="278244" y="73698"/>
                  </a:lnTo>
                  <a:lnTo>
                    <a:pt x="331101" y="73698"/>
                  </a:lnTo>
                  <a:lnTo>
                    <a:pt x="331101" y="66751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4128" y="621514"/>
              <a:ext cx="73482" cy="7368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16421" y="290562"/>
              <a:ext cx="749935" cy="868680"/>
            </a:xfrm>
            <a:custGeom>
              <a:avLst/>
              <a:gdLst/>
              <a:ahLst/>
              <a:cxnLst/>
              <a:rect l="l" t="t" r="r" b="b"/>
              <a:pathLst>
                <a:path w="749934" h="868680">
                  <a:moveTo>
                    <a:pt x="153162" y="504736"/>
                  </a:moveTo>
                  <a:lnTo>
                    <a:pt x="130136" y="468693"/>
                  </a:lnTo>
                  <a:lnTo>
                    <a:pt x="112750" y="466305"/>
                  </a:lnTo>
                  <a:lnTo>
                    <a:pt x="103898" y="467029"/>
                  </a:lnTo>
                  <a:lnTo>
                    <a:pt x="74853" y="491693"/>
                  </a:lnTo>
                  <a:lnTo>
                    <a:pt x="72097" y="510247"/>
                  </a:lnTo>
                  <a:lnTo>
                    <a:pt x="72097" y="545795"/>
                  </a:lnTo>
                  <a:lnTo>
                    <a:pt x="89636" y="583158"/>
                  </a:lnTo>
                  <a:lnTo>
                    <a:pt x="114160" y="589572"/>
                  </a:lnTo>
                  <a:lnTo>
                    <a:pt x="123037" y="588975"/>
                  </a:lnTo>
                  <a:lnTo>
                    <a:pt x="152501" y="560171"/>
                  </a:lnTo>
                  <a:lnTo>
                    <a:pt x="130365" y="558431"/>
                  </a:lnTo>
                  <a:lnTo>
                    <a:pt x="129095" y="563854"/>
                  </a:lnTo>
                  <a:lnTo>
                    <a:pt x="124053" y="569937"/>
                  </a:lnTo>
                  <a:lnTo>
                    <a:pt x="119913" y="571461"/>
                  </a:lnTo>
                  <a:lnTo>
                    <a:pt x="107848" y="571461"/>
                  </a:lnTo>
                  <a:lnTo>
                    <a:pt x="103124" y="569366"/>
                  </a:lnTo>
                  <a:lnTo>
                    <a:pt x="96875" y="560971"/>
                  </a:lnTo>
                  <a:lnTo>
                    <a:pt x="95313" y="554520"/>
                  </a:lnTo>
                  <a:lnTo>
                    <a:pt x="95313" y="501408"/>
                  </a:lnTo>
                  <a:lnTo>
                    <a:pt x="96774" y="494982"/>
                  </a:lnTo>
                  <a:lnTo>
                    <a:pt x="102577" y="486587"/>
                  </a:lnTo>
                  <a:lnTo>
                    <a:pt x="106934" y="484492"/>
                  </a:lnTo>
                  <a:lnTo>
                    <a:pt x="119113" y="484492"/>
                  </a:lnTo>
                  <a:lnTo>
                    <a:pt x="123659" y="486029"/>
                  </a:lnTo>
                  <a:lnTo>
                    <a:pt x="129095" y="492175"/>
                  </a:lnTo>
                  <a:lnTo>
                    <a:pt x="130441" y="497547"/>
                  </a:lnTo>
                  <a:lnTo>
                    <a:pt x="130441" y="505218"/>
                  </a:lnTo>
                  <a:lnTo>
                    <a:pt x="152996" y="505218"/>
                  </a:lnTo>
                  <a:lnTo>
                    <a:pt x="153162" y="504736"/>
                  </a:lnTo>
                  <a:close/>
                </a:path>
                <a:path w="749934" h="868680">
                  <a:moveTo>
                    <a:pt x="250875" y="544728"/>
                  </a:moveTo>
                  <a:lnTo>
                    <a:pt x="250202" y="502348"/>
                  </a:lnTo>
                  <a:lnTo>
                    <a:pt x="227749" y="470700"/>
                  </a:lnTo>
                  <a:lnTo>
                    <a:pt x="227749" y="502348"/>
                  </a:lnTo>
                  <a:lnTo>
                    <a:pt x="227749" y="553618"/>
                  </a:lnTo>
                  <a:lnTo>
                    <a:pt x="226009" y="560273"/>
                  </a:lnTo>
                  <a:lnTo>
                    <a:pt x="219036" y="569163"/>
                  </a:lnTo>
                  <a:lnTo>
                    <a:pt x="213931" y="571385"/>
                  </a:lnTo>
                  <a:lnTo>
                    <a:pt x="200431" y="571385"/>
                  </a:lnTo>
                  <a:lnTo>
                    <a:pt x="195351" y="569163"/>
                  </a:lnTo>
                  <a:lnTo>
                    <a:pt x="188493" y="560273"/>
                  </a:lnTo>
                  <a:lnTo>
                    <a:pt x="186766" y="553618"/>
                  </a:lnTo>
                  <a:lnTo>
                    <a:pt x="186766" y="502348"/>
                  </a:lnTo>
                  <a:lnTo>
                    <a:pt x="188455" y="495769"/>
                  </a:lnTo>
                  <a:lnTo>
                    <a:pt x="190919" y="492531"/>
                  </a:lnTo>
                  <a:lnTo>
                    <a:pt x="195275" y="486879"/>
                  </a:lnTo>
                  <a:lnTo>
                    <a:pt x="200355" y="484657"/>
                  </a:lnTo>
                  <a:lnTo>
                    <a:pt x="213791" y="484657"/>
                  </a:lnTo>
                  <a:lnTo>
                    <a:pt x="218909" y="486879"/>
                  </a:lnTo>
                  <a:lnTo>
                    <a:pt x="225971" y="495769"/>
                  </a:lnTo>
                  <a:lnTo>
                    <a:pt x="227749" y="502348"/>
                  </a:lnTo>
                  <a:lnTo>
                    <a:pt x="227749" y="470700"/>
                  </a:lnTo>
                  <a:lnTo>
                    <a:pt x="224967" y="469303"/>
                  </a:lnTo>
                  <a:lnTo>
                    <a:pt x="216522" y="467055"/>
                  </a:lnTo>
                  <a:lnTo>
                    <a:pt x="207098" y="466305"/>
                  </a:lnTo>
                  <a:lnTo>
                    <a:pt x="197688" y="467055"/>
                  </a:lnTo>
                  <a:lnTo>
                    <a:pt x="166598" y="492531"/>
                  </a:lnTo>
                  <a:lnTo>
                    <a:pt x="163639" y="544728"/>
                  </a:lnTo>
                  <a:lnTo>
                    <a:pt x="164299" y="553618"/>
                  </a:lnTo>
                  <a:lnTo>
                    <a:pt x="189344" y="586613"/>
                  </a:lnTo>
                  <a:lnTo>
                    <a:pt x="207175" y="589572"/>
                  </a:lnTo>
                  <a:lnTo>
                    <a:pt x="216598" y="588835"/>
                  </a:lnTo>
                  <a:lnTo>
                    <a:pt x="225031" y="586613"/>
                  </a:lnTo>
                  <a:lnTo>
                    <a:pt x="232486" y="582904"/>
                  </a:lnTo>
                  <a:lnTo>
                    <a:pt x="238937" y="577723"/>
                  </a:lnTo>
                  <a:lnTo>
                    <a:pt x="244030" y="571385"/>
                  </a:lnTo>
                  <a:lnTo>
                    <a:pt x="244170" y="571220"/>
                  </a:lnTo>
                  <a:lnTo>
                    <a:pt x="247891" y="563549"/>
                  </a:lnTo>
                  <a:lnTo>
                    <a:pt x="250139" y="554723"/>
                  </a:lnTo>
                  <a:lnTo>
                    <a:pt x="250875" y="544728"/>
                  </a:lnTo>
                  <a:close/>
                </a:path>
                <a:path w="749934" h="868680">
                  <a:moveTo>
                    <a:pt x="329311" y="206832"/>
                  </a:moveTo>
                  <a:lnTo>
                    <a:pt x="315722" y="169252"/>
                  </a:lnTo>
                  <a:lnTo>
                    <a:pt x="296862" y="136131"/>
                  </a:lnTo>
                  <a:lnTo>
                    <a:pt x="292862" y="129679"/>
                  </a:lnTo>
                  <a:lnTo>
                    <a:pt x="272554" y="80238"/>
                  </a:lnTo>
                  <a:lnTo>
                    <a:pt x="272440" y="79933"/>
                  </a:lnTo>
                  <a:lnTo>
                    <a:pt x="273812" y="42837"/>
                  </a:lnTo>
                  <a:lnTo>
                    <a:pt x="284429" y="19329"/>
                  </a:lnTo>
                  <a:lnTo>
                    <a:pt x="291706" y="10388"/>
                  </a:lnTo>
                  <a:lnTo>
                    <a:pt x="282054" y="0"/>
                  </a:lnTo>
                  <a:lnTo>
                    <a:pt x="274053" y="9779"/>
                  </a:lnTo>
                  <a:lnTo>
                    <a:pt x="261048" y="37122"/>
                  </a:lnTo>
                  <a:lnTo>
                    <a:pt x="258279" y="79933"/>
                  </a:lnTo>
                  <a:lnTo>
                    <a:pt x="258254" y="80238"/>
                  </a:lnTo>
                  <a:lnTo>
                    <a:pt x="280898" y="137299"/>
                  </a:lnTo>
                  <a:lnTo>
                    <a:pt x="284492" y="143103"/>
                  </a:lnTo>
                  <a:lnTo>
                    <a:pt x="292862" y="157175"/>
                  </a:lnTo>
                  <a:lnTo>
                    <a:pt x="302869" y="175310"/>
                  </a:lnTo>
                  <a:lnTo>
                    <a:pt x="311365" y="193255"/>
                  </a:lnTo>
                  <a:lnTo>
                    <a:pt x="315531" y="213144"/>
                  </a:lnTo>
                  <a:lnTo>
                    <a:pt x="312026" y="233324"/>
                  </a:lnTo>
                  <a:lnTo>
                    <a:pt x="300863" y="253746"/>
                  </a:lnTo>
                  <a:lnTo>
                    <a:pt x="282092" y="274332"/>
                  </a:lnTo>
                  <a:lnTo>
                    <a:pt x="291668" y="284797"/>
                  </a:lnTo>
                  <a:lnTo>
                    <a:pt x="316433" y="256006"/>
                  </a:lnTo>
                  <a:lnTo>
                    <a:pt x="327799" y="229768"/>
                  </a:lnTo>
                  <a:lnTo>
                    <a:pt x="329311" y="206832"/>
                  </a:lnTo>
                  <a:close/>
                </a:path>
                <a:path w="749934" h="868680">
                  <a:moveTo>
                    <a:pt x="344220" y="504736"/>
                  </a:moveTo>
                  <a:lnTo>
                    <a:pt x="321195" y="468693"/>
                  </a:lnTo>
                  <a:lnTo>
                    <a:pt x="303809" y="466305"/>
                  </a:lnTo>
                  <a:lnTo>
                    <a:pt x="294957" y="467029"/>
                  </a:lnTo>
                  <a:lnTo>
                    <a:pt x="265912" y="491693"/>
                  </a:lnTo>
                  <a:lnTo>
                    <a:pt x="263156" y="510247"/>
                  </a:lnTo>
                  <a:lnTo>
                    <a:pt x="263156" y="545795"/>
                  </a:lnTo>
                  <a:lnTo>
                    <a:pt x="280708" y="583158"/>
                  </a:lnTo>
                  <a:lnTo>
                    <a:pt x="305219" y="589572"/>
                  </a:lnTo>
                  <a:lnTo>
                    <a:pt x="314096" y="588975"/>
                  </a:lnTo>
                  <a:lnTo>
                    <a:pt x="343573" y="560171"/>
                  </a:lnTo>
                  <a:lnTo>
                    <a:pt x="321424" y="558431"/>
                  </a:lnTo>
                  <a:lnTo>
                    <a:pt x="320154" y="563854"/>
                  </a:lnTo>
                  <a:lnTo>
                    <a:pt x="315112" y="569937"/>
                  </a:lnTo>
                  <a:lnTo>
                    <a:pt x="310972" y="571461"/>
                  </a:lnTo>
                  <a:lnTo>
                    <a:pt x="298907" y="571461"/>
                  </a:lnTo>
                  <a:lnTo>
                    <a:pt x="294182" y="569366"/>
                  </a:lnTo>
                  <a:lnTo>
                    <a:pt x="287934" y="560971"/>
                  </a:lnTo>
                  <a:lnTo>
                    <a:pt x="286372" y="554520"/>
                  </a:lnTo>
                  <a:lnTo>
                    <a:pt x="286372" y="501408"/>
                  </a:lnTo>
                  <a:lnTo>
                    <a:pt x="287832" y="494982"/>
                  </a:lnTo>
                  <a:lnTo>
                    <a:pt x="293636" y="486587"/>
                  </a:lnTo>
                  <a:lnTo>
                    <a:pt x="297992" y="484492"/>
                  </a:lnTo>
                  <a:lnTo>
                    <a:pt x="310172" y="484492"/>
                  </a:lnTo>
                  <a:lnTo>
                    <a:pt x="314718" y="486029"/>
                  </a:lnTo>
                  <a:lnTo>
                    <a:pt x="320154" y="492175"/>
                  </a:lnTo>
                  <a:lnTo>
                    <a:pt x="321500" y="497547"/>
                  </a:lnTo>
                  <a:lnTo>
                    <a:pt x="321500" y="505218"/>
                  </a:lnTo>
                  <a:lnTo>
                    <a:pt x="344055" y="505218"/>
                  </a:lnTo>
                  <a:lnTo>
                    <a:pt x="344220" y="504736"/>
                  </a:lnTo>
                  <a:close/>
                </a:path>
                <a:path w="749934" h="868680">
                  <a:moveTo>
                    <a:pt x="398678" y="206832"/>
                  </a:moveTo>
                  <a:lnTo>
                    <a:pt x="385089" y="169252"/>
                  </a:lnTo>
                  <a:lnTo>
                    <a:pt x="366229" y="136131"/>
                  </a:lnTo>
                  <a:lnTo>
                    <a:pt x="362229" y="129679"/>
                  </a:lnTo>
                  <a:lnTo>
                    <a:pt x="341922" y="80238"/>
                  </a:lnTo>
                  <a:lnTo>
                    <a:pt x="341795" y="79933"/>
                  </a:lnTo>
                  <a:lnTo>
                    <a:pt x="343179" y="42837"/>
                  </a:lnTo>
                  <a:lnTo>
                    <a:pt x="353796" y="19329"/>
                  </a:lnTo>
                  <a:lnTo>
                    <a:pt x="361073" y="10388"/>
                  </a:lnTo>
                  <a:lnTo>
                    <a:pt x="351421" y="0"/>
                  </a:lnTo>
                  <a:lnTo>
                    <a:pt x="343420" y="9779"/>
                  </a:lnTo>
                  <a:lnTo>
                    <a:pt x="330415" y="37122"/>
                  </a:lnTo>
                  <a:lnTo>
                    <a:pt x="327634" y="79933"/>
                  </a:lnTo>
                  <a:lnTo>
                    <a:pt x="327621" y="80238"/>
                  </a:lnTo>
                  <a:lnTo>
                    <a:pt x="350266" y="137299"/>
                  </a:lnTo>
                  <a:lnTo>
                    <a:pt x="353847" y="143103"/>
                  </a:lnTo>
                  <a:lnTo>
                    <a:pt x="362229" y="157175"/>
                  </a:lnTo>
                  <a:lnTo>
                    <a:pt x="372237" y="175310"/>
                  </a:lnTo>
                  <a:lnTo>
                    <a:pt x="380733" y="193255"/>
                  </a:lnTo>
                  <a:lnTo>
                    <a:pt x="384898" y="213144"/>
                  </a:lnTo>
                  <a:lnTo>
                    <a:pt x="381393" y="233324"/>
                  </a:lnTo>
                  <a:lnTo>
                    <a:pt x="370230" y="253746"/>
                  </a:lnTo>
                  <a:lnTo>
                    <a:pt x="351459" y="274332"/>
                  </a:lnTo>
                  <a:lnTo>
                    <a:pt x="361035" y="284797"/>
                  </a:lnTo>
                  <a:lnTo>
                    <a:pt x="385800" y="256006"/>
                  </a:lnTo>
                  <a:lnTo>
                    <a:pt x="397167" y="229768"/>
                  </a:lnTo>
                  <a:lnTo>
                    <a:pt x="398678" y="206832"/>
                  </a:lnTo>
                  <a:close/>
                </a:path>
                <a:path w="749934" h="868680">
                  <a:moveTo>
                    <a:pt x="435775" y="504736"/>
                  </a:moveTo>
                  <a:lnTo>
                    <a:pt x="412750" y="468693"/>
                  </a:lnTo>
                  <a:lnTo>
                    <a:pt x="395363" y="466305"/>
                  </a:lnTo>
                  <a:lnTo>
                    <a:pt x="386511" y="467029"/>
                  </a:lnTo>
                  <a:lnTo>
                    <a:pt x="357466" y="491693"/>
                  </a:lnTo>
                  <a:lnTo>
                    <a:pt x="354711" y="510247"/>
                  </a:lnTo>
                  <a:lnTo>
                    <a:pt x="354711" y="545795"/>
                  </a:lnTo>
                  <a:lnTo>
                    <a:pt x="372249" y="583158"/>
                  </a:lnTo>
                  <a:lnTo>
                    <a:pt x="396773" y="589572"/>
                  </a:lnTo>
                  <a:lnTo>
                    <a:pt x="405650" y="588975"/>
                  </a:lnTo>
                  <a:lnTo>
                    <a:pt x="435114" y="560171"/>
                  </a:lnTo>
                  <a:lnTo>
                    <a:pt x="412978" y="558431"/>
                  </a:lnTo>
                  <a:lnTo>
                    <a:pt x="411708" y="563854"/>
                  </a:lnTo>
                  <a:lnTo>
                    <a:pt x="406666" y="569937"/>
                  </a:lnTo>
                  <a:lnTo>
                    <a:pt x="402526" y="571461"/>
                  </a:lnTo>
                  <a:lnTo>
                    <a:pt x="390461" y="571461"/>
                  </a:lnTo>
                  <a:lnTo>
                    <a:pt x="385737" y="569366"/>
                  </a:lnTo>
                  <a:lnTo>
                    <a:pt x="379488" y="560971"/>
                  </a:lnTo>
                  <a:lnTo>
                    <a:pt x="377926" y="554520"/>
                  </a:lnTo>
                  <a:lnTo>
                    <a:pt x="377926" y="501408"/>
                  </a:lnTo>
                  <a:lnTo>
                    <a:pt x="379387" y="494982"/>
                  </a:lnTo>
                  <a:lnTo>
                    <a:pt x="385191" y="486587"/>
                  </a:lnTo>
                  <a:lnTo>
                    <a:pt x="389547" y="484492"/>
                  </a:lnTo>
                  <a:lnTo>
                    <a:pt x="401726" y="484492"/>
                  </a:lnTo>
                  <a:lnTo>
                    <a:pt x="406273" y="486029"/>
                  </a:lnTo>
                  <a:lnTo>
                    <a:pt x="411708" y="492175"/>
                  </a:lnTo>
                  <a:lnTo>
                    <a:pt x="413054" y="497547"/>
                  </a:lnTo>
                  <a:lnTo>
                    <a:pt x="413054" y="505218"/>
                  </a:lnTo>
                  <a:lnTo>
                    <a:pt x="435610" y="505218"/>
                  </a:lnTo>
                  <a:lnTo>
                    <a:pt x="435775" y="504736"/>
                  </a:lnTo>
                  <a:close/>
                </a:path>
                <a:path w="749934" h="868680">
                  <a:moveTo>
                    <a:pt x="468045" y="206832"/>
                  </a:moveTo>
                  <a:lnTo>
                    <a:pt x="454469" y="169252"/>
                  </a:lnTo>
                  <a:lnTo>
                    <a:pt x="435597" y="136131"/>
                  </a:lnTo>
                  <a:lnTo>
                    <a:pt x="431596" y="129679"/>
                  </a:lnTo>
                  <a:lnTo>
                    <a:pt x="411289" y="80238"/>
                  </a:lnTo>
                  <a:lnTo>
                    <a:pt x="411175" y="79933"/>
                  </a:lnTo>
                  <a:lnTo>
                    <a:pt x="412546" y="42837"/>
                  </a:lnTo>
                  <a:lnTo>
                    <a:pt x="423164" y="19329"/>
                  </a:lnTo>
                  <a:lnTo>
                    <a:pt x="430441" y="10388"/>
                  </a:lnTo>
                  <a:lnTo>
                    <a:pt x="420789" y="0"/>
                  </a:lnTo>
                  <a:lnTo>
                    <a:pt x="412788" y="9779"/>
                  </a:lnTo>
                  <a:lnTo>
                    <a:pt x="399783" y="37122"/>
                  </a:lnTo>
                  <a:lnTo>
                    <a:pt x="397014" y="79933"/>
                  </a:lnTo>
                  <a:lnTo>
                    <a:pt x="396989" y="80238"/>
                  </a:lnTo>
                  <a:lnTo>
                    <a:pt x="419633" y="137299"/>
                  </a:lnTo>
                  <a:lnTo>
                    <a:pt x="423227" y="143103"/>
                  </a:lnTo>
                  <a:lnTo>
                    <a:pt x="431596" y="157175"/>
                  </a:lnTo>
                  <a:lnTo>
                    <a:pt x="441604" y="175310"/>
                  </a:lnTo>
                  <a:lnTo>
                    <a:pt x="450100" y="193255"/>
                  </a:lnTo>
                  <a:lnTo>
                    <a:pt x="454266" y="213144"/>
                  </a:lnTo>
                  <a:lnTo>
                    <a:pt x="450761" y="233324"/>
                  </a:lnTo>
                  <a:lnTo>
                    <a:pt x="439597" y="253746"/>
                  </a:lnTo>
                  <a:lnTo>
                    <a:pt x="420827" y="274332"/>
                  </a:lnTo>
                  <a:lnTo>
                    <a:pt x="430403" y="284797"/>
                  </a:lnTo>
                  <a:lnTo>
                    <a:pt x="455168" y="256006"/>
                  </a:lnTo>
                  <a:lnTo>
                    <a:pt x="466534" y="229768"/>
                  </a:lnTo>
                  <a:lnTo>
                    <a:pt x="468045" y="206832"/>
                  </a:lnTo>
                  <a:close/>
                </a:path>
                <a:path w="749934" h="868680">
                  <a:moveTo>
                    <a:pt x="472935" y="468033"/>
                  </a:moveTo>
                  <a:lnTo>
                    <a:pt x="449808" y="468033"/>
                  </a:lnTo>
                  <a:lnTo>
                    <a:pt x="449808" y="587844"/>
                  </a:lnTo>
                  <a:lnTo>
                    <a:pt x="472935" y="587844"/>
                  </a:lnTo>
                  <a:lnTo>
                    <a:pt x="472935" y="468033"/>
                  </a:lnTo>
                  <a:close/>
                </a:path>
                <a:path w="749934" h="868680">
                  <a:moveTo>
                    <a:pt x="562000" y="433070"/>
                  </a:moveTo>
                  <a:lnTo>
                    <a:pt x="561759" y="432574"/>
                  </a:lnTo>
                  <a:lnTo>
                    <a:pt x="535914" y="432574"/>
                  </a:lnTo>
                  <a:lnTo>
                    <a:pt x="521182" y="454456"/>
                  </a:lnTo>
                  <a:lnTo>
                    <a:pt x="541261" y="454456"/>
                  </a:lnTo>
                  <a:lnTo>
                    <a:pt x="562000" y="433070"/>
                  </a:lnTo>
                  <a:close/>
                </a:path>
                <a:path w="749934" h="868680">
                  <a:moveTo>
                    <a:pt x="576072" y="544728"/>
                  </a:moveTo>
                  <a:lnTo>
                    <a:pt x="575398" y="502361"/>
                  </a:lnTo>
                  <a:lnTo>
                    <a:pt x="569188" y="484657"/>
                  </a:lnTo>
                  <a:lnTo>
                    <a:pt x="564095" y="478282"/>
                  </a:lnTo>
                  <a:lnTo>
                    <a:pt x="557618" y="473049"/>
                  </a:lnTo>
                  <a:lnTo>
                    <a:pt x="552945" y="470712"/>
                  </a:lnTo>
                  <a:lnTo>
                    <a:pt x="552945" y="502361"/>
                  </a:lnTo>
                  <a:lnTo>
                    <a:pt x="552945" y="553618"/>
                  </a:lnTo>
                  <a:lnTo>
                    <a:pt x="551205" y="560285"/>
                  </a:lnTo>
                  <a:lnTo>
                    <a:pt x="544245" y="569175"/>
                  </a:lnTo>
                  <a:lnTo>
                    <a:pt x="539127" y="571385"/>
                  </a:lnTo>
                  <a:lnTo>
                    <a:pt x="525627" y="571385"/>
                  </a:lnTo>
                  <a:lnTo>
                    <a:pt x="520547" y="569175"/>
                  </a:lnTo>
                  <a:lnTo>
                    <a:pt x="513689" y="560285"/>
                  </a:lnTo>
                  <a:lnTo>
                    <a:pt x="511975" y="553618"/>
                  </a:lnTo>
                  <a:lnTo>
                    <a:pt x="511975" y="502361"/>
                  </a:lnTo>
                  <a:lnTo>
                    <a:pt x="525551" y="484657"/>
                  </a:lnTo>
                  <a:lnTo>
                    <a:pt x="538988" y="484657"/>
                  </a:lnTo>
                  <a:lnTo>
                    <a:pt x="544106" y="486879"/>
                  </a:lnTo>
                  <a:lnTo>
                    <a:pt x="551180" y="495769"/>
                  </a:lnTo>
                  <a:lnTo>
                    <a:pt x="552945" y="502361"/>
                  </a:lnTo>
                  <a:lnTo>
                    <a:pt x="552945" y="470712"/>
                  </a:lnTo>
                  <a:lnTo>
                    <a:pt x="550164" y="469303"/>
                  </a:lnTo>
                  <a:lnTo>
                    <a:pt x="541718" y="467067"/>
                  </a:lnTo>
                  <a:lnTo>
                    <a:pt x="532295" y="466318"/>
                  </a:lnTo>
                  <a:lnTo>
                    <a:pt x="522884" y="467067"/>
                  </a:lnTo>
                  <a:lnTo>
                    <a:pt x="491794" y="492531"/>
                  </a:lnTo>
                  <a:lnTo>
                    <a:pt x="488848" y="544728"/>
                  </a:lnTo>
                  <a:lnTo>
                    <a:pt x="489508" y="553618"/>
                  </a:lnTo>
                  <a:lnTo>
                    <a:pt x="489585" y="554723"/>
                  </a:lnTo>
                  <a:lnTo>
                    <a:pt x="514540" y="586613"/>
                  </a:lnTo>
                  <a:lnTo>
                    <a:pt x="532384" y="589572"/>
                  </a:lnTo>
                  <a:lnTo>
                    <a:pt x="541794" y="588822"/>
                  </a:lnTo>
                  <a:lnTo>
                    <a:pt x="550227" y="586613"/>
                  </a:lnTo>
                  <a:lnTo>
                    <a:pt x="557682" y="582904"/>
                  </a:lnTo>
                  <a:lnTo>
                    <a:pt x="564146" y="577723"/>
                  </a:lnTo>
                  <a:lnTo>
                    <a:pt x="569226" y="571385"/>
                  </a:lnTo>
                  <a:lnTo>
                    <a:pt x="569366" y="571220"/>
                  </a:lnTo>
                  <a:lnTo>
                    <a:pt x="573087" y="563549"/>
                  </a:lnTo>
                  <a:lnTo>
                    <a:pt x="575322" y="554723"/>
                  </a:lnTo>
                  <a:lnTo>
                    <a:pt x="576072" y="544728"/>
                  </a:lnTo>
                  <a:close/>
                </a:path>
                <a:path w="749934" h="868680">
                  <a:moveTo>
                    <a:pt x="675513" y="468033"/>
                  </a:moveTo>
                  <a:lnTo>
                    <a:pt x="652322" y="468033"/>
                  </a:lnTo>
                  <a:lnTo>
                    <a:pt x="652322" y="544474"/>
                  </a:lnTo>
                  <a:lnTo>
                    <a:pt x="651814" y="544563"/>
                  </a:lnTo>
                  <a:lnTo>
                    <a:pt x="613803" y="468033"/>
                  </a:lnTo>
                  <a:lnTo>
                    <a:pt x="590600" y="468033"/>
                  </a:lnTo>
                  <a:lnTo>
                    <a:pt x="590600" y="587844"/>
                  </a:lnTo>
                  <a:lnTo>
                    <a:pt x="613803" y="587844"/>
                  </a:lnTo>
                  <a:lnTo>
                    <a:pt x="613803" y="511479"/>
                  </a:lnTo>
                  <a:lnTo>
                    <a:pt x="614299" y="511403"/>
                  </a:lnTo>
                  <a:lnTo>
                    <a:pt x="652322" y="587844"/>
                  </a:lnTo>
                  <a:lnTo>
                    <a:pt x="675513" y="587844"/>
                  </a:lnTo>
                  <a:lnTo>
                    <a:pt x="675513" y="468033"/>
                  </a:lnTo>
                  <a:close/>
                </a:path>
                <a:path w="749934" h="868680">
                  <a:moveTo>
                    <a:pt x="749922" y="493433"/>
                  </a:moveTo>
                  <a:lnTo>
                    <a:pt x="746658" y="444436"/>
                  </a:lnTo>
                  <a:lnTo>
                    <a:pt x="737108" y="396773"/>
                  </a:lnTo>
                  <a:lnTo>
                    <a:pt x="721588" y="351015"/>
                  </a:lnTo>
                  <a:lnTo>
                    <a:pt x="700405" y="307721"/>
                  </a:lnTo>
                  <a:lnTo>
                    <a:pt x="673900" y="267449"/>
                  </a:lnTo>
                  <a:lnTo>
                    <a:pt x="642378" y="230784"/>
                  </a:lnTo>
                  <a:lnTo>
                    <a:pt x="606183" y="198272"/>
                  </a:lnTo>
                  <a:lnTo>
                    <a:pt x="565632" y="170497"/>
                  </a:lnTo>
                  <a:lnTo>
                    <a:pt x="530821" y="152311"/>
                  </a:lnTo>
                  <a:lnTo>
                    <a:pt x="487248" y="135585"/>
                  </a:lnTo>
                  <a:lnTo>
                    <a:pt x="483019" y="149123"/>
                  </a:lnTo>
                  <a:lnTo>
                    <a:pt x="497192" y="153898"/>
                  </a:lnTo>
                  <a:lnTo>
                    <a:pt x="511175" y="159270"/>
                  </a:lnTo>
                  <a:lnTo>
                    <a:pt x="558393" y="182714"/>
                  </a:lnTo>
                  <a:lnTo>
                    <a:pt x="597420" y="209448"/>
                  </a:lnTo>
                  <a:lnTo>
                    <a:pt x="632256" y="240715"/>
                  </a:lnTo>
                  <a:lnTo>
                    <a:pt x="662584" y="275996"/>
                  </a:lnTo>
                  <a:lnTo>
                    <a:pt x="688086" y="314744"/>
                  </a:lnTo>
                  <a:lnTo>
                    <a:pt x="708469" y="356400"/>
                  </a:lnTo>
                  <a:lnTo>
                    <a:pt x="723404" y="400431"/>
                  </a:lnTo>
                  <a:lnTo>
                    <a:pt x="732599" y="446290"/>
                  </a:lnTo>
                  <a:lnTo>
                    <a:pt x="735736" y="493433"/>
                  </a:lnTo>
                  <a:lnTo>
                    <a:pt x="732434" y="542328"/>
                  </a:lnTo>
                  <a:lnTo>
                    <a:pt x="722820" y="589229"/>
                  </a:lnTo>
                  <a:lnTo>
                    <a:pt x="707339" y="633730"/>
                  </a:lnTo>
                  <a:lnTo>
                    <a:pt x="686409" y="675386"/>
                  </a:lnTo>
                  <a:lnTo>
                    <a:pt x="660463" y="713765"/>
                  </a:lnTo>
                  <a:lnTo>
                    <a:pt x="629945" y="748423"/>
                  </a:lnTo>
                  <a:lnTo>
                    <a:pt x="595287" y="778941"/>
                  </a:lnTo>
                  <a:lnTo>
                    <a:pt x="556907" y="804887"/>
                  </a:lnTo>
                  <a:lnTo>
                    <a:pt x="515264" y="825817"/>
                  </a:lnTo>
                  <a:lnTo>
                    <a:pt x="470763" y="841311"/>
                  </a:lnTo>
                  <a:lnTo>
                    <a:pt x="423849" y="850912"/>
                  </a:lnTo>
                  <a:lnTo>
                    <a:pt x="374967" y="854214"/>
                  </a:lnTo>
                  <a:lnTo>
                    <a:pt x="326072" y="850912"/>
                  </a:lnTo>
                  <a:lnTo>
                    <a:pt x="279171" y="841311"/>
                  </a:lnTo>
                  <a:lnTo>
                    <a:pt x="234670" y="825817"/>
                  </a:lnTo>
                  <a:lnTo>
                    <a:pt x="193014" y="804887"/>
                  </a:lnTo>
                  <a:lnTo>
                    <a:pt x="154635" y="778941"/>
                  </a:lnTo>
                  <a:lnTo>
                    <a:pt x="119976" y="748423"/>
                  </a:lnTo>
                  <a:lnTo>
                    <a:pt x="89458" y="713765"/>
                  </a:lnTo>
                  <a:lnTo>
                    <a:pt x="63512" y="675386"/>
                  </a:lnTo>
                  <a:lnTo>
                    <a:pt x="42583" y="633730"/>
                  </a:lnTo>
                  <a:lnTo>
                    <a:pt x="27089" y="589229"/>
                  </a:lnTo>
                  <a:lnTo>
                    <a:pt x="17487" y="542328"/>
                  </a:lnTo>
                  <a:lnTo>
                    <a:pt x="14185" y="493433"/>
                  </a:lnTo>
                  <a:lnTo>
                    <a:pt x="17475" y="444766"/>
                  </a:lnTo>
                  <a:lnTo>
                    <a:pt x="27152" y="397624"/>
                  </a:lnTo>
                  <a:lnTo>
                    <a:pt x="42862" y="352539"/>
                  </a:lnTo>
                  <a:lnTo>
                    <a:pt x="64300" y="310070"/>
                  </a:lnTo>
                  <a:lnTo>
                    <a:pt x="91122" y="270776"/>
                  </a:lnTo>
                  <a:lnTo>
                    <a:pt x="123012" y="235216"/>
                  </a:lnTo>
                  <a:lnTo>
                    <a:pt x="159639" y="203936"/>
                  </a:lnTo>
                  <a:lnTo>
                    <a:pt x="200685" y="177482"/>
                  </a:lnTo>
                  <a:lnTo>
                    <a:pt x="240817" y="158432"/>
                  </a:lnTo>
                  <a:lnTo>
                    <a:pt x="235534" y="145262"/>
                  </a:lnTo>
                  <a:lnTo>
                    <a:pt x="193814" y="165061"/>
                  </a:lnTo>
                  <a:lnTo>
                    <a:pt x="151155" y="192557"/>
                  </a:lnTo>
                  <a:lnTo>
                    <a:pt x="113093" y="225069"/>
                  </a:lnTo>
                  <a:lnTo>
                    <a:pt x="79946" y="262026"/>
                  </a:lnTo>
                  <a:lnTo>
                    <a:pt x="52070" y="302856"/>
                  </a:lnTo>
                  <a:lnTo>
                    <a:pt x="29794" y="346989"/>
                  </a:lnTo>
                  <a:lnTo>
                    <a:pt x="13462" y="393852"/>
                  </a:lnTo>
                  <a:lnTo>
                    <a:pt x="3416" y="442861"/>
                  </a:lnTo>
                  <a:lnTo>
                    <a:pt x="0" y="493433"/>
                  </a:lnTo>
                  <a:lnTo>
                    <a:pt x="2921" y="540410"/>
                  </a:lnTo>
                  <a:lnTo>
                    <a:pt x="11468" y="585647"/>
                  </a:lnTo>
                  <a:lnTo>
                    <a:pt x="25273" y="628827"/>
                  </a:lnTo>
                  <a:lnTo>
                    <a:pt x="43992" y="669556"/>
                  </a:lnTo>
                  <a:lnTo>
                    <a:pt x="67271" y="707517"/>
                  </a:lnTo>
                  <a:lnTo>
                    <a:pt x="94742" y="742327"/>
                  </a:lnTo>
                  <a:lnTo>
                    <a:pt x="126072" y="773658"/>
                  </a:lnTo>
                  <a:lnTo>
                    <a:pt x="160883" y="801128"/>
                  </a:lnTo>
                  <a:lnTo>
                    <a:pt x="198843" y="824407"/>
                  </a:lnTo>
                  <a:lnTo>
                    <a:pt x="239572" y="843127"/>
                  </a:lnTo>
                  <a:lnTo>
                    <a:pt x="282752" y="856932"/>
                  </a:lnTo>
                  <a:lnTo>
                    <a:pt x="327990" y="865479"/>
                  </a:lnTo>
                  <a:lnTo>
                    <a:pt x="374967" y="868400"/>
                  </a:lnTo>
                  <a:lnTo>
                    <a:pt x="421932" y="865479"/>
                  </a:lnTo>
                  <a:lnTo>
                    <a:pt x="467182" y="856932"/>
                  </a:lnTo>
                  <a:lnTo>
                    <a:pt x="510349" y="843127"/>
                  </a:lnTo>
                  <a:lnTo>
                    <a:pt x="551091" y="824407"/>
                  </a:lnTo>
                  <a:lnTo>
                    <a:pt x="589038" y="801128"/>
                  </a:lnTo>
                  <a:lnTo>
                    <a:pt x="623862" y="773658"/>
                  </a:lnTo>
                  <a:lnTo>
                    <a:pt x="655180" y="742327"/>
                  </a:lnTo>
                  <a:lnTo>
                    <a:pt x="682650" y="707517"/>
                  </a:lnTo>
                  <a:lnTo>
                    <a:pt x="705929" y="669556"/>
                  </a:lnTo>
                  <a:lnTo>
                    <a:pt x="724636" y="628827"/>
                  </a:lnTo>
                  <a:lnTo>
                    <a:pt x="738454" y="585647"/>
                  </a:lnTo>
                  <a:lnTo>
                    <a:pt x="746988" y="540410"/>
                  </a:lnTo>
                  <a:lnTo>
                    <a:pt x="749922" y="493433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799" y="1193736"/>
            <a:ext cx="3364229" cy="2429510"/>
          </a:xfrm>
          <a:custGeom>
            <a:avLst/>
            <a:gdLst/>
            <a:ahLst/>
            <a:cxnLst/>
            <a:rect l="l" t="t" r="r" b="b"/>
            <a:pathLst>
              <a:path w="3364229" h="2429510">
                <a:moveTo>
                  <a:pt x="3363734" y="0"/>
                </a:moveTo>
                <a:lnTo>
                  <a:pt x="0" y="0"/>
                </a:lnTo>
                <a:lnTo>
                  <a:pt x="0" y="2429433"/>
                </a:lnTo>
                <a:lnTo>
                  <a:pt x="3363734" y="2429433"/>
                </a:lnTo>
                <a:lnTo>
                  <a:pt x="3363734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3032" y="1193736"/>
            <a:ext cx="3402329" cy="2429510"/>
          </a:xfrm>
          <a:custGeom>
            <a:avLst/>
            <a:gdLst/>
            <a:ahLst/>
            <a:cxnLst/>
            <a:rect l="l" t="t" r="r" b="b"/>
            <a:pathLst>
              <a:path w="3402329" h="2429510">
                <a:moveTo>
                  <a:pt x="3401771" y="0"/>
                </a:moveTo>
                <a:lnTo>
                  <a:pt x="0" y="0"/>
                </a:lnTo>
                <a:lnTo>
                  <a:pt x="0" y="2429433"/>
                </a:lnTo>
                <a:lnTo>
                  <a:pt x="3401771" y="2429433"/>
                </a:lnTo>
                <a:lnTo>
                  <a:pt x="3401771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4799" y="4421035"/>
            <a:ext cx="6840220" cy="1685925"/>
          </a:xfrm>
          <a:custGeom>
            <a:avLst/>
            <a:gdLst/>
            <a:ahLst/>
            <a:cxnLst/>
            <a:rect l="l" t="t" r="r" b="b"/>
            <a:pathLst>
              <a:path w="6840220" h="1685925">
                <a:moveTo>
                  <a:pt x="6840004" y="0"/>
                </a:moveTo>
                <a:lnTo>
                  <a:pt x="0" y="0"/>
                </a:lnTo>
                <a:lnTo>
                  <a:pt x="0" y="1685366"/>
                </a:lnTo>
                <a:lnTo>
                  <a:pt x="6840004" y="1685366"/>
                </a:lnTo>
                <a:lnTo>
                  <a:pt x="6840004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946582" y="418972"/>
            <a:ext cx="2140190" cy="1353185"/>
            <a:chOff x="4946900" y="411859"/>
            <a:chExt cx="2140190" cy="1353185"/>
          </a:xfrm>
        </p:grpSpPr>
        <p:sp>
          <p:nvSpPr>
            <p:cNvPr id="6" name="object 6"/>
            <p:cNvSpPr/>
            <p:nvPr/>
          </p:nvSpPr>
          <p:spPr>
            <a:xfrm>
              <a:off x="4957935" y="411859"/>
              <a:ext cx="2129155" cy="1353185"/>
            </a:xfrm>
            <a:custGeom>
              <a:avLst/>
              <a:gdLst/>
              <a:ahLst/>
              <a:cxnLst/>
              <a:rect l="l" t="t" r="r" b="b"/>
              <a:pathLst>
                <a:path w="2129154" h="1353185">
                  <a:moveTo>
                    <a:pt x="1523403" y="0"/>
                  </a:moveTo>
                  <a:lnTo>
                    <a:pt x="0" y="91313"/>
                  </a:lnTo>
                  <a:lnTo>
                    <a:pt x="14947" y="909815"/>
                  </a:lnTo>
                  <a:lnTo>
                    <a:pt x="383603" y="1352880"/>
                  </a:lnTo>
                  <a:lnTo>
                    <a:pt x="2128812" y="1061859"/>
                  </a:lnTo>
                  <a:lnTo>
                    <a:pt x="2128812" y="152196"/>
                  </a:lnTo>
                  <a:lnTo>
                    <a:pt x="1523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6900" y="412476"/>
              <a:ext cx="2130742" cy="78788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76" y="8510847"/>
            <a:ext cx="6928446" cy="14733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91" y="6216425"/>
            <a:ext cx="4344853" cy="180861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929" y="6146609"/>
            <a:ext cx="2545175" cy="15554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871925" y="3034634"/>
            <a:ext cx="3727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p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1925" y="3174309"/>
            <a:ext cx="2876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esp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975" y="7884513"/>
            <a:ext cx="3680460" cy="49339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67305</a:t>
            </a:r>
            <a:endParaRPr sz="1000">
              <a:latin typeface="Lucida Sans Unicode"/>
              <a:cs typeface="Lucida Sans Unicode"/>
            </a:endParaRPr>
          </a:p>
          <a:p>
            <a:pPr marL="16510">
              <a:lnSpc>
                <a:spcPct val="100000"/>
              </a:lnSpc>
              <a:spcBef>
                <a:spcPts val="14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27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651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791801" y="7712661"/>
          <a:ext cx="2440304" cy="840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195">
                <a:tc>
                  <a:txBody>
                    <a:bodyPr/>
                    <a:lstStyle/>
                    <a:p>
                      <a:pPr marR="7620" algn="ctr">
                        <a:lnSpc>
                          <a:spcPts val="1185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51403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espátula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nylon,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corrugado.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51630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sartén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  <a:p>
                      <a:pPr marL="41910">
                        <a:lnSpc>
                          <a:spcPts val="1065"/>
                        </a:lnSpc>
                        <a:spcBef>
                          <a:spcPts val="20"/>
                        </a:spcBef>
                      </a:pP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espátula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nylon,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corrugado.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339699" y="9856547"/>
            <a:ext cx="6874509" cy="31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ts val="1195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51436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ts val="107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2633" y="374883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60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19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60" y="268757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73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72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804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19" y="145745"/>
                </a:lnTo>
                <a:lnTo>
                  <a:pt x="871365" y="142265"/>
                </a:lnTo>
                <a:lnTo>
                  <a:pt x="865636" y="132143"/>
                </a:lnTo>
                <a:lnTo>
                  <a:pt x="853930" y="128398"/>
                </a:lnTo>
                <a:lnTo>
                  <a:pt x="854941" y="128398"/>
                </a:lnTo>
                <a:lnTo>
                  <a:pt x="83363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3650818" y="1199832"/>
            <a:ext cx="3623310" cy="1873885"/>
            <a:chOff x="3650818" y="1199832"/>
            <a:chExt cx="3623310" cy="1873885"/>
          </a:xfrm>
        </p:grpSpPr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803" y="1497861"/>
              <a:ext cx="79060" cy="7785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0818" y="1199832"/>
              <a:ext cx="142214" cy="840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032" y="1199832"/>
              <a:ext cx="3401771" cy="18733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653" y="1199832"/>
              <a:ext cx="1550174" cy="5649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300" y="1199832"/>
              <a:ext cx="2116328" cy="564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0283" y="3065487"/>
              <a:ext cx="2880842" cy="767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195400" y="3221736"/>
            <a:ext cx="8388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89161" y="406423"/>
            <a:ext cx="3911122" cy="2974113"/>
            <a:chOff x="289161" y="406423"/>
            <a:chExt cx="3911122" cy="2974113"/>
          </a:xfrm>
        </p:grpSpPr>
        <p:sp>
          <p:nvSpPr>
            <p:cNvPr id="28" name="object 28"/>
            <p:cNvSpPr/>
            <p:nvPr/>
          </p:nvSpPr>
          <p:spPr>
            <a:xfrm>
              <a:off x="358791" y="406423"/>
              <a:ext cx="2017395" cy="1282065"/>
            </a:xfrm>
            <a:custGeom>
              <a:avLst/>
              <a:gdLst/>
              <a:ahLst/>
              <a:cxnLst/>
              <a:rect l="l" t="t" r="r" b="b"/>
              <a:pathLst>
                <a:path w="2017395" h="1282064">
                  <a:moveTo>
                    <a:pt x="1443609" y="0"/>
                  </a:moveTo>
                  <a:lnTo>
                    <a:pt x="0" y="86525"/>
                  </a:lnTo>
                  <a:lnTo>
                    <a:pt x="14160" y="862152"/>
                  </a:lnTo>
                  <a:lnTo>
                    <a:pt x="363512" y="1282014"/>
                  </a:lnTo>
                  <a:lnTo>
                    <a:pt x="2017306" y="1006233"/>
                  </a:lnTo>
                  <a:lnTo>
                    <a:pt x="2017306" y="144221"/>
                  </a:lnTo>
                  <a:lnTo>
                    <a:pt x="1443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89" y="435681"/>
              <a:ext cx="2017318" cy="8775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161" y="1722756"/>
              <a:ext cx="65638" cy="1523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8534" y="3073158"/>
              <a:ext cx="74498" cy="3073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99" y="1283932"/>
              <a:ext cx="3363734" cy="20966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032" y="3073158"/>
              <a:ext cx="407250" cy="3073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7411" y="3073171"/>
              <a:ext cx="322872" cy="967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355" y="3206775"/>
              <a:ext cx="316928" cy="10287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3859225" y="3159780"/>
            <a:ext cx="10636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6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espátula</a:t>
            </a:r>
            <a:r>
              <a:rPr sz="9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58787" y="3767988"/>
            <a:ext cx="6706234" cy="1889760"/>
            <a:chOff x="358787" y="3767988"/>
            <a:chExt cx="6706234" cy="1889760"/>
          </a:xfrm>
        </p:grpSpPr>
        <p:sp>
          <p:nvSpPr>
            <p:cNvPr id="38" name="object 38"/>
            <p:cNvSpPr/>
            <p:nvPr/>
          </p:nvSpPr>
          <p:spPr>
            <a:xfrm>
              <a:off x="358791" y="3927155"/>
              <a:ext cx="2116455" cy="1344930"/>
            </a:xfrm>
            <a:custGeom>
              <a:avLst/>
              <a:gdLst/>
              <a:ahLst/>
              <a:cxnLst/>
              <a:rect l="l" t="t" r="r" b="b"/>
              <a:pathLst>
                <a:path w="2116455" h="1344929">
                  <a:moveTo>
                    <a:pt x="1514170" y="0"/>
                  </a:moveTo>
                  <a:lnTo>
                    <a:pt x="0" y="90754"/>
                  </a:lnTo>
                  <a:lnTo>
                    <a:pt x="14859" y="904290"/>
                  </a:lnTo>
                  <a:lnTo>
                    <a:pt x="381279" y="1344675"/>
                  </a:lnTo>
                  <a:lnTo>
                    <a:pt x="2115921" y="1055420"/>
                  </a:lnTo>
                  <a:lnTo>
                    <a:pt x="2115921" y="151269"/>
                  </a:lnTo>
                  <a:lnTo>
                    <a:pt x="1514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87" y="3927157"/>
              <a:ext cx="1977948" cy="134467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6736" y="3767988"/>
              <a:ext cx="4727740" cy="188956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6736" y="4043756"/>
              <a:ext cx="137972" cy="96183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453085" y="5474090"/>
            <a:ext cx="4433570" cy="4946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315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51408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200655" y="1283932"/>
            <a:ext cx="2000250" cy="2073275"/>
            <a:chOff x="2200655" y="1283932"/>
            <a:chExt cx="2000250" cy="2073275"/>
          </a:xfrm>
        </p:grpSpPr>
        <p:pic>
          <p:nvPicPr>
            <p:cNvPr id="44" name="object 4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0818" y="1283932"/>
              <a:ext cx="549465" cy="17892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0655" y="3252597"/>
              <a:ext cx="827989" cy="104470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37" y="1283932"/>
            <a:ext cx="1990369" cy="404495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446496" y="3158670"/>
            <a:ext cx="7480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sarten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87216" y="792247"/>
            <a:ext cx="47370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Sets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859225" y="2841762"/>
            <a:ext cx="3241040" cy="3409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6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67006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Set</a:t>
            </a:r>
            <a:r>
              <a:rPr sz="900" spc="-8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6</a:t>
            </a:r>
            <a:r>
              <a:rPr sz="9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iezas: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6496" y="2843787"/>
            <a:ext cx="3080385" cy="3378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67005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cacerola/salsera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22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4417479"/>
            <a:ext cx="6840220" cy="1685925"/>
          </a:xfrm>
          <a:custGeom>
            <a:avLst/>
            <a:gdLst/>
            <a:ahLst/>
            <a:cxnLst/>
            <a:rect l="l" t="t" r="r" b="b"/>
            <a:pathLst>
              <a:path w="6840220" h="1685925">
                <a:moveTo>
                  <a:pt x="6840004" y="0"/>
                </a:moveTo>
                <a:lnTo>
                  <a:pt x="0" y="0"/>
                </a:lnTo>
                <a:lnTo>
                  <a:pt x="0" y="1685366"/>
                </a:lnTo>
                <a:lnTo>
                  <a:pt x="6840004" y="1685366"/>
                </a:lnTo>
                <a:lnTo>
                  <a:pt x="6840004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876" y="1204595"/>
            <a:ext cx="3364229" cy="2429510"/>
          </a:xfrm>
          <a:custGeom>
            <a:avLst/>
            <a:gdLst/>
            <a:ahLst/>
            <a:cxnLst/>
            <a:rect l="l" t="t" r="r" b="b"/>
            <a:pathLst>
              <a:path w="3364229" h="2429510">
                <a:moveTo>
                  <a:pt x="3363734" y="0"/>
                </a:moveTo>
                <a:lnTo>
                  <a:pt x="0" y="0"/>
                </a:lnTo>
                <a:lnTo>
                  <a:pt x="0" y="2429433"/>
                </a:lnTo>
                <a:lnTo>
                  <a:pt x="3363734" y="2429433"/>
                </a:lnTo>
                <a:lnTo>
                  <a:pt x="3363734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7109" y="1204595"/>
            <a:ext cx="3402329" cy="2429510"/>
          </a:xfrm>
          <a:custGeom>
            <a:avLst/>
            <a:gdLst/>
            <a:ahLst/>
            <a:cxnLst/>
            <a:rect l="l" t="t" r="r" b="b"/>
            <a:pathLst>
              <a:path w="3402329" h="2429510">
                <a:moveTo>
                  <a:pt x="3401771" y="0"/>
                </a:moveTo>
                <a:lnTo>
                  <a:pt x="0" y="0"/>
                </a:lnTo>
                <a:lnTo>
                  <a:pt x="0" y="2429433"/>
                </a:lnTo>
                <a:lnTo>
                  <a:pt x="3401771" y="2429433"/>
                </a:lnTo>
                <a:lnTo>
                  <a:pt x="3401771" y="0"/>
                </a:lnTo>
                <a:close/>
              </a:path>
            </a:pathLst>
          </a:custGeom>
          <a:solidFill>
            <a:srgbClr val="E9E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049" y="6108903"/>
            <a:ext cx="2242005" cy="17596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9" y="8536661"/>
            <a:ext cx="6929234" cy="157566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01777" y="6080125"/>
            <a:ext cx="4546600" cy="1907539"/>
            <a:chOff x="301777" y="6080125"/>
            <a:chExt cx="4546600" cy="1907539"/>
          </a:xfrm>
        </p:grpSpPr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77" y="6080125"/>
              <a:ext cx="2276817" cy="19072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43" y="6080125"/>
              <a:ext cx="4496231" cy="190728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3060095" y="364821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002" y="166370"/>
                </a:moveTo>
                <a:lnTo>
                  <a:pt x="776013" y="166370"/>
                </a:lnTo>
                <a:lnTo>
                  <a:pt x="786151" y="167435"/>
                </a:lnTo>
                <a:lnTo>
                  <a:pt x="785295" y="167435"/>
                </a:lnTo>
                <a:lnTo>
                  <a:pt x="795404" y="171832"/>
                </a:lnTo>
                <a:lnTo>
                  <a:pt x="801206" y="179654"/>
                </a:lnTo>
                <a:lnTo>
                  <a:pt x="802751" y="181789"/>
                </a:lnTo>
                <a:lnTo>
                  <a:pt x="803849" y="198958"/>
                </a:lnTo>
                <a:lnTo>
                  <a:pt x="799938" y="213525"/>
                </a:lnTo>
                <a:lnTo>
                  <a:pt x="797309" y="228409"/>
                </a:lnTo>
                <a:lnTo>
                  <a:pt x="850077" y="228409"/>
                </a:lnTo>
                <a:lnTo>
                  <a:pt x="848947" y="239563"/>
                </a:lnTo>
                <a:lnTo>
                  <a:pt x="848826" y="241736"/>
                </a:lnTo>
                <a:lnTo>
                  <a:pt x="848703" y="243941"/>
                </a:lnTo>
                <a:lnTo>
                  <a:pt x="848590" y="245986"/>
                </a:lnTo>
                <a:lnTo>
                  <a:pt x="848516" y="247307"/>
                </a:lnTo>
                <a:lnTo>
                  <a:pt x="848390" y="249567"/>
                </a:lnTo>
                <a:lnTo>
                  <a:pt x="848295" y="251283"/>
                </a:lnTo>
                <a:lnTo>
                  <a:pt x="849540" y="263272"/>
                </a:lnTo>
                <a:lnTo>
                  <a:pt x="877528" y="297905"/>
                </a:lnTo>
                <a:lnTo>
                  <a:pt x="1024220" y="307657"/>
                </a:lnTo>
                <a:lnTo>
                  <a:pt x="1024918" y="307657"/>
                </a:lnTo>
                <a:lnTo>
                  <a:pt x="1070283" y="291985"/>
                </a:lnTo>
                <a:lnTo>
                  <a:pt x="1092284" y="268770"/>
                </a:lnTo>
                <a:lnTo>
                  <a:pt x="948756" y="268770"/>
                </a:lnTo>
                <a:lnTo>
                  <a:pt x="941931" y="266817"/>
                </a:lnTo>
                <a:lnTo>
                  <a:pt x="937709" y="261494"/>
                </a:lnTo>
                <a:lnTo>
                  <a:pt x="936414" y="253602"/>
                </a:lnTo>
                <a:lnTo>
                  <a:pt x="938368" y="243941"/>
                </a:lnTo>
                <a:lnTo>
                  <a:pt x="952795" y="200875"/>
                </a:lnTo>
                <a:lnTo>
                  <a:pt x="986126" y="168589"/>
                </a:lnTo>
                <a:lnTo>
                  <a:pt x="999366" y="166611"/>
                </a:lnTo>
                <a:lnTo>
                  <a:pt x="1134947" y="166611"/>
                </a:lnTo>
                <a:lnTo>
                  <a:pt x="1135002" y="166370"/>
                </a:lnTo>
                <a:close/>
              </a:path>
              <a:path w="1440179" h="307975">
                <a:moveTo>
                  <a:pt x="740376" y="128462"/>
                </a:moveTo>
                <a:lnTo>
                  <a:pt x="623003" y="128462"/>
                </a:lnTo>
                <a:lnTo>
                  <a:pt x="606390" y="166370"/>
                </a:lnTo>
                <a:lnTo>
                  <a:pt x="1209957" y="166370"/>
                </a:lnTo>
                <a:lnTo>
                  <a:pt x="1177305" y="242938"/>
                </a:lnTo>
                <a:lnTo>
                  <a:pt x="1170865" y="273804"/>
                </a:lnTo>
                <a:lnTo>
                  <a:pt x="1172634" y="284973"/>
                </a:lnTo>
                <a:lnTo>
                  <a:pt x="1177953" y="294525"/>
                </a:lnTo>
                <a:lnTo>
                  <a:pt x="1180434" y="301779"/>
                </a:lnTo>
                <a:lnTo>
                  <a:pt x="1186084" y="305504"/>
                </a:lnTo>
                <a:lnTo>
                  <a:pt x="1199298" y="306882"/>
                </a:lnTo>
                <a:lnTo>
                  <a:pt x="1224257" y="307073"/>
                </a:lnTo>
                <a:lnTo>
                  <a:pt x="1422962" y="307073"/>
                </a:lnTo>
                <a:lnTo>
                  <a:pt x="1439781" y="268770"/>
                </a:lnTo>
                <a:lnTo>
                  <a:pt x="1439864" y="268579"/>
                </a:lnTo>
                <a:lnTo>
                  <a:pt x="1294264" y="268579"/>
                </a:lnTo>
                <a:lnTo>
                  <a:pt x="1281749" y="264974"/>
                </a:lnTo>
                <a:lnTo>
                  <a:pt x="1278102" y="257238"/>
                </a:lnTo>
                <a:lnTo>
                  <a:pt x="1278730" y="251283"/>
                </a:lnTo>
                <a:lnTo>
                  <a:pt x="1278816" y="250461"/>
                </a:lnTo>
                <a:lnTo>
                  <a:pt x="1278911" y="249567"/>
                </a:lnTo>
                <a:lnTo>
                  <a:pt x="1280099" y="245986"/>
                </a:lnTo>
                <a:lnTo>
                  <a:pt x="1317152" y="161937"/>
                </a:lnTo>
                <a:lnTo>
                  <a:pt x="877598" y="161937"/>
                </a:lnTo>
                <a:lnTo>
                  <a:pt x="870191" y="145745"/>
                </a:lnTo>
                <a:lnTo>
                  <a:pt x="748325" y="145745"/>
                </a:lnTo>
                <a:lnTo>
                  <a:pt x="748252" y="137453"/>
                </a:lnTo>
                <a:lnTo>
                  <a:pt x="748141" y="133353"/>
                </a:lnTo>
                <a:lnTo>
                  <a:pt x="748020" y="128866"/>
                </a:lnTo>
                <a:lnTo>
                  <a:pt x="740376" y="128462"/>
                </a:lnTo>
                <a:close/>
              </a:path>
              <a:path w="1440179" h="307975">
                <a:moveTo>
                  <a:pt x="333898" y="0"/>
                </a:moveTo>
                <a:lnTo>
                  <a:pt x="155667" y="0"/>
                </a:lnTo>
                <a:lnTo>
                  <a:pt x="140270" y="1375"/>
                </a:lnTo>
                <a:lnTo>
                  <a:pt x="82322" y="25662"/>
                </a:lnTo>
                <a:lnTo>
                  <a:pt x="53724" y="57734"/>
                </a:lnTo>
                <a:lnTo>
                  <a:pt x="22815" y="106494"/>
                </a:lnTo>
                <a:lnTo>
                  <a:pt x="1363" y="166370"/>
                </a:lnTo>
                <a:lnTo>
                  <a:pt x="1151" y="167435"/>
                </a:lnTo>
                <a:lnTo>
                  <a:pt x="1036" y="168008"/>
                </a:lnTo>
                <a:lnTo>
                  <a:pt x="946" y="168589"/>
                </a:lnTo>
                <a:lnTo>
                  <a:pt x="184" y="198958"/>
                </a:lnTo>
                <a:lnTo>
                  <a:pt x="136" y="200875"/>
                </a:lnTo>
                <a:lnTo>
                  <a:pt x="55" y="204098"/>
                </a:lnTo>
                <a:lnTo>
                  <a:pt x="0" y="212231"/>
                </a:lnTo>
                <a:lnTo>
                  <a:pt x="6154" y="248096"/>
                </a:lnTo>
                <a:lnTo>
                  <a:pt x="27117" y="278434"/>
                </a:lnTo>
                <a:lnTo>
                  <a:pt x="66702" y="299190"/>
                </a:lnTo>
                <a:lnTo>
                  <a:pt x="128819" y="306882"/>
                </a:lnTo>
                <a:lnTo>
                  <a:pt x="675376" y="306882"/>
                </a:lnTo>
                <a:lnTo>
                  <a:pt x="691966" y="268770"/>
                </a:lnTo>
                <a:lnTo>
                  <a:pt x="692049" y="268579"/>
                </a:lnTo>
                <a:lnTo>
                  <a:pt x="147159" y="268579"/>
                </a:lnTo>
                <a:lnTo>
                  <a:pt x="118269" y="260000"/>
                </a:lnTo>
                <a:lnTo>
                  <a:pt x="108720" y="241211"/>
                </a:lnTo>
                <a:lnTo>
                  <a:pt x="109503" y="222421"/>
                </a:lnTo>
                <a:lnTo>
                  <a:pt x="132942" y="146188"/>
                </a:lnTo>
                <a:lnTo>
                  <a:pt x="148375" y="106651"/>
                </a:lnTo>
                <a:lnTo>
                  <a:pt x="184801" y="59382"/>
                </a:lnTo>
                <a:lnTo>
                  <a:pt x="220181" y="41391"/>
                </a:lnTo>
                <a:lnTo>
                  <a:pt x="227822" y="40487"/>
                </a:lnTo>
                <a:lnTo>
                  <a:pt x="403540" y="40487"/>
                </a:lnTo>
                <a:lnTo>
                  <a:pt x="400635" y="29205"/>
                </a:lnTo>
                <a:lnTo>
                  <a:pt x="374284" y="9913"/>
                </a:lnTo>
                <a:lnTo>
                  <a:pt x="346676" y="1711"/>
                </a:lnTo>
                <a:lnTo>
                  <a:pt x="333898" y="0"/>
                </a:lnTo>
                <a:close/>
              </a:path>
              <a:path w="1440179" h="307975">
                <a:moveTo>
                  <a:pt x="1134947" y="166611"/>
                </a:moveTo>
                <a:lnTo>
                  <a:pt x="1028144" y="166611"/>
                </a:lnTo>
                <a:lnTo>
                  <a:pt x="1033014" y="168008"/>
                </a:lnTo>
                <a:lnTo>
                  <a:pt x="1034972" y="168589"/>
                </a:lnTo>
                <a:lnTo>
                  <a:pt x="1039174" y="173889"/>
                </a:lnTo>
                <a:lnTo>
                  <a:pt x="1040481" y="181789"/>
                </a:lnTo>
                <a:lnTo>
                  <a:pt x="1038719" y="190596"/>
                </a:lnTo>
                <a:lnTo>
                  <a:pt x="1038664" y="190869"/>
                </a:lnTo>
                <a:lnTo>
                  <a:pt x="1038545" y="191465"/>
                </a:lnTo>
                <a:lnTo>
                  <a:pt x="1019343" y="243941"/>
                </a:lnTo>
                <a:lnTo>
                  <a:pt x="991136" y="268770"/>
                </a:lnTo>
                <a:lnTo>
                  <a:pt x="1092284" y="268770"/>
                </a:lnTo>
                <a:lnTo>
                  <a:pt x="1103212" y="257238"/>
                </a:lnTo>
                <a:lnTo>
                  <a:pt x="1104988" y="253602"/>
                </a:lnTo>
                <a:lnTo>
                  <a:pt x="1124656" y="212231"/>
                </a:lnTo>
                <a:lnTo>
                  <a:pt x="1134896" y="166839"/>
                </a:lnTo>
                <a:lnTo>
                  <a:pt x="1134947" y="166611"/>
                </a:lnTo>
                <a:close/>
              </a:path>
              <a:path w="1440179" h="307975">
                <a:moveTo>
                  <a:pt x="552612" y="127977"/>
                </a:moveTo>
                <a:lnTo>
                  <a:pt x="394503" y="127977"/>
                </a:lnTo>
                <a:lnTo>
                  <a:pt x="360861" y="132180"/>
                </a:lnTo>
                <a:lnTo>
                  <a:pt x="338348" y="141427"/>
                </a:lnTo>
                <a:lnTo>
                  <a:pt x="325739" y="150673"/>
                </a:lnTo>
                <a:lnTo>
                  <a:pt x="321808" y="154876"/>
                </a:lnTo>
                <a:lnTo>
                  <a:pt x="293370" y="182912"/>
                </a:lnTo>
                <a:lnTo>
                  <a:pt x="279896" y="204098"/>
                </a:lnTo>
                <a:lnTo>
                  <a:pt x="277851" y="228409"/>
                </a:lnTo>
                <a:lnTo>
                  <a:pt x="277794" y="229089"/>
                </a:lnTo>
                <a:lnTo>
                  <a:pt x="283396" y="268046"/>
                </a:lnTo>
                <a:lnTo>
                  <a:pt x="283472" y="268579"/>
                </a:lnTo>
                <a:lnTo>
                  <a:pt x="390490" y="268579"/>
                </a:lnTo>
                <a:lnTo>
                  <a:pt x="377125" y="263608"/>
                </a:lnTo>
                <a:lnTo>
                  <a:pt x="371387" y="252672"/>
                </a:lnTo>
                <a:lnTo>
                  <a:pt x="370661" y="245986"/>
                </a:lnTo>
                <a:lnTo>
                  <a:pt x="370538" y="244856"/>
                </a:lnTo>
                <a:lnTo>
                  <a:pt x="370439" y="243941"/>
                </a:lnTo>
                <a:lnTo>
                  <a:pt x="370325" y="239563"/>
                </a:lnTo>
                <a:lnTo>
                  <a:pt x="370487" y="236766"/>
                </a:lnTo>
                <a:lnTo>
                  <a:pt x="389975" y="190596"/>
                </a:lnTo>
                <a:lnTo>
                  <a:pt x="415772" y="166611"/>
                </a:lnTo>
                <a:lnTo>
                  <a:pt x="412811" y="166611"/>
                </a:lnTo>
                <a:lnTo>
                  <a:pt x="426122" y="166370"/>
                </a:lnTo>
                <a:lnTo>
                  <a:pt x="558092" y="166370"/>
                </a:lnTo>
                <a:lnTo>
                  <a:pt x="565369" y="149440"/>
                </a:lnTo>
                <a:lnTo>
                  <a:pt x="567089" y="137453"/>
                </a:lnTo>
                <a:lnTo>
                  <a:pt x="563111" y="131030"/>
                </a:lnTo>
                <a:lnTo>
                  <a:pt x="557086" y="128462"/>
                </a:lnTo>
                <a:lnTo>
                  <a:pt x="557218" y="128462"/>
                </a:lnTo>
                <a:lnTo>
                  <a:pt x="552612" y="127977"/>
                </a:lnTo>
                <a:close/>
              </a:path>
              <a:path w="1440179" h="307975">
                <a:moveTo>
                  <a:pt x="558092" y="166370"/>
                </a:moveTo>
                <a:lnTo>
                  <a:pt x="472610" y="166370"/>
                </a:lnTo>
                <a:lnTo>
                  <a:pt x="428463" y="268579"/>
                </a:lnTo>
                <a:lnTo>
                  <a:pt x="692049" y="268579"/>
                </a:lnTo>
                <a:lnTo>
                  <a:pt x="692281" y="268046"/>
                </a:lnTo>
                <a:lnTo>
                  <a:pt x="536032" y="268046"/>
                </a:lnTo>
                <a:lnTo>
                  <a:pt x="524930" y="264789"/>
                </a:lnTo>
                <a:lnTo>
                  <a:pt x="521582" y="257625"/>
                </a:lnTo>
                <a:lnTo>
                  <a:pt x="522206" y="251283"/>
                </a:lnTo>
                <a:lnTo>
                  <a:pt x="522287" y="250461"/>
                </a:lnTo>
                <a:lnTo>
                  <a:pt x="523311" y="247307"/>
                </a:lnTo>
                <a:lnTo>
                  <a:pt x="557890" y="166839"/>
                </a:lnTo>
                <a:lnTo>
                  <a:pt x="557988" y="166611"/>
                </a:lnTo>
                <a:lnTo>
                  <a:pt x="558092" y="166370"/>
                </a:lnTo>
                <a:close/>
              </a:path>
              <a:path w="1440179" h="307975">
                <a:moveTo>
                  <a:pt x="769420" y="166370"/>
                </a:moveTo>
                <a:lnTo>
                  <a:pt x="619064" y="166370"/>
                </a:lnTo>
                <a:lnTo>
                  <a:pt x="629488" y="167435"/>
                </a:lnTo>
                <a:lnTo>
                  <a:pt x="634114" y="169654"/>
                </a:lnTo>
                <a:lnTo>
                  <a:pt x="634055" y="171832"/>
                </a:lnTo>
                <a:lnTo>
                  <a:pt x="633962" y="174742"/>
                </a:lnTo>
                <a:lnTo>
                  <a:pt x="630113" y="184264"/>
                </a:lnTo>
                <a:lnTo>
                  <a:pt x="593626" y="268046"/>
                </a:lnTo>
                <a:lnTo>
                  <a:pt x="692281" y="268046"/>
                </a:lnTo>
                <a:lnTo>
                  <a:pt x="712282" y="222097"/>
                </a:lnTo>
                <a:lnTo>
                  <a:pt x="731263" y="190869"/>
                </a:lnTo>
                <a:lnTo>
                  <a:pt x="748838" y="174385"/>
                </a:lnTo>
                <a:lnTo>
                  <a:pt x="761630" y="168008"/>
                </a:lnTo>
                <a:lnTo>
                  <a:pt x="761462" y="168008"/>
                </a:lnTo>
                <a:lnTo>
                  <a:pt x="766791" y="166839"/>
                </a:lnTo>
                <a:lnTo>
                  <a:pt x="769420" y="166370"/>
                </a:lnTo>
                <a:close/>
              </a:path>
              <a:path w="1440179" h="307975">
                <a:moveTo>
                  <a:pt x="1363386" y="5334"/>
                </a:moveTo>
                <a:lnTo>
                  <a:pt x="1246686" y="5334"/>
                </a:lnTo>
                <a:lnTo>
                  <a:pt x="1235090" y="31559"/>
                </a:lnTo>
                <a:lnTo>
                  <a:pt x="1229744" y="43776"/>
                </a:lnTo>
                <a:lnTo>
                  <a:pt x="1244514" y="43776"/>
                </a:lnTo>
                <a:lnTo>
                  <a:pt x="1253652" y="44199"/>
                </a:lnTo>
                <a:lnTo>
                  <a:pt x="1257850" y="46016"/>
                </a:lnTo>
                <a:lnTo>
                  <a:pt x="1258146" y="50736"/>
                </a:lnTo>
                <a:lnTo>
                  <a:pt x="1255576" y="59867"/>
                </a:lnTo>
                <a:lnTo>
                  <a:pt x="1225807" y="127774"/>
                </a:lnTo>
                <a:lnTo>
                  <a:pt x="938253" y="127774"/>
                </a:lnTo>
                <a:lnTo>
                  <a:pt x="929640" y="128462"/>
                </a:lnTo>
                <a:lnTo>
                  <a:pt x="913726" y="132454"/>
                </a:lnTo>
                <a:lnTo>
                  <a:pt x="894912" y="142647"/>
                </a:lnTo>
                <a:lnTo>
                  <a:pt x="877598" y="161937"/>
                </a:lnTo>
                <a:lnTo>
                  <a:pt x="1317152" y="161937"/>
                </a:lnTo>
                <a:lnTo>
                  <a:pt x="1341526" y="106651"/>
                </a:lnTo>
                <a:lnTo>
                  <a:pt x="1374587" y="31559"/>
                </a:lnTo>
                <a:lnTo>
                  <a:pt x="1376530" y="27216"/>
                </a:lnTo>
                <a:lnTo>
                  <a:pt x="1377102" y="15272"/>
                </a:lnTo>
                <a:lnTo>
                  <a:pt x="1372292" y="8697"/>
                </a:lnTo>
                <a:lnTo>
                  <a:pt x="1366315" y="5911"/>
                </a:lnTo>
                <a:lnTo>
                  <a:pt x="1363386" y="5334"/>
                </a:lnTo>
                <a:close/>
              </a:path>
              <a:path w="1440179" h="307975">
                <a:moveTo>
                  <a:pt x="834973" y="127774"/>
                </a:moveTo>
                <a:lnTo>
                  <a:pt x="784267" y="127774"/>
                </a:lnTo>
                <a:lnTo>
                  <a:pt x="771940" y="129271"/>
                </a:lnTo>
                <a:lnTo>
                  <a:pt x="761681" y="133353"/>
                </a:lnTo>
                <a:lnTo>
                  <a:pt x="753833" y="139125"/>
                </a:lnTo>
                <a:lnTo>
                  <a:pt x="748325" y="145745"/>
                </a:lnTo>
                <a:lnTo>
                  <a:pt x="870191" y="145745"/>
                </a:lnTo>
                <a:lnTo>
                  <a:pt x="868587" y="142238"/>
                </a:lnTo>
                <a:lnTo>
                  <a:pt x="854156" y="132180"/>
                </a:lnTo>
                <a:lnTo>
                  <a:pt x="854390" y="132180"/>
                </a:lnTo>
                <a:lnTo>
                  <a:pt x="841054" y="128462"/>
                </a:lnTo>
                <a:lnTo>
                  <a:pt x="842307" y="128462"/>
                </a:lnTo>
                <a:lnTo>
                  <a:pt x="834973" y="127774"/>
                </a:lnTo>
                <a:close/>
              </a:path>
              <a:path w="1440179" h="307975">
                <a:moveTo>
                  <a:pt x="403540" y="40487"/>
                </a:moveTo>
                <a:lnTo>
                  <a:pt x="270627" y="40487"/>
                </a:lnTo>
                <a:lnTo>
                  <a:pt x="279548" y="41591"/>
                </a:lnTo>
                <a:lnTo>
                  <a:pt x="294973" y="48545"/>
                </a:lnTo>
                <a:lnTo>
                  <a:pt x="307064" y="66815"/>
                </a:lnTo>
                <a:lnTo>
                  <a:pt x="305984" y="101866"/>
                </a:lnTo>
                <a:lnTo>
                  <a:pt x="403990" y="101866"/>
                </a:lnTo>
                <a:lnTo>
                  <a:pt x="405955" y="92498"/>
                </a:lnTo>
                <a:lnTo>
                  <a:pt x="407589" y="83566"/>
                </a:lnTo>
                <a:lnTo>
                  <a:pt x="409067" y="74157"/>
                </a:lnTo>
                <a:lnTo>
                  <a:pt x="410225" y="65239"/>
                </a:lnTo>
                <a:lnTo>
                  <a:pt x="409641" y="64185"/>
                </a:lnTo>
                <a:lnTo>
                  <a:pt x="403540" y="4048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48462" y="3618572"/>
            <a:ext cx="6815455" cy="2179955"/>
            <a:chOff x="448462" y="3618572"/>
            <a:chExt cx="6815455" cy="2179955"/>
          </a:xfrm>
        </p:grpSpPr>
        <p:pic>
          <p:nvPicPr>
            <p:cNvPr id="14" name="object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62" y="3972344"/>
              <a:ext cx="1558277" cy="13348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739" y="3618572"/>
              <a:ext cx="5256644" cy="8736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035" y="4486109"/>
              <a:ext cx="71348" cy="13119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739" y="4417479"/>
              <a:ext cx="5185295" cy="13806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739" y="3618572"/>
              <a:ext cx="1715871" cy="154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109" y="3618572"/>
              <a:ext cx="3401758" cy="154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739" y="3998772"/>
              <a:ext cx="490880" cy="108926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39251" y="390550"/>
            <a:ext cx="7215505" cy="2988945"/>
            <a:chOff x="239251" y="390550"/>
            <a:chExt cx="7215505" cy="2988945"/>
          </a:xfrm>
        </p:grpSpPr>
        <p:pic>
          <p:nvPicPr>
            <p:cNvPr id="22" name="object 2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214" y="397573"/>
              <a:ext cx="1972348" cy="9461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478" y="390550"/>
              <a:ext cx="1972348" cy="8567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51" y="1823659"/>
              <a:ext cx="119625" cy="2065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2611" y="3058299"/>
              <a:ext cx="74498" cy="3206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876" y="1343698"/>
              <a:ext cx="3363734" cy="203527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109" y="3058299"/>
              <a:ext cx="435089" cy="3206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02" y="1343698"/>
              <a:ext cx="1883194" cy="3386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8880" y="1247305"/>
              <a:ext cx="255295" cy="18110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247" y="1247292"/>
              <a:ext cx="115862" cy="964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109" y="1247305"/>
              <a:ext cx="3401771" cy="18110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0349" y="1247305"/>
              <a:ext cx="1954923" cy="4280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247" y="1343698"/>
              <a:ext cx="550951" cy="171461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487229" y="792235"/>
            <a:ext cx="47370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Sets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6553" y="3187478"/>
            <a:ext cx="7480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sarten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59208" y="3188506"/>
            <a:ext cx="1063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74585" y="7809312"/>
            <a:ext cx="193802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corrugado.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9683" y="9821765"/>
            <a:ext cx="6874509" cy="3486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35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81730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95932" y="8240896"/>
            <a:ext cx="24168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0" algn="r">
              <a:lnSpc>
                <a:spcPct val="100000"/>
              </a:lnSpc>
              <a:spcBef>
                <a:spcPts val="100"/>
              </a:spcBef>
            </a:pP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81650</a:t>
            </a:r>
            <a:r>
              <a:rPr sz="1500" spc="70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corrugado.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9786" y="7866360"/>
            <a:ext cx="3676015" cy="511809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35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81765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27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96059" y="7794886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81465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3068" y="5517522"/>
            <a:ext cx="443357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ts val="1185"/>
              </a:lnSpc>
              <a:spcBef>
                <a:spcPts val="100"/>
              </a:spcBef>
            </a:pPr>
            <a:r>
              <a:rPr sz="10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81780</a:t>
            </a:r>
            <a:r>
              <a:rPr sz="10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4540" y="2837197"/>
            <a:ext cx="3082925" cy="3733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81705</a:t>
            </a:r>
            <a:r>
              <a:rPr sz="10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215"/>
              </a:spcBef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cacerola/salsera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22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59208" y="2892677"/>
            <a:ext cx="3241040" cy="31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0"/>
              </a:spcBef>
            </a:pPr>
            <a:r>
              <a:rPr sz="10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81706</a:t>
            </a:r>
            <a:r>
              <a:rPr sz="10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c/cart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c/col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884" y="12"/>
            <a:ext cx="1841500" cy="4091940"/>
          </a:xfrm>
          <a:custGeom>
            <a:avLst/>
            <a:gdLst/>
            <a:ahLst/>
            <a:cxnLst/>
            <a:rect l="l" t="t" r="r" b="b"/>
            <a:pathLst>
              <a:path w="1841500" h="4091940">
                <a:moveTo>
                  <a:pt x="1841144" y="0"/>
                </a:moveTo>
                <a:lnTo>
                  <a:pt x="0" y="0"/>
                </a:lnTo>
                <a:lnTo>
                  <a:pt x="0" y="875030"/>
                </a:lnTo>
                <a:lnTo>
                  <a:pt x="0" y="3517900"/>
                </a:lnTo>
                <a:lnTo>
                  <a:pt x="0" y="4091940"/>
                </a:lnTo>
                <a:lnTo>
                  <a:pt x="1841144" y="4091940"/>
                </a:lnTo>
                <a:lnTo>
                  <a:pt x="1841144" y="3517900"/>
                </a:lnTo>
                <a:lnTo>
                  <a:pt x="31724" y="3517900"/>
                </a:lnTo>
                <a:lnTo>
                  <a:pt x="31724" y="875030"/>
                </a:lnTo>
                <a:lnTo>
                  <a:pt x="1841144" y="875030"/>
                </a:lnTo>
                <a:lnTo>
                  <a:pt x="1841144" y="0"/>
                </a:lnTo>
                <a:close/>
              </a:path>
            </a:pathLst>
          </a:custGeom>
          <a:solidFill>
            <a:srgbClr val="ED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884" y="6971042"/>
            <a:ext cx="1841500" cy="3721100"/>
          </a:xfrm>
          <a:custGeom>
            <a:avLst/>
            <a:gdLst/>
            <a:ahLst/>
            <a:cxnLst/>
            <a:rect l="l" t="t" r="r" b="b"/>
            <a:pathLst>
              <a:path w="1841500" h="3721100">
                <a:moveTo>
                  <a:pt x="1841144" y="2842260"/>
                </a:moveTo>
                <a:lnTo>
                  <a:pt x="1345095" y="2842260"/>
                </a:lnTo>
                <a:lnTo>
                  <a:pt x="1345095" y="2849880"/>
                </a:lnTo>
                <a:lnTo>
                  <a:pt x="1345095" y="2850057"/>
                </a:lnTo>
                <a:lnTo>
                  <a:pt x="631418" y="2850057"/>
                </a:lnTo>
                <a:lnTo>
                  <a:pt x="631418" y="2954020"/>
                </a:lnTo>
                <a:lnTo>
                  <a:pt x="631405" y="2849880"/>
                </a:lnTo>
                <a:lnTo>
                  <a:pt x="1345095" y="2849880"/>
                </a:lnTo>
                <a:lnTo>
                  <a:pt x="1345095" y="2842260"/>
                </a:lnTo>
                <a:lnTo>
                  <a:pt x="168440" y="2842260"/>
                </a:lnTo>
                <a:lnTo>
                  <a:pt x="168440" y="0"/>
                </a:lnTo>
                <a:lnTo>
                  <a:pt x="0" y="0"/>
                </a:lnTo>
                <a:lnTo>
                  <a:pt x="0" y="2842260"/>
                </a:lnTo>
                <a:lnTo>
                  <a:pt x="0" y="2849880"/>
                </a:lnTo>
                <a:lnTo>
                  <a:pt x="0" y="2954020"/>
                </a:lnTo>
                <a:lnTo>
                  <a:pt x="0" y="3721087"/>
                </a:lnTo>
                <a:lnTo>
                  <a:pt x="1841144" y="3721087"/>
                </a:lnTo>
                <a:lnTo>
                  <a:pt x="1841144" y="2954020"/>
                </a:lnTo>
                <a:lnTo>
                  <a:pt x="1841144" y="2933700"/>
                </a:lnTo>
                <a:lnTo>
                  <a:pt x="1414818" y="2933700"/>
                </a:lnTo>
                <a:lnTo>
                  <a:pt x="1414818" y="2849880"/>
                </a:lnTo>
                <a:lnTo>
                  <a:pt x="1841144" y="2849880"/>
                </a:lnTo>
                <a:lnTo>
                  <a:pt x="1841144" y="2842260"/>
                </a:lnTo>
                <a:close/>
              </a:path>
              <a:path w="1841500" h="3721100">
                <a:moveTo>
                  <a:pt x="1841157" y="2850057"/>
                </a:moveTo>
                <a:lnTo>
                  <a:pt x="1414830" y="2850057"/>
                </a:lnTo>
                <a:lnTo>
                  <a:pt x="1414830" y="2933268"/>
                </a:lnTo>
                <a:lnTo>
                  <a:pt x="1841157" y="2933268"/>
                </a:lnTo>
                <a:lnTo>
                  <a:pt x="1841157" y="2850057"/>
                </a:lnTo>
                <a:close/>
              </a:path>
            </a:pathLst>
          </a:custGeom>
          <a:solidFill>
            <a:srgbClr val="ED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3423" y="6624350"/>
            <a:ext cx="6635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591" y="6624350"/>
            <a:ext cx="54102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: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6834" y="6624350"/>
            <a:ext cx="11544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0411" y="6624350"/>
            <a:ext cx="3422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9143" y="6624350"/>
            <a:ext cx="17500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3423" y="6764025"/>
            <a:ext cx="11544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 de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guiso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9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24436" y="6764025"/>
            <a:ext cx="181863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spátula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57698" y="338456"/>
            <a:ext cx="1440180" cy="307975"/>
          </a:xfrm>
          <a:custGeom>
            <a:avLst/>
            <a:gdLst/>
            <a:ahLst/>
            <a:cxnLst/>
            <a:rect l="l" t="t" r="r" b="b"/>
            <a:pathLst>
              <a:path w="1440179" h="307975">
                <a:moveTo>
                  <a:pt x="1135075" y="166370"/>
                </a:moveTo>
                <a:lnTo>
                  <a:pt x="776097" y="166370"/>
                </a:lnTo>
                <a:lnTo>
                  <a:pt x="786218" y="167435"/>
                </a:lnTo>
                <a:lnTo>
                  <a:pt x="785375" y="167435"/>
                </a:lnTo>
                <a:lnTo>
                  <a:pt x="795485" y="171837"/>
                </a:lnTo>
                <a:lnTo>
                  <a:pt x="801292" y="179666"/>
                </a:lnTo>
                <a:lnTo>
                  <a:pt x="802832" y="181795"/>
                </a:lnTo>
                <a:lnTo>
                  <a:pt x="803936" y="198958"/>
                </a:lnTo>
                <a:lnTo>
                  <a:pt x="800024" y="213525"/>
                </a:lnTo>
                <a:lnTo>
                  <a:pt x="797395" y="228409"/>
                </a:lnTo>
                <a:lnTo>
                  <a:pt x="850164" y="228409"/>
                </a:lnTo>
                <a:lnTo>
                  <a:pt x="849030" y="239567"/>
                </a:lnTo>
                <a:lnTo>
                  <a:pt x="848910" y="241736"/>
                </a:lnTo>
                <a:lnTo>
                  <a:pt x="848788" y="243941"/>
                </a:lnTo>
                <a:lnTo>
                  <a:pt x="848674" y="245999"/>
                </a:lnTo>
                <a:lnTo>
                  <a:pt x="848600" y="247319"/>
                </a:lnTo>
                <a:lnTo>
                  <a:pt x="848475" y="249580"/>
                </a:lnTo>
                <a:lnTo>
                  <a:pt x="848381" y="251285"/>
                </a:lnTo>
                <a:lnTo>
                  <a:pt x="849630" y="263274"/>
                </a:lnTo>
                <a:lnTo>
                  <a:pt x="877615" y="297911"/>
                </a:lnTo>
                <a:lnTo>
                  <a:pt x="1024293" y="307657"/>
                </a:lnTo>
                <a:lnTo>
                  <a:pt x="1025004" y="307657"/>
                </a:lnTo>
                <a:lnTo>
                  <a:pt x="1070369" y="291982"/>
                </a:lnTo>
                <a:lnTo>
                  <a:pt x="1092380" y="268757"/>
                </a:lnTo>
                <a:lnTo>
                  <a:pt x="948843" y="268757"/>
                </a:lnTo>
                <a:lnTo>
                  <a:pt x="942017" y="266808"/>
                </a:lnTo>
                <a:lnTo>
                  <a:pt x="937795" y="261493"/>
                </a:lnTo>
                <a:lnTo>
                  <a:pt x="936500" y="253605"/>
                </a:lnTo>
                <a:lnTo>
                  <a:pt x="938454" y="243941"/>
                </a:lnTo>
                <a:lnTo>
                  <a:pt x="952881" y="200875"/>
                </a:lnTo>
                <a:lnTo>
                  <a:pt x="986212" y="168587"/>
                </a:lnTo>
                <a:lnTo>
                  <a:pt x="999452" y="166611"/>
                </a:lnTo>
                <a:lnTo>
                  <a:pt x="1135021" y="166611"/>
                </a:lnTo>
                <a:lnTo>
                  <a:pt x="1135075" y="166370"/>
                </a:lnTo>
                <a:close/>
              </a:path>
              <a:path w="1440179" h="307975">
                <a:moveTo>
                  <a:pt x="740483" y="128463"/>
                </a:moveTo>
                <a:lnTo>
                  <a:pt x="623088" y="128463"/>
                </a:lnTo>
                <a:lnTo>
                  <a:pt x="606489" y="166370"/>
                </a:lnTo>
                <a:lnTo>
                  <a:pt x="1210043" y="166370"/>
                </a:lnTo>
                <a:lnTo>
                  <a:pt x="1177392" y="242938"/>
                </a:lnTo>
                <a:lnTo>
                  <a:pt x="1170951" y="273810"/>
                </a:lnTo>
                <a:lnTo>
                  <a:pt x="1172721" y="284979"/>
                </a:lnTo>
                <a:lnTo>
                  <a:pt x="1178039" y="294525"/>
                </a:lnTo>
                <a:lnTo>
                  <a:pt x="1180520" y="301772"/>
                </a:lnTo>
                <a:lnTo>
                  <a:pt x="1186171" y="305493"/>
                </a:lnTo>
                <a:lnTo>
                  <a:pt x="1199505" y="306882"/>
                </a:lnTo>
                <a:lnTo>
                  <a:pt x="1224344" y="307060"/>
                </a:lnTo>
                <a:lnTo>
                  <a:pt x="1423048" y="307060"/>
                </a:lnTo>
                <a:lnTo>
                  <a:pt x="1439865" y="268757"/>
                </a:lnTo>
                <a:lnTo>
                  <a:pt x="1439943" y="268579"/>
                </a:lnTo>
                <a:lnTo>
                  <a:pt x="1294350" y="268579"/>
                </a:lnTo>
                <a:lnTo>
                  <a:pt x="1281836" y="264976"/>
                </a:lnTo>
                <a:lnTo>
                  <a:pt x="1278188" y="257244"/>
                </a:lnTo>
                <a:lnTo>
                  <a:pt x="1278817" y="251285"/>
                </a:lnTo>
                <a:lnTo>
                  <a:pt x="1278902" y="250474"/>
                </a:lnTo>
                <a:lnTo>
                  <a:pt x="1278997" y="249580"/>
                </a:lnTo>
                <a:lnTo>
                  <a:pt x="1280186" y="245999"/>
                </a:lnTo>
                <a:lnTo>
                  <a:pt x="1317241" y="161937"/>
                </a:lnTo>
                <a:lnTo>
                  <a:pt x="877684" y="161937"/>
                </a:lnTo>
                <a:lnTo>
                  <a:pt x="870284" y="145757"/>
                </a:lnTo>
                <a:lnTo>
                  <a:pt x="748411" y="145757"/>
                </a:lnTo>
                <a:lnTo>
                  <a:pt x="748335" y="137453"/>
                </a:lnTo>
                <a:lnTo>
                  <a:pt x="748220" y="133354"/>
                </a:lnTo>
                <a:lnTo>
                  <a:pt x="748094" y="128866"/>
                </a:lnTo>
                <a:lnTo>
                  <a:pt x="740483" y="128463"/>
                </a:lnTo>
                <a:close/>
              </a:path>
              <a:path w="1440179" h="307975">
                <a:moveTo>
                  <a:pt x="333985" y="0"/>
                </a:moveTo>
                <a:lnTo>
                  <a:pt x="155753" y="0"/>
                </a:lnTo>
                <a:lnTo>
                  <a:pt x="140380" y="1371"/>
                </a:lnTo>
                <a:lnTo>
                  <a:pt x="82421" y="25651"/>
                </a:lnTo>
                <a:lnTo>
                  <a:pt x="53810" y="57734"/>
                </a:lnTo>
                <a:lnTo>
                  <a:pt x="23044" y="106264"/>
                </a:lnTo>
                <a:lnTo>
                  <a:pt x="1509" y="166370"/>
                </a:lnTo>
                <a:lnTo>
                  <a:pt x="1414" y="166839"/>
                </a:lnTo>
                <a:lnTo>
                  <a:pt x="1294" y="167435"/>
                </a:lnTo>
                <a:lnTo>
                  <a:pt x="1178" y="168021"/>
                </a:lnTo>
                <a:lnTo>
                  <a:pt x="295" y="198958"/>
                </a:lnTo>
                <a:lnTo>
                  <a:pt x="240" y="200875"/>
                </a:lnTo>
                <a:lnTo>
                  <a:pt x="125" y="204887"/>
                </a:lnTo>
                <a:lnTo>
                  <a:pt x="0" y="212234"/>
                </a:lnTo>
                <a:lnTo>
                  <a:pt x="6367" y="248434"/>
                </a:lnTo>
                <a:lnTo>
                  <a:pt x="27399" y="278607"/>
                </a:lnTo>
                <a:lnTo>
                  <a:pt x="66955" y="299239"/>
                </a:lnTo>
                <a:lnTo>
                  <a:pt x="128905" y="306882"/>
                </a:lnTo>
                <a:lnTo>
                  <a:pt x="675462" y="306882"/>
                </a:lnTo>
                <a:lnTo>
                  <a:pt x="692060" y="268757"/>
                </a:lnTo>
                <a:lnTo>
                  <a:pt x="692138" y="268579"/>
                </a:lnTo>
                <a:lnTo>
                  <a:pt x="147233" y="268579"/>
                </a:lnTo>
                <a:lnTo>
                  <a:pt x="118349" y="260002"/>
                </a:lnTo>
                <a:lnTo>
                  <a:pt x="108804" y="241217"/>
                </a:lnTo>
                <a:lnTo>
                  <a:pt x="109589" y="222432"/>
                </a:lnTo>
                <a:lnTo>
                  <a:pt x="133028" y="146195"/>
                </a:lnTo>
                <a:lnTo>
                  <a:pt x="148462" y="106659"/>
                </a:lnTo>
                <a:lnTo>
                  <a:pt x="184887" y="59387"/>
                </a:lnTo>
                <a:lnTo>
                  <a:pt x="220268" y="41391"/>
                </a:lnTo>
                <a:lnTo>
                  <a:pt x="227909" y="40487"/>
                </a:lnTo>
                <a:lnTo>
                  <a:pt x="403624" y="40487"/>
                </a:lnTo>
                <a:lnTo>
                  <a:pt x="400722" y="29210"/>
                </a:lnTo>
                <a:lnTo>
                  <a:pt x="374371" y="9915"/>
                </a:lnTo>
                <a:lnTo>
                  <a:pt x="346763" y="1712"/>
                </a:lnTo>
                <a:lnTo>
                  <a:pt x="333985" y="0"/>
                </a:lnTo>
                <a:close/>
              </a:path>
              <a:path w="1440179" h="307975">
                <a:moveTo>
                  <a:pt x="1135021" y="166611"/>
                </a:moveTo>
                <a:lnTo>
                  <a:pt x="1028230" y="166611"/>
                </a:lnTo>
                <a:lnTo>
                  <a:pt x="1035055" y="168587"/>
                </a:lnTo>
                <a:lnTo>
                  <a:pt x="1039259" y="173894"/>
                </a:lnTo>
                <a:lnTo>
                  <a:pt x="1040562" y="181795"/>
                </a:lnTo>
                <a:lnTo>
                  <a:pt x="1038792" y="190601"/>
                </a:lnTo>
                <a:lnTo>
                  <a:pt x="1038737" y="190875"/>
                </a:lnTo>
                <a:lnTo>
                  <a:pt x="1038619" y="191465"/>
                </a:lnTo>
                <a:lnTo>
                  <a:pt x="1019416" y="243941"/>
                </a:lnTo>
                <a:lnTo>
                  <a:pt x="991210" y="268757"/>
                </a:lnTo>
                <a:lnTo>
                  <a:pt x="1092380" y="268757"/>
                </a:lnTo>
                <a:lnTo>
                  <a:pt x="1103291" y="257244"/>
                </a:lnTo>
                <a:lnTo>
                  <a:pt x="1105071" y="253605"/>
                </a:lnTo>
                <a:lnTo>
                  <a:pt x="1124737" y="212234"/>
                </a:lnTo>
                <a:lnTo>
                  <a:pt x="1134969" y="166839"/>
                </a:lnTo>
                <a:lnTo>
                  <a:pt x="1135021" y="166611"/>
                </a:lnTo>
                <a:close/>
              </a:path>
              <a:path w="1440179" h="307975">
                <a:moveTo>
                  <a:pt x="552698" y="127977"/>
                </a:moveTo>
                <a:lnTo>
                  <a:pt x="394589" y="127977"/>
                </a:lnTo>
                <a:lnTo>
                  <a:pt x="360947" y="132182"/>
                </a:lnTo>
                <a:lnTo>
                  <a:pt x="338434" y="141433"/>
                </a:lnTo>
                <a:lnTo>
                  <a:pt x="325825" y="150684"/>
                </a:lnTo>
                <a:lnTo>
                  <a:pt x="321894" y="154889"/>
                </a:lnTo>
                <a:lnTo>
                  <a:pt x="293456" y="182925"/>
                </a:lnTo>
                <a:lnTo>
                  <a:pt x="279983" y="204109"/>
                </a:lnTo>
                <a:lnTo>
                  <a:pt x="277938" y="228409"/>
                </a:lnTo>
                <a:lnTo>
                  <a:pt x="277880" y="229096"/>
                </a:lnTo>
                <a:lnTo>
                  <a:pt x="283484" y="268058"/>
                </a:lnTo>
                <a:lnTo>
                  <a:pt x="283559" y="268579"/>
                </a:lnTo>
                <a:lnTo>
                  <a:pt x="390576" y="268579"/>
                </a:lnTo>
                <a:lnTo>
                  <a:pt x="377212" y="263608"/>
                </a:lnTo>
                <a:lnTo>
                  <a:pt x="371474" y="252672"/>
                </a:lnTo>
                <a:lnTo>
                  <a:pt x="370749" y="245999"/>
                </a:lnTo>
                <a:lnTo>
                  <a:pt x="370625" y="244856"/>
                </a:lnTo>
                <a:lnTo>
                  <a:pt x="370525" y="243941"/>
                </a:lnTo>
                <a:lnTo>
                  <a:pt x="381915" y="204887"/>
                </a:lnTo>
                <a:lnTo>
                  <a:pt x="404085" y="171972"/>
                </a:lnTo>
                <a:lnTo>
                  <a:pt x="415918" y="166611"/>
                </a:lnTo>
                <a:lnTo>
                  <a:pt x="413597" y="166611"/>
                </a:lnTo>
                <a:lnTo>
                  <a:pt x="426909" y="166370"/>
                </a:lnTo>
                <a:lnTo>
                  <a:pt x="558179" y="166370"/>
                </a:lnTo>
                <a:lnTo>
                  <a:pt x="565455" y="149440"/>
                </a:lnTo>
                <a:lnTo>
                  <a:pt x="566930" y="139130"/>
                </a:lnTo>
                <a:lnTo>
                  <a:pt x="567053" y="138272"/>
                </a:lnTo>
                <a:lnTo>
                  <a:pt x="567170" y="137453"/>
                </a:lnTo>
                <a:lnTo>
                  <a:pt x="563193" y="131030"/>
                </a:lnTo>
                <a:lnTo>
                  <a:pt x="557175" y="128463"/>
                </a:lnTo>
                <a:lnTo>
                  <a:pt x="557320" y="128463"/>
                </a:lnTo>
                <a:lnTo>
                  <a:pt x="552698" y="127977"/>
                </a:lnTo>
                <a:close/>
              </a:path>
              <a:path w="1440179" h="307975">
                <a:moveTo>
                  <a:pt x="558179" y="166370"/>
                </a:moveTo>
                <a:lnTo>
                  <a:pt x="472701" y="166370"/>
                </a:lnTo>
                <a:lnTo>
                  <a:pt x="428536" y="268579"/>
                </a:lnTo>
                <a:lnTo>
                  <a:pt x="692138" y="268579"/>
                </a:lnTo>
                <a:lnTo>
                  <a:pt x="692365" y="268058"/>
                </a:lnTo>
                <a:lnTo>
                  <a:pt x="536105" y="268058"/>
                </a:lnTo>
                <a:lnTo>
                  <a:pt x="525006" y="264802"/>
                </a:lnTo>
                <a:lnTo>
                  <a:pt x="521662" y="257638"/>
                </a:lnTo>
                <a:lnTo>
                  <a:pt x="522291" y="251285"/>
                </a:lnTo>
                <a:lnTo>
                  <a:pt x="522371" y="250474"/>
                </a:lnTo>
                <a:lnTo>
                  <a:pt x="523398" y="247319"/>
                </a:lnTo>
                <a:lnTo>
                  <a:pt x="557977" y="166839"/>
                </a:lnTo>
                <a:lnTo>
                  <a:pt x="558075" y="166611"/>
                </a:lnTo>
                <a:lnTo>
                  <a:pt x="558179" y="166370"/>
                </a:lnTo>
                <a:close/>
              </a:path>
              <a:path w="1440179" h="307975">
                <a:moveTo>
                  <a:pt x="769496" y="166370"/>
                </a:moveTo>
                <a:lnTo>
                  <a:pt x="619138" y="166370"/>
                </a:lnTo>
                <a:lnTo>
                  <a:pt x="629569" y="167435"/>
                </a:lnTo>
                <a:lnTo>
                  <a:pt x="634198" y="169656"/>
                </a:lnTo>
                <a:lnTo>
                  <a:pt x="634140" y="171837"/>
                </a:lnTo>
                <a:lnTo>
                  <a:pt x="634052" y="174737"/>
                </a:lnTo>
                <a:lnTo>
                  <a:pt x="630200" y="184277"/>
                </a:lnTo>
                <a:lnTo>
                  <a:pt x="593712" y="268058"/>
                </a:lnTo>
                <a:lnTo>
                  <a:pt x="692365" y="268058"/>
                </a:lnTo>
                <a:lnTo>
                  <a:pt x="712369" y="222110"/>
                </a:lnTo>
                <a:lnTo>
                  <a:pt x="731349" y="190875"/>
                </a:lnTo>
                <a:lnTo>
                  <a:pt x="748924" y="174386"/>
                </a:lnTo>
                <a:lnTo>
                  <a:pt x="761691" y="168021"/>
                </a:lnTo>
                <a:lnTo>
                  <a:pt x="761491" y="168021"/>
                </a:lnTo>
                <a:lnTo>
                  <a:pt x="766877" y="166839"/>
                </a:lnTo>
                <a:lnTo>
                  <a:pt x="769496" y="166370"/>
                </a:lnTo>
                <a:close/>
              </a:path>
              <a:path w="1440179" h="307975">
                <a:moveTo>
                  <a:pt x="1363459" y="5334"/>
                </a:moveTo>
                <a:lnTo>
                  <a:pt x="1246759" y="5334"/>
                </a:lnTo>
                <a:lnTo>
                  <a:pt x="1235177" y="31559"/>
                </a:lnTo>
                <a:lnTo>
                  <a:pt x="1229830" y="43789"/>
                </a:lnTo>
                <a:lnTo>
                  <a:pt x="1244587" y="43789"/>
                </a:lnTo>
                <a:lnTo>
                  <a:pt x="1253733" y="44212"/>
                </a:lnTo>
                <a:lnTo>
                  <a:pt x="1257934" y="46027"/>
                </a:lnTo>
                <a:lnTo>
                  <a:pt x="1258227" y="50744"/>
                </a:lnTo>
                <a:lnTo>
                  <a:pt x="1255649" y="59867"/>
                </a:lnTo>
                <a:lnTo>
                  <a:pt x="1225893" y="127787"/>
                </a:lnTo>
                <a:lnTo>
                  <a:pt x="938181" y="127787"/>
                </a:lnTo>
                <a:lnTo>
                  <a:pt x="929721" y="128463"/>
                </a:lnTo>
                <a:lnTo>
                  <a:pt x="913808" y="132459"/>
                </a:lnTo>
                <a:lnTo>
                  <a:pt x="894997" y="142653"/>
                </a:lnTo>
                <a:lnTo>
                  <a:pt x="877684" y="161937"/>
                </a:lnTo>
                <a:lnTo>
                  <a:pt x="1317241" y="161937"/>
                </a:lnTo>
                <a:lnTo>
                  <a:pt x="1374674" y="31559"/>
                </a:lnTo>
                <a:lnTo>
                  <a:pt x="1376617" y="27216"/>
                </a:lnTo>
                <a:lnTo>
                  <a:pt x="1377186" y="15272"/>
                </a:lnTo>
                <a:lnTo>
                  <a:pt x="1372372" y="8697"/>
                </a:lnTo>
                <a:lnTo>
                  <a:pt x="1366390" y="5911"/>
                </a:lnTo>
                <a:lnTo>
                  <a:pt x="1363459" y="5334"/>
                </a:lnTo>
                <a:close/>
              </a:path>
              <a:path w="1440179" h="307975">
                <a:moveTo>
                  <a:pt x="835184" y="127787"/>
                </a:moveTo>
                <a:lnTo>
                  <a:pt x="784261" y="127787"/>
                </a:lnTo>
                <a:lnTo>
                  <a:pt x="772032" y="129271"/>
                </a:lnTo>
                <a:lnTo>
                  <a:pt x="761768" y="133354"/>
                </a:lnTo>
                <a:lnTo>
                  <a:pt x="753919" y="139130"/>
                </a:lnTo>
                <a:lnTo>
                  <a:pt x="748411" y="145757"/>
                </a:lnTo>
                <a:lnTo>
                  <a:pt x="870284" y="145757"/>
                </a:lnTo>
                <a:lnTo>
                  <a:pt x="868671" y="142232"/>
                </a:lnTo>
                <a:lnTo>
                  <a:pt x="854246" y="132182"/>
                </a:lnTo>
                <a:lnTo>
                  <a:pt x="854495" y="132182"/>
                </a:lnTo>
                <a:lnTo>
                  <a:pt x="841143" y="128463"/>
                </a:lnTo>
                <a:lnTo>
                  <a:pt x="842427" y="128463"/>
                </a:lnTo>
                <a:lnTo>
                  <a:pt x="835184" y="127787"/>
                </a:lnTo>
                <a:close/>
              </a:path>
              <a:path w="1440179" h="307975">
                <a:moveTo>
                  <a:pt x="403624" y="40487"/>
                </a:moveTo>
                <a:lnTo>
                  <a:pt x="270713" y="40487"/>
                </a:lnTo>
                <a:lnTo>
                  <a:pt x="279627" y="41591"/>
                </a:lnTo>
                <a:lnTo>
                  <a:pt x="295048" y="48545"/>
                </a:lnTo>
                <a:lnTo>
                  <a:pt x="307138" y="66815"/>
                </a:lnTo>
                <a:lnTo>
                  <a:pt x="306057" y="101866"/>
                </a:lnTo>
                <a:lnTo>
                  <a:pt x="404063" y="101866"/>
                </a:lnTo>
                <a:lnTo>
                  <a:pt x="406036" y="92500"/>
                </a:lnTo>
                <a:lnTo>
                  <a:pt x="407672" y="83578"/>
                </a:lnTo>
                <a:lnTo>
                  <a:pt x="409153" y="74168"/>
                </a:lnTo>
                <a:lnTo>
                  <a:pt x="410312" y="65252"/>
                </a:lnTo>
                <a:lnTo>
                  <a:pt x="409728" y="64198"/>
                </a:lnTo>
                <a:lnTo>
                  <a:pt x="403624" y="4048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33413" y="4092232"/>
            <a:ext cx="6866255" cy="2879090"/>
            <a:chOff x="333413" y="4092232"/>
            <a:chExt cx="6866255" cy="287909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413" y="4092232"/>
              <a:ext cx="12484" cy="28789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4183401"/>
              <a:ext cx="2869879" cy="2151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828" y="4092245"/>
              <a:ext cx="2148433" cy="28788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6559880"/>
              <a:ext cx="2869869" cy="3590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97" y="4092245"/>
              <a:ext cx="1841144" cy="28788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315" y="6655206"/>
              <a:ext cx="654710" cy="1044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6655219"/>
              <a:ext cx="1174000" cy="832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3227" y="6655219"/>
              <a:ext cx="543813" cy="832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6246" y="6657848"/>
              <a:ext cx="336384" cy="805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5207" y="6655219"/>
              <a:ext cx="1743875" cy="832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6796494"/>
              <a:ext cx="1849170" cy="1028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859" y="6796494"/>
              <a:ext cx="1202182" cy="10287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60716" y="6439080"/>
            <a:ext cx="4561205" cy="47307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51008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4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artén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guiso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nylon,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" y="875208"/>
            <a:ext cx="6457619" cy="2642819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608733" y="364629"/>
            <a:ext cx="1297940" cy="421005"/>
            <a:chOff x="608733" y="364629"/>
            <a:chExt cx="1297940" cy="421005"/>
          </a:xfrm>
        </p:grpSpPr>
        <p:sp>
          <p:nvSpPr>
            <p:cNvPr id="28" name="object 28"/>
            <p:cNvSpPr/>
            <p:nvPr/>
          </p:nvSpPr>
          <p:spPr>
            <a:xfrm>
              <a:off x="614258" y="370154"/>
              <a:ext cx="304165" cy="410209"/>
            </a:xfrm>
            <a:custGeom>
              <a:avLst/>
              <a:gdLst/>
              <a:ahLst/>
              <a:cxnLst/>
              <a:rect l="l" t="t" r="r" b="b"/>
              <a:pathLst>
                <a:path w="304165" h="410209">
                  <a:moveTo>
                    <a:pt x="154724" y="409587"/>
                  </a:moveTo>
                  <a:lnTo>
                    <a:pt x="111820" y="405510"/>
                  </a:lnTo>
                  <a:lnTo>
                    <a:pt x="74269" y="393280"/>
                  </a:lnTo>
                  <a:lnTo>
                    <a:pt x="30487" y="360894"/>
                  </a:lnTo>
                  <a:lnTo>
                    <a:pt x="4924" y="313097"/>
                  </a:lnTo>
                  <a:lnTo>
                    <a:pt x="0" y="273430"/>
                  </a:lnTo>
                  <a:lnTo>
                    <a:pt x="0" y="257682"/>
                  </a:lnTo>
                  <a:lnTo>
                    <a:pt x="73139" y="257682"/>
                  </a:lnTo>
                  <a:lnTo>
                    <a:pt x="73139" y="273430"/>
                  </a:lnTo>
                  <a:lnTo>
                    <a:pt x="74510" y="290047"/>
                  </a:lnTo>
                  <a:lnTo>
                    <a:pt x="95084" y="326605"/>
                  </a:lnTo>
                  <a:lnTo>
                    <a:pt x="136859" y="343215"/>
                  </a:lnTo>
                  <a:lnTo>
                    <a:pt x="154724" y="344322"/>
                  </a:lnTo>
                  <a:lnTo>
                    <a:pt x="172638" y="343372"/>
                  </a:lnTo>
                  <a:lnTo>
                    <a:pt x="211823" y="329133"/>
                  </a:lnTo>
                  <a:lnTo>
                    <a:pt x="230670" y="290321"/>
                  </a:lnTo>
                  <a:lnTo>
                    <a:pt x="230089" y="282547"/>
                  </a:lnTo>
                  <a:lnTo>
                    <a:pt x="202717" y="250741"/>
                  </a:lnTo>
                  <a:lnTo>
                    <a:pt x="163528" y="238048"/>
                  </a:lnTo>
                  <a:lnTo>
                    <a:pt x="138404" y="232359"/>
                  </a:lnTo>
                  <a:lnTo>
                    <a:pt x="118872" y="227565"/>
                  </a:lnTo>
                  <a:lnTo>
                    <a:pt x="68922" y="209575"/>
                  </a:lnTo>
                  <a:lnTo>
                    <a:pt x="33052" y="184002"/>
                  </a:lnTo>
                  <a:lnTo>
                    <a:pt x="12866" y="147413"/>
                  </a:lnTo>
                  <a:lnTo>
                    <a:pt x="9004" y="114782"/>
                  </a:lnTo>
                  <a:lnTo>
                    <a:pt x="10076" y="97430"/>
                  </a:lnTo>
                  <a:lnTo>
                    <a:pt x="26162" y="53174"/>
                  </a:lnTo>
                  <a:lnTo>
                    <a:pt x="59816" y="21424"/>
                  </a:lnTo>
                  <a:lnTo>
                    <a:pt x="108515" y="3448"/>
                  </a:lnTo>
                  <a:lnTo>
                    <a:pt x="147967" y="0"/>
                  </a:lnTo>
                  <a:lnTo>
                    <a:pt x="168484" y="897"/>
                  </a:lnTo>
                  <a:lnTo>
                    <a:pt x="206042" y="8074"/>
                  </a:lnTo>
                  <a:lnTo>
                    <a:pt x="252474" y="32216"/>
                  </a:lnTo>
                  <a:lnTo>
                    <a:pt x="283084" y="72213"/>
                  </a:lnTo>
                  <a:lnTo>
                    <a:pt x="293687" y="128282"/>
                  </a:lnTo>
                  <a:lnTo>
                    <a:pt x="293687" y="145160"/>
                  </a:lnTo>
                  <a:lnTo>
                    <a:pt x="220548" y="145160"/>
                  </a:lnTo>
                  <a:lnTo>
                    <a:pt x="220548" y="128282"/>
                  </a:lnTo>
                  <a:lnTo>
                    <a:pt x="220002" y="117578"/>
                  </a:lnTo>
                  <a:lnTo>
                    <a:pt x="201202" y="80035"/>
                  </a:lnTo>
                  <a:lnTo>
                    <a:pt x="158830" y="65671"/>
                  </a:lnTo>
                  <a:lnTo>
                    <a:pt x="147967" y="65265"/>
                  </a:lnTo>
                  <a:lnTo>
                    <a:pt x="132196" y="66057"/>
                  </a:lnTo>
                  <a:lnTo>
                    <a:pt x="91160" y="84833"/>
                  </a:lnTo>
                  <a:lnTo>
                    <a:pt x="82143" y="112534"/>
                  </a:lnTo>
                  <a:lnTo>
                    <a:pt x="82617" y="119566"/>
                  </a:lnTo>
                  <a:lnTo>
                    <a:pt x="105404" y="150574"/>
                  </a:lnTo>
                  <a:lnTo>
                    <a:pt x="151345" y="165976"/>
                  </a:lnTo>
                  <a:lnTo>
                    <a:pt x="164287" y="168782"/>
                  </a:lnTo>
                  <a:lnTo>
                    <a:pt x="184699" y="173604"/>
                  </a:lnTo>
                  <a:lnTo>
                    <a:pt x="221408" y="185143"/>
                  </a:lnTo>
                  <a:lnTo>
                    <a:pt x="265482" y="208173"/>
                  </a:lnTo>
                  <a:lnTo>
                    <a:pt x="294001" y="241336"/>
                  </a:lnTo>
                  <a:lnTo>
                    <a:pt x="303822" y="288074"/>
                  </a:lnTo>
                  <a:lnTo>
                    <a:pt x="302677" y="305531"/>
                  </a:lnTo>
                  <a:lnTo>
                    <a:pt x="285521" y="351358"/>
                  </a:lnTo>
                  <a:lnTo>
                    <a:pt x="249556" y="385646"/>
                  </a:lnTo>
                  <a:lnTo>
                    <a:pt x="197265" y="405720"/>
                  </a:lnTo>
                  <a:lnTo>
                    <a:pt x="176751" y="408620"/>
                  </a:lnTo>
                  <a:lnTo>
                    <a:pt x="154724" y="409587"/>
                  </a:lnTo>
                  <a:close/>
                </a:path>
              </a:pathLst>
            </a:custGeom>
            <a:ln w="11049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97190" y="370154"/>
              <a:ext cx="304165" cy="410209"/>
            </a:xfrm>
            <a:custGeom>
              <a:avLst/>
              <a:gdLst/>
              <a:ahLst/>
              <a:cxnLst/>
              <a:rect l="l" t="t" r="r" b="b"/>
              <a:pathLst>
                <a:path w="304164" h="410209">
                  <a:moveTo>
                    <a:pt x="154724" y="409587"/>
                  </a:moveTo>
                  <a:lnTo>
                    <a:pt x="111820" y="405510"/>
                  </a:lnTo>
                  <a:lnTo>
                    <a:pt x="74269" y="393280"/>
                  </a:lnTo>
                  <a:lnTo>
                    <a:pt x="30487" y="360894"/>
                  </a:lnTo>
                  <a:lnTo>
                    <a:pt x="4924" y="313097"/>
                  </a:lnTo>
                  <a:lnTo>
                    <a:pt x="0" y="273430"/>
                  </a:lnTo>
                  <a:lnTo>
                    <a:pt x="0" y="257682"/>
                  </a:lnTo>
                  <a:lnTo>
                    <a:pt x="73139" y="257682"/>
                  </a:lnTo>
                  <a:lnTo>
                    <a:pt x="73139" y="273430"/>
                  </a:lnTo>
                  <a:lnTo>
                    <a:pt x="74510" y="290047"/>
                  </a:lnTo>
                  <a:lnTo>
                    <a:pt x="95084" y="326605"/>
                  </a:lnTo>
                  <a:lnTo>
                    <a:pt x="136859" y="343215"/>
                  </a:lnTo>
                  <a:lnTo>
                    <a:pt x="154724" y="344322"/>
                  </a:lnTo>
                  <a:lnTo>
                    <a:pt x="172638" y="343372"/>
                  </a:lnTo>
                  <a:lnTo>
                    <a:pt x="211823" y="329133"/>
                  </a:lnTo>
                  <a:lnTo>
                    <a:pt x="230670" y="290321"/>
                  </a:lnTo>
                  <a:lnTo>
                    <a:pt x="230089" y="282547"/>
                  </a:lnTo>
                  <a:lnTo>
                    <a:pt x="202717" y="250741"/>
                  </a:lnTo>
                  <a:lnTo>
                    <a:pt x="163528" y="238048"/>
                  </a:lnTo>
                  <a:lnTo>
                    <a:pt x="138404" y="232359"/>
                  </a:lnTo>
                  <a:lnTo>
                    <a:pt x="118871" y="227565"/>
                  </a:lnTo>
                  <a:lnTo>
                    <a:pt x="68922" y="209575"/>
                  </a:lnTo>
                  <a:lnTo>
                    <a:pt x="33052" y="184002"/>
                  </a:lnTo>
                  <a:lnTo>
                    <a:pt x="12866" y="147413"/>
                  </a:lnTo>
                  <a:lnTo>
                    <a:pt x="9004" y="114782"/>
                  </a:lnTo>
                  <a:lnTo>
                    <a:pt x="10076" y="97430"/>
                  </a:lnTo>
                  <a:lnTo>
                    <a:pt x="26161" y="53174"/>
                  </a:lnTo>
                  <a:lnTo>
                    <a:pt x="59816" y="21424"/>
                  </a:lnTo>
                  <a:lnTo>
                    <a:pt x="108515" y="3448"/>
                  </a:lnTo>
                  <a:lnTo>
                    <a:pt x="147967" y="0"/>
                  </a:lnTo>
                  <a:lnTo>
                    <a:pt x="168484" y="897"/>
                  </a:lnTo>
                  <a:lnTo>
                    <a:pt x="206042" y="8074"/>
                  </a:lnTo>
                  <a:lnTo>
                    <a:pt x="252474" y="32216"/>
                  </a:lnTo>
                  <a:lnTo>
                    <a:pt x="283084" y="72213"/>
                  </a:lnTo>
                  <a:lnTo>
                    <a:pt x="293687" y="128282"/>
                  </a:lnTo>
                  <a:lnTo>
                    <a:pt x="293687" y="145160"/>
                  </a:lnTo>
                  <a:lnTo>
                    <a:pt x="220548" y="145160"/>
                  </a:lnTo>
                  <a:lnTo>
                    <a:pt x="220548" y="128282"/>
                  </a:lnTo>
                  <a:lnTo>
                    <a:pt x="220002" y="117578"/>
                  </a:lnTo>
                  <a:lnTo>
                    <a:pt x="201202" y="80035"/>
                  </a:lnTo>
                  <a:lnTo>
                    <a:pt x="158830" y="65671"/>
                  </a:lnTo>
                  <a:lnTo>
                    <a:pt x="147967" y="65265"/>
                  </a:lnTo>
                  <a:lnTo>
                    <a:pt x="132196" y="66057"/>
                  </a:lnTo>
                  <a:lnTo>
                    <a:pt x="91160" y="84833"/>
                  </a:lnTo>
                  <a:lnTo>
                    <a:pt x="82143" y="112534"/>
                  </a:lnTo>
                  <a:lnTo>
                    <a:pt x="82617" y="119566"/>
                  </a:lnTo>
                  <a:lnTo>
                    <a:pt x="105404" y="150574"/>
                  </a:lnTo>
                  <a:lnTo>
                    <a:pt x="151345" y="165976"/>
                  </a:lnTo>
                  <a:lnTo>
                    <a:pt x="164287" y="168782"/>
                  </a:lnTo>
                  <a:lnTo>
                    <a:pt x="184699" y="173604"/>
                  </a:lnTo>
                  <a:lnTo>
                    <a:pt x="221408" y="185143"/>
                  </a:lnTo>
                  <a:lnTo>
                    <a:pt x="265482" y="208173"/>
                  </a:lnTo>
                  <a:lnTo>
                    <a:pt x="294001" y="241336"/>
                  </a:lnTo>
                  <a:lnTo>
                    <a:pt x="303822" y="288074"/>
                  </a:lnTo>
                  <a:lnTo>
                    <a:pt x="302677" y="305531"/>
                  </a:lnTo>
                  <a:lnTo>
                    <a:pt x="285521" y="351358"/>
                  </a:lnTo>
                  <a:lnTo>
                    <a:pt x="249556" y="385646"/>
                  </a:lnTo>
                  <a:lnTo>
                    <a:pt x="197265" y="405720"/>
                  </a:lnTo>
                  <a:lnTo>
                    <a:pt x="176751" y="408620"/>
                  </a:lnTo>
                  <a:lnTo>
                    <a:pt x="154724" y="409587"/>
                  </a:lnTo>
                  <a:close/>
                </a:path>
              </a:pathLst>
            </a:custGeom>
            <a:ln w="11049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7582" y="378039"/>
              <a:ext cx="257175" cy="394335"/>
            </a:xfrm>
            <a:custGeom>
              <a:avLst/>
              <a:gdLst/>
              <a:ahLst/>
              <a:cxnLst/>
              <a:rect l="l" t="t" r="r" b="b"/>
              <a:pathLst>
                <a:path w="257175" h="394334">
                  <a:moveTo>
                    <a:pt x="0" y="393826"/>
                  </a:moveTo>
                  <a:lnTo>
                    <a:pt x="0" y="0"/>
                  </a:lnTo>
                  <a:lnTo>
                    <a:pt x="253174" y="0"/>
                  </a:lnTo>
                  <a:lnTo>
                    <a:pt x="253174" y="67513"/>
                  </a:lnTo>
                  <a:lnTo>
                    <a:pt x="74256" y="67513"/>
                  </a:lnTo>
                  <a:lnTo>
                    <a:pt x="74256" y="161467"/>
                  </a:lnTo>
                  <a:lnTo>
                    <a:pt x="237426" y="161467"/>
                  </a:lnTo>
                  <a:lnTo>
                    <a:pt x="237426" y="228980"/>
                  </a:lnTo>
                  <a:lnTo>
                    <a:pt x="74256" y="228980"/>
                  </a:lnTo>
                  <a:lnTo>
                    <a:pt x="74256" y="326313"/>
                  </a:lnTo>
                  <a:lnTo>
                    <a:pt x="256552" y="326313"/>
                  </a:lnTo>
                  <a:lnTo>
                    <a:pt x="256552" y="393826"/>
                  </a:lnTo>
                  <a:lnTo>
                    <a:pt x="0" y="393826"/>
                  </a:lnTo>
                  <a:close/>
                </a:path>
              </a:pathLst>
            </a:custGeom>
            <a:ln w="11049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7562" y="378039"/>
              <a:ext cx="304165" cy="394335"/>
            </a:xfrm>
            <a:custGeom>
              <a:avLst/>
              <a:gdLst/>
              <a:ahLst/>
              <a:cxnLst/>
              <a:rect l="l" t="t" r="r" b="b"/>
              <a:pathLst>
                <a:path w="304165" h="394334">
                  <a:moveTo>
                    <a:pt x="114782" y="393826"/>
                  </a:moveTo>
                  <a:lnTo>
                    <a:pt x="114782" y="67513"/>
                  </a:lnTo>
                  <a:lnTo>
                    <a:pt x="0" y="67513"/>
                  </a:lnTo>
                  <a:lnTo>
                    <a:pt x="0" y="0"/>
                  </a:lnTo>
                  <a:lnTo>
                    <a:pt x="303822" y="0"/>
                  </a:lnTo>
                  <a:lnTo>
                    <a:pt x="303822" y="67513"/>
                  </a:lnTo>
                  <a:lnTo>
                    <a:pt x="189039" y="67513"/>
                  </a:lnTo>
                  <a:lnTo>
                    <a:pt x="189039" y="393826"/>
                  </a:lnTo>
                  <a:lnTo>
                    <a:pt x="114782" y="393826"/>
                  </a:lnTo>
                  <a:close/>
                </a:path>
              </a:pathLst>
            </a:custGeom>
            <a:ln w="11049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60723" y="3438249"/>
            <a:ext cx="5459095" cy="48260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51070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1800"/>
              </a:lnSpc>
              <a:spcBef>
                <a:spcPts val="8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sarten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26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26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jarro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pastas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3416" y="9617307"/>
            <a:ext cx="3282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57019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14337" y="6918871"/>
            <a:ext cx="6657340" cy="2894330"/>
            <a:chOff x="514337" y="6918871"/>
            <a:chExt cx="6657340" cy="2894330"/>
          </a:xfrm>
        </p:grpSpPr>
        <p:pic>
          <p:nvPicPr>
            <p:cNvPr id="35" name="object 3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7353480"/>
              <a:ext cx="3174619" cy="20573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577" y="6971157"/>
              <a:ext cx="1815845" cy="284177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041" y="9404719"/>
              <a:ext cx="3174619" cy="40821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37" y="6918871"/>
              <a:ext cx="6657085" cy="289406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760" y="9648164"/>
              <a:ext cx="318211" cy="8321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60716" y="9567002"/>
            <a:ext cx="5703570" cy="6508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57019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cucharón,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calada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untar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guiso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calada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batidor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pincel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pinza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1" name="Recortar rectángulo de esquina del mismo lado 40">
            <a:extLst>
              <a:ext uri="{FF2B5EF4-FFF2-40B4-BE49-F238E27FC236}">
                <a16:creationId xmlns:a16="http://schemas.microsoft.com/office/drawing/2014/main" id="{3B9FA1E4-02C2-22ED-B5E9-C35FBDC5D780}"/>
              </a:ext>
            </a:extLst>
          </p:cNvPr>
          <p:cNvSpPr/>
          <p:nvPr/>
        </p:nvSpPr>
        <p:spPr>
          <a:xfrm>
            <a:off x="0" y="-4337"/>
            <a:ext cx="7556500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4" y="938828"/>
            <a:ext cx="1162471" cy="13101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11" y="2527859"/>
            <a:ext cx="1271021" cy="13491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30" y="4084079"/>
            <a:ext cx="1276414" cy="13836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698" y="1141272"/>
            <a:ext cx="1343297" cy="10572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18" y="1141272"/>
            <a:ext cx="1343292" cy="10572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071" y="1141272"/>
            <a:ext cx="1343285" cy="10572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342" y="1141272"/>
            <a:ext cx="1343304" cy="105723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261" y="2684729"/>
            <a:ext cx="5555931" cy="107687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083286" y="391814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2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79"/>
                </a:lnTo>
                <a:lnTo>
                  <a:pt x="847003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43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73753" y="244856"/>
                </a:lnTo>
                <a:lnTo>
                  <a:pt x="1173041" y="247307"/>
                </a:lnTo>
                <a:lnTo>
                  <a:pt x="1172432" y="249567"/>
                </a:lnTo>
                <a:lnTo>
                  <a:pt x="1169422" y="261494"/>
                </a:lnTo>
                <a:lnTo>
                  <a:pt x="1169357" y="261755"/>
                </a:lnTo>
                <a:lnTo>
                  <a:pt x="1182376" y="30079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19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3" y="268770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6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79" y="261494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19" y="145745"/>
                </a:lnTo>
                <a:lnTo>
                  <a:pt x="871365" y="142265"/>
                </a:lnTo>
                <a:lnTo>
                  <a:pt x="865636" y="132143"/>
                </a:lnTo>
                <a:lnTo>
                  <a:pt x="853930" y="128398"/>
                </a:lnTo>
                <a:lnTo>
                  <a:pt x="854941" y="128398"/>
                </a:lnTo>
                <a:lnTo>
                  <a:pt x="83363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691" y="7527635"/>
            <a:ext cx="1298394" cy="96573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96" y="7527635"/>
            <a:ext cx="1272035" cy="96573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141" y="7527635"/>
            <a:ext cx="1310371" cy="9657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152" y="7527635"/>
            <a:ext cx="1281128" cy="96573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00" y="5885785"/>
            <a:ext cx="1352356" cy="109894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812" y="5877556"/>
            <a:ext cx="1352345" cy="109894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805" y="5865732"/>
            <a:ext cx="1352345" cy="109896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771" y="5878381"/>
            <a:ext cx="1352347" cy="109894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2" y="7239634"/>
            <a:ext cx="681311" cy="123577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50" y="5591683"/>
            <a:ext cx="1285403" cy="148365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10030" y="8614759"/>
            <a:ext cx="29121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17146</a:t>
            </a:r>
            <a:r>
              <a:rPr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Cubetera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14,8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10,5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4,5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53272" y="7135374"/>
            <a:ext cx="23926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13206</a:t>
            </a:r>
            <a:r>
              <a:rPr sz="1350" spc="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Savarín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1350" spc="30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02375" y="548180"/>
            <a:ext cx="257175" cy="2616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85"/>
              </a:spcBef>
            </a:pPr>
            <a:r>
              <a:rPr sz="7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10" dirty="0">
                <a:solidFill>
                  <a:srgbClr val="6D6F71"/>
                </a:solidFill>
                <a:latin typeface="Lucida Sans Unicode"/>
                <a:cs typeface="Lucida Sans Unicode"/>
              </a:rPr>
              <a:t>Beige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688" y="369984"/>
            <a:ext cx="166763" cy="1667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188124" y="548180"/>
            <a:ext cx="265430" cy="2616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85"/>
              </a:spcBef>
            </a:pPr>
            <a:r>
              <a:rPr sz="7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10" dirty="0">
                <a:solidFill>
                  <a:srgbClr val="6D6F71"/>
                </a:solidFill>
                <a:latin typeface="Lucida Sans Unicode"/>
                <a:cs typeface="Lucida Sans Unicode"/>
              </a:rPr>
              <a:t>Verde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267" y="369984"/>
            <a:ext cx="166763" cy="1667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791870" y="548180"/>
            <a:ext cx="237490" cy="2616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85"/>
              </a:spcBef>
            </a:pPr>
            <a:r>
              <a:rPr sz="7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20" dirty="0">
                <a:solidFill>
                  <a:srgbClr val="6D6F71"/>
                </a:solidFill>
                <a:latin typeface="Lucida Sans Unicode"/>
                <a:cs typeface="Lucida Sans Unicode"/>
              </a:rPr>
              <a:t>Terra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312" y="369984"/>
            <a:ext cx="166763" cy="16677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052520" y="548180"/>
            <a:ext cx="177800" cy="2616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85"/>
              </a:spcBef>
            </a:pPr>
            <a:r>
              <a:rPr sz="7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25" dirty="0">
                <a:solidFill>
                  <a:srgbClr val="6D6F71"/>
                </a:solidFill>
                <a:latin typeface="Lucida Sans Unicode"/>
                <a:cs typeface="Lucida Sans Unicode"/>
              </a:rPr>
              <a:t>Gris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869" y="369984"/>
            <a:ext cx="166763" cy="16677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274446" y="2282488"/>
            <a:ext cx="4065904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20770" algn="l"/>
              </a:tabLst>
            </a:pP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22389</a:t>
            </a:r>
            <a:r>
              <a:rPr sz="1350" spc="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Molde</a:t>
            </a:r>
            <a:r>
              <a:rPr sz="1350" spc="-13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rígido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1350" spc="-13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1350" spc="209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3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1350" spc="-13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freidora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2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aire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96494" y="3900405"/>
            <a:ext cx="434340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8265" algn="l"/>
              </a:tabLst>
            </a:pP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22308</a:t>
            </a:r>
            <a:r>
              <a:rPr sz="1350" spc="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Molde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plegable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7,7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freidora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aire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59473" y="5526437"/>
            <a:ext cx="3620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22388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Molde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plegable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10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7,7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freidora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aire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17686" y="9689586"/>
            <a:ext cx="1924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66851" y="9689586"/>
            <a:ext cx="184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16257" y="8975293"/>
            <a:ext cx="3266440" cy="1097915"/>
            <a:chOff x="1616257" y="8975293"/>
            <a:chExt cx="3266440" cy="1097915"/>
          </a:xfrm>
        </p:grpSpPr>
        <p:pic>
          <p:nvPicPr>
            <p:cNvPr id="38" name="object 38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1451" y="8975293"/>
              <a:ext cx="1661039" cy="109756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257" y="8975293"/>
              <a:ext cx="1661029" cy="109756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933351" y="10207294"/>
            <a:ext cx="48469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17161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Cubetera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plástica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25,4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2,8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transparente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524" y="9502182"/>
            <a:ext cx="2085037" cy="5353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161" y="4288726"/>
            <a:ext cx="1354127" cy="103200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868" y="4288726"/>
            <a:ext cx="1354137" cy="103200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591" y="4288726"/>
            <a:ext cx="1354132" cy="103200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309" y="4288726"/>
            <a:ext cx="1354127" cy="103200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91" y="8635695"/>
            <a:ext cx="668151" cy="1805055"/>
          </a:xfrm>
          <a:prstGeom prst="rect">
            <a:avLst/>
          </a:prstGeom>
        </p:spPr>
      </p:pic>
      <p:sp>
        <p:nvSpPr>
          <p:cNvPr id="47" name="Recortar rectángulo de esquina del mismo lado 46">
            <a:extLst>
              <a:ext uri="{FF2B5EF4-FFF2-40B4-BE49-F238E27FC236}">
                <a16:creationId xmlns:a16="http://schemas.microsoft.com/office/drawing/2014/main" id="{449D39D8-5BB5-F9BA-2654-21468B719B5B}"/>
              </a:ext>
            </a:extLst>
          </p:cNvPr>
          <p:cNvSpPr/>
          <p:nvPr/>
        </p:nvSpPr>
        <p:spPr>
          <a:xfrm>
            <a:off x="23856" y="31524"/>
            <a:ext cx="7532644" cy="83038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104" y="25"/>
            <a:ext cx="1841500" cy="10692130"/>
            <a:chOff x="343104" y="25"/>
            <a:chExt cx="1841500" cy="10692130"/>
          </a:xfrm>
        </p:grpSpPr>
        <p:sp>
          <p:nvSpPr>
            <p:cNvPr id="3" name="object 3"/>
            <p:cNvSpPr/>
            <p:nvPr/>
          </p:nvSpPr>
          <p:spPr>
            <a:xfrm>
              <a:off x="343103" y="25"/>
              <a:ext cx="1841500" cy="10692130"/>
            </a:xfrm>
            <a:custGeom>
              <a:avLst/>
              <a:gdLst/>
              <a:ahLst/>
              <a:cxnLst/>
              <a:rect l="l" t="t" r="r" b="b"/>
              <a:pathLst>
                <a:path w="1841500" h="10692130">
                  <a:moveTo>
                    <a:pt x="566661" y="659130"/>
                  </a:moveTo>
                  <a:lnTo>
                    <a:pt x="565772" y="645160"/>
                  </a:lnTo>
                  <a:lnTo>
                    <a:pt x="565683" y="643890"/>
                  </a:lnTo>
                  <a:lnTo>
                    <a:pt x="565607" y="642620"/>
                  </a:lnTo>
                  <a:lnTo>
                    <a:pt x="550329" y="603250"/>
                  </a:lnTo>
                  <a:lnTo>
                    <a:pt x="518007" y="575310"/>
                  </a:lnTo>
                  <a:lnTo>
                    <a:pt x="470433" y="554990"/>
                  </a:lnTo>
                  <a:lnTo>
                    <a:pt x="431495" y="544830"/>
                  </a:lnTo>
                  <a:lnTo>
                    <a:pt x="418541" y="542290"/>
                  </a:lnTo>
                  <a:lnTo>
                    <a:pt x="407047" y="539750"/>
                  </a:lnTo>
                  <a:lnTo>
                    <a:pt x="396570" y="535940"/>
                  </a:lnTo>
                  <a:lnTo>
                    <a:pt x="387108" y="533400"/>
                  </a:lnTo>
                  <a:lnTo>
                    <a:pt x="378637" y="529590"/>
                  </a:lnTo>
                  <a:lnTo>
                    <a:pt x="347116" y="497840"/>
                  </a:lnTo>
                  <a:lnTo>
                    <a:pt x="344982" y="483870"/>
                  </a:lnTo>
                  <a:lnTo>
                    <a:pt x="345859" y="473710"/>
                  </a:lnTo>
                  <a:lnTo>
                    <a:pt x="345973" y="472440"/>
                  </a:lnTo>
                  <a:lnTo>
                    <a:pt x="346075" y="471170"/>
                  </a:lnTo>
                  <a:lnTo>
                    <a:pt x="373329" y="438150"/>
                  </a:lnTo>
                  <a:lnTo>
                    <a:pt x="416331" y="430530"/>
                  </a:lnTo>
                  <a:lnTo>
                    <a:pt x="427609" y="430530"/>
                  </a:lnTo>
                  <a:lnTo>
                    <a:pt x="465582" y="441960"/>
                  </a:lnTo>
                  <a:lnTo>
                    <a:pt x="492099" y="477520"/>
                  </a:lnTo>
                  <a:lnTo>
                    <a:pt x="494436" y="510540"/>
                  </a:lnTo>
                  <a:lnTo>
                    <a:pt x="556526" y="510540"/>
                  </a:lnTo>
                  <a:lnTo>
                    <a:pt x="556450" y="497840"/>
                  </a:lnTo>
                  <a:lnTo>
                    <a:pt x="555447" y="480060"/>
                  </a:lnTo>
                  <a:lnTo>
                    <a:pt x="555383" y="478790"/>
                  </a:lnTo>
                  <a:lnTo>
                    <a:pt x="538594" y="430530"/>
                  </a:lnTo>
                  <a:lnTo>
                    <a:pt x="504139" y="397510"/>
                  </a:lnTo>
                  <a:lnTo>
                    <a:pt x="455168" y="379730"/>
                  </a:lnTo>
                  <a:lnTo>
                    <a:pt x="416331" y="375920"/>
                  </a:lnTo>
                  <a:lnTo>
                    <a:pt x="396392" y="377190"/>
                  </a:lnTo>
                  <a:lnTo>
                    <a:pt x="345135" y="389890"/>
                  </a:lnTo>
                  <a:lnTo>
                    <a:pt x="308051" y="415290"/>
                  </a:lnTo>
                  <a:lnTo>
                    <a:pt x="286969" y="453390"/>
                  </a:lnTo>
                  <a:lnTo>
                    <a:pt x="282892" y="485140"/>
                  </a:lnTo>
                  <a:lnTo>
                    <a:pt x="283806" y="501650"/>
                  </a:lnTo>
                  <a:lnTo>
                    <a:pt x="297383" y="541020"/>
                  </a:lnTo>
                  <a:lnTo>
                    <a:pt x="326555" y="567690"/>
                  </a:lnTo>
                  <a:lnTo>
                    <a:pt x="370852" y="588010"/>
                  </a:lnTo>
                  <a:lnTo>
                    <a:pt x="407962" y="598170"/>
                  </a:lnTo>
                  <a:lnTo>
                    <a:pt x="433222" y="603250"/>
                  </a:lnTo>
                  <a:lnTo>
                    <a:pt x="444614" y="607060"/>
                  </a:lnTo>
                  <a:lnTo>
                    <a:pt x="455079" y="609600"/>
                  </a:lnTo>
                  <a:lnTo>
                    <a:pt x="464642" y="613410"/>
                  </a:lnTo>
                  <a:lnTo>
                    <a:pt x="473430" y="615950"/>
                  </a:lnTo>
                  <a:lnTo>
                    <a:pt x="481241" y="621030"/>
                  </a:lnTo>
                  <a:lnTo>
                    <a:pt x="488048" y="626110"/>
                  </a:lnTo>
                  <a:lnTo>
                    <a:pt x="493814" y="631190"/>
                  </a:lnTo>
                  <a:lnTo>
                    <a:pt x="494004" y="631190"/>
                  </a:lnTo>
                  <a:lnTo>
                    <a:pt x="498652" y="637540"/>
                  </a:lnTo>
                  <a:lnTo>
                    <a:pt x="501954" y="645160"/>
                  </a:lnTo>
                  <a:lnTo>
                    <a:pt x="503923" y="652780"/>
                  </a:lnTo>
                  <a:lnTo>
                    <a:pt x="504367" y="659130"/>
                  </a:lnTo>
                  <a:lnTo>
                    <a:pt x="504456" y="660400"/>
                  </a:lnTo>
                  <a:lnTo>
                    <a:pt x="483654" y="703580"/>
                  </a:lnTo>
                  <a:lnTo>
                    <a:pt x="441617" y="720090"/>
                  </a:lnTo>
                  <a:lnTo>
                    <a:pt x="423087" y="720090"/>
                  </a:lnTo>
                  <a:lnTo>
                    <a:pt x="372859" y="709930"/>
                  </a:lnTo>
                  <a:lnTo>
                    <a:pt x="341884" y="676910"/>
                  </a:lnTo>
                  <a:lnTo>
                    <a:pt x="335978" y="633730"/>
                  </a:lnTo>
                  <a:lnTo>
                    <a:pt x="273888" y="633730"/>
                  </a:lnTo>
                  <a:lnTo>
                    <a:pt x="278612" y="681990"/>
                  </a:lnTo>
                  <a:lnTo>
                    <a:pt x="292696" y="713740"/>
                  </a:lnTo>
                  <a:lnTo>
                    <a:pt x="296875" y="721360"/>
                  </a:lnTo>
                  <a:lnTo>
                    <a:pt x="301561" y="726440"/>
                  </a:lnTo>
                  <a:lnTo>
                    <a:pt x="306793" y="731520"/>
                  </a:lnTo>
                  <a:lnTo>
                    <a:pt x="538937" y="731520"/>
                  </a:lnTo>
                  <a:lnTo>
                    <a:pt x="562292" y="690880"/>
                  </a:lnTo>
                  <a:lnTo>
                    <a:pt x="566483" y="661670"/>
                  </a:lnTo>
                  <a:lnTo>
                    <a:pt x="566572" y="660400"/>
                  </a:lnTo>
                  <a:lnTo>
                    <a:pt x="566661" y="659130"/>
                  </a:lnTo>
                  <a:close/>
                </a:path>
                <a:path w="1841500" h="10692130">
                  <a:moveTo>
                    <a:pt x="872705" y="709930"/>
                  </a:moveTo>
                  <a:lnTo>
                    <a:pt x="690422" y="709930"/>
                  </a:lnTo>
                  <a:lnTo>
                    <a:pt x="690422" y="601980"/>
                  </a:lnTo>
                  <a:lnTo>
                    <a:pt x="853592" y="601980"/>
                  </a:lnTo>
                  <a:lnTo>
                    <a:pt x="853592" y="546100"/>
                  </a:lnTo>
                  <a:lnTo>
                    <a:pt x="690422" y="546100"/>
                  </a:lnTo>
                  <a:lnTo>
                    <a:pt x="690422" y="440690"/>
                  </a:lnTo>
                  <a:lnTo>
                    <a:pt x="869327" y="440690"/>
                  </a:lnTo>
                  <a:lnTo>
                    <a:pt x="869327" y="384810"/>
                  </a:lnTo>
                  <a:lnTo>
                    <a:pt x="627202" y="384810"/>
                  </a:lnTo>
                  <a:lnTo>
                    <a:pt x="627202" y="731520"/>
                  </a:lnTo>
                  <a:lnTo>
                    <a:pt x="872705" y="731520"/>
                  </a:lnTo>
                  <a:lnTo>
                    <a:pt x="872705" y="709930"/>
                  </a:lnTo>
                  <a:close/>
                </a:path>
                <a:path w="1841500" h="10692130">
                  <a:moveTo>
                    <a:pt x="1219962" y="384810"/>
                  </a:moveTo>
                  <a:lnTo>
                    <a:pt x="927188" y="384810"/>
                  </a:lnTo>
                  <a:lnTo>
                    <a:pt x="927188" y="440690"/>
                  </a:lnTo>
                  <a:lnTo>
                    <a:pt x="1041971" y="440690"/>
                  </a:lnTo>
                  <a:lnTo>
                    <a:pt x="1041971" y="731520"/>
                  </a:lnTo>
                  <a:lnTo>
                    <a:pt x="1105179" y="731520"/>
                  </a:lnTo>
                  <a:lnTo>
                    <a:pt x="1105179" y="440690"/>
                  </a:lnTo>
                  <a:lnTo>
                    <a:pt x="1219962" y="440690"/>
                  </a:lnTo>
                  <a:lnTo>
                    <a:pt x="1219962" y="384810"/>
                  </a:lnTo>
                  <a:close/>
                </a:path>
                <a:path w="1841500" h="10692130">
                  <a:moveTo>
                    <a:pt x="1549590" y="659130"/>
                  </a:moveTo>
                  <a:lnTo>
                    <a:pt x="1548701" y="645160"/>
                  </a:lnTo>
                  <a:lnTo>
                    <a:pt x="1548625" y="643890"/>
                  </a:lnTo>
                  <a:lnTo>
                    <a:pt x="1548536" y="642620"/>
                  </a:lnTo>
                  <a:lnTo>
                    <a:pt x="1533258" y="603250"/>
                  </a:lnTo>
                  <a:lnTo>
                    <a:pt x="1500936" y="575310"/>
                  </a:lnTo>
                  <a:lnTo>
                    <a:pt x="1453362" y="554990"/>
                  </a:lnTo>
                  <a:lnTo>
                    <a:pt x="1414424" y="544830"/>
                  </a:lnTo>
                  <a:lnTo>
                    <a:pt x="1401470" y="542290"/>
                  </a:lnTo>
                  <a:lnTo>
                    <a:pt x="1389989" y="539750"/>
                  </a:lnTo>
                  <a:lnTo>
                    <a:pt x="1379512" y="535940"/>
                  </a:lnTo>
                  <a:lnTo>
                    <a:pt x="1370037" y="533400"/>
                  </a:lnTo>
                  <a:lnTo>
                    <a:pt x="1361567" y="529590"/>
                  </a:lnTo>
                  <a:lnTo>
                    <a:pt x="1330045" y="497840"/>
                  </a:lnTo>
                  <a:lnTo>
                    <a:pt x="1327912" y="483870"/>
                  </a:lnTo>
                  <a:lnTo>
                    <a:pt x="1328788" y="473710"/>
                  </a:lnTo>
                  <a:lnTo>
                    <a:pt x="1328902" y="472440"/>
                  </a:lnTo>
                  <a:lnTo>
                    <a:pt x="1329004" y="471170"/>
                  </a:lnTo>
                  <a:lnTo>
                    <a:pt x="1356258" y="438150"/>
                  </a:lnTo>
                  <a:lnTo>
                    <a:pt x="1399260" y="430530"/>
                  </a:lnTo>
                  <a:lnTo>
                    <a:pt x="1410550" y="430530"/>
                  </a:lnTo>
                  <a:lnTo>
                    <a:pt x="1448511" y="441960"/>
                  </a:lnTo>
                  <a:lnTo>
                    <a:pt x="1475028" y="477520"/>
                  </a:lnTo>
                  <a:lnTo>
                    <a:pt x="1477365" y="510540"/>
                  </a:lnTo>
                  <a:lnTo>
                    <a:pt x="1539455" y="510540"/>
                  </a:lnTo>
                  <a:lnTo>
                    <a:pt x="1539379" y="497840"/>
                  </a:lnTo>
                  <a:lnTo>
                    <a:pt x="1538376" y="480060"/>
                  </a:lnTo>
                  <a:lnTo>
                    <a:pt x="1538312" y="478790"/>
                  </a:lnTo>
                  <a:lnTo>
                    <a:pt x="1521523" y="430530"/>
                  </a:lnTo>
                  <a:lnTo>
                    <a:pt x="1487081" y="397510"/>
                  </a:lnTo>
                  <a:lnTo>
                    <a:pt x="1438097" y="379730"/>
                  </a:lnTo>
                  <a:lnTo>
                    <a:pt x="1399260" y="375920"/>
                  </a:lnTo>
                  <a:lnTo>
                    <a:pt x="1379321" y="377190"/>
                  </a:lnTo>
                  <a:lnTo>
                    <a:pt x="1328077" y="389890"/>
                  </a:lnTo>
                  <a:lnTo>
                    <a:pt x="1290993" y="415290"/>
                  </a:lnTo>
                  <a:lnTo>
                    <a:pt x="1269898" y="453390"/>
                  </a:lnTo>
                  <a:lnTo>
                    <a:pt x="1265821" y="485140"/>
                  </a:lnTo>
                  <a:lnTo>
                    <a:pt x="1266736" y="501650"/>
                  </a:lnTo>
                  <a:lnTo>
                    <a:pt x="1280312" y="541020"/>
                  </a:lnTo>
                  <a:lnTo>
                    <a:pt x="1309484" y="567690"/>
                  </a:lnTo>
                  <a:lnTo>
                    <a:pt x="1353781" y="588010"/>
                  </a:lnTo>
                  <a:lnTo>
                    <a:pt x="1390891" y="598170"/>
                  </a:lnTo>
                  <a:lnTo>
                    <a:pt x="1416151" y="603250"/>
                  </a:lnTo>
                  <a:lnTo>
                    <a:pt x="1427543" y="607060"/>
                  </a:lnTo>
                  <a:lnTo>
                    <a:pt x="1438008" y="609600"/>
                  </a:lnTo>
                  <a:lnTo>
                    <a:pt x="1447571" y="613410"/>
                  </a:lnTo>
                  <a:lnTo>
                    <a:pt x="1456359" y="615950"/>
                  </a:lnTo>
                  <a:lnTo>
                    <a:pt x="1484833" y="643890"/>
                  </a:lnTo>
                  <a:lnTo>
                    <a:pt x="1487385" y="660400"/>
                  </a:lnTo>
                  <a:lnTo>
                    <a:pt x="1487487" y="661670"/>
                  </a:lnTo>
                  <a:lnTo>
                    <a:pt x="1466583" y="703580"/>
                  </a:lnTo>
                  <a:lnTo>
                    <a:pt x="1424546" y="720090"/>
                  </a:lnTo>
                  <a:lnTo>
                    <a:pt x="1406017" y="720090"/>
                  </a:lnTo>
                  <a:lnTo>
                    <a:pt x="1355801" y="709930"/>
                  </a:lnTo>
                  <a:lnTo>
                    <a:pt x="1324813" y="676910"/>
                  </a:lnTo>
                  <a:lnTo>
                    <a:pt x="1318907" y="633730"/>
                  </a:lnTo>
                  <a:lnTo>
                    <a:pt x="1256817" y="633730"/>
                  </a:lnTo>
                  <a:lnTo>
                    <a:pt x="1261541" y="681990"/>
                  </a:lnTo>
                  <a:lnTo>
                    <a:pt x="1275626" y="713740"/>
                  </a:lnTo>
                  <a:lnTo>
                    <a:pt x="1279804" y="721360"/>
                  </a:lnTo>
                  <a:lnTo>
                    <a:pt x="1284490" y="726440"/>
                  </a:lnTo>
                  <a:lnTo>
                    <a:pt x="1289735" y="731520"/>
                  </a:lnTo>
                  <a:lnTo>
                    <a:pt x="1521866" y="731520"/>
                  </a:lnTo>
                  <a:lnTo>
                    <a:pt x="1545221" y="690880"/>
                  </a:lnTo>
                  <a:lnTo>
                    <a:pt x="1549412" y="661670"/>
                  </a:lnTo>
                  <a:lnTo>
                    <a:pt x="1549501" y="660400"/>
                  </a:lnTo>
                  <a:lnTo>
                    <a:pt x="1549590" y="659130"/>
                  </a:lnTo>
                  <a:close/>
                </a:path>
                <a:path w="1841500" h="10692130">
                  <a:moveTo>
                    <a:pt x="1841144" y="9954806"/>
                  </a:moveTo>
                  <a:lnTo>
                    <a:pt x="5676" y="9954806"/>
                  </a:lnTo>
                  <a:lnTo>
                    <a:pt x="5689" y="6948551"/>
                  </a:lnTo>
                  <a:lnTo>
                    <a:pt x="0" y="6948551"/>
                  </a:lnTo>
                  <a:lnTo>
                    <a:pt x="0" y="10691978"/>
                  </a:lnTo>
                  <a:lnTo>
                    <a:pt x="1841144" y="10691978"/>
                  </a:lnTo>
                  <a:lnTo>
                    <a:pt x="1841144" y="10065220"/>
                  </a:lnTo>
                  <a:lnTo>
                    <a:pt x="1841144" y="9960750"/>
                  </a:lnTo>
                  <a:lnTo>
                    <a:pt x="1841144" y="9954806"/>
                  </a:lnTo>
                  <a:close/>
                </a:path>
                <a:path w="1841500" h="10692130">
                  <a:moveTo>
                    <a:pt x="1841144" y="3547287"/>
                  </a:moveTo>
                  <a:lnTo>
                    <a:pt x="0" y="3547287"/>
                  </a:lnTo>
                  <a:lnTo>
                    <a:pt x="0" y="4098442"/>
                  </a:lnTo>
                  <a:lnTo>
                    <a:pt x="1841144" y="4098442"/>
                  </a:lnTo>
                  <a:lnTo>
                    <a:pt x="1841144" y="3547287"/>
                  </a:lnTo>
                  <a:close/>
                </a:path>
                <a:path w="1841500" h="10692130">
                  <a:moveTo>
                    <a:pt x="1841144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292023" y="731520"/>
                  </a:lnTo>
                  <a:lnTo>
                    <a:pt x="288963" y="728980"/>
                  </a:lnTo>
                  <a:lnTo>
                    <a:pt x="286080" y="723900"/>
                  </a:lnTo>
                  <a:lnTo>
                    <a:pt x="267944" y="685800"/>
                  </a:lnTo>
                  <a:lnTo>
                    <a:pt x="262902" y="645160"/>
                  </a:lnTo>
                  <a:lnTo>
                    <a:pt x="262839" y="622300"/>
                  </a:lnTo>
                  <a:lnTo>
                    <a:pt x="347027" y="622300"/>
                  </a:lnTo>
                  <a:lnTo>
                    <a:pt x="347116" y="645160"/>
                  </a:lnTo>
                  <a:lnTo>
                    <a:pt x="348221" y="659130"/>
                  </a:lnTo>
                  <a:lnTo>
                    <a:pt x="366915" y="693420"/>
                  </a:lnTo>
                  <a:lnTo>
                    <a:pt x="405930" y="708660"/>
                  </a:lnTo>
                  <a:lnTo>
                    <a:pt x="423087" y="709930"/>
                  </a:lnTo>
                  <a:lnTo>
                    <a:pt x="440448" y="708660"/>
                  </a:lnTo>
                  <a:lnTo>
                    <a:pt x="476719" y="695960"/>
                  </a:lnTo>
                  <a:lnTo>
                    <a:pt x="493509" y="661670"/>
                  </a:lnTo>
                  <a:lnTo>
                    <a:pt x="493471" y="651510"/>
                  </a:lnTo>
                  <a:lnTo>
                    <a:pt x="490804" y="643890"/>
                  </a:lnTo>
                  <a:lnTo>
                    <a:pt x="485673" y="638810"/>
                  </a:lnTo>
                  <a:lnTo>
                    <a:pt x="481101" y="633730"/>
                  </a:lnTo>
                  <a:lnTo>
                    <a:pt x="475449" y="629920"/>
                  </a:lnTo>
                  <a:lnTo>
                    <a:pt x="468718" y="626110"/>
                  </a:lnTo>
                  <a:lnTo>
                    <a:pt x="460857" y="623570"/>
                  </a:lnTo>
                  <a:lnTo>
                    <a:pt x="457809" y="622300"/>
                  </a:lnTo>
                  <a:lnTo>
                    <a:pt x="451726" y="619760"/>
                  </a:lnTo>
                  <a:lnTo>
                    <a:pt x="441617" y="617220"/>
                  </a:lnTo>
                  <a:lnTo>
                    <a:pt x="430542" y="614680"/>
                  </a:lnTo>
                  <a:lnTo>
                    <a:pt x="418503" y="610870"/>
                  </a:lnTo>
                  <a:lnTo>
                    <a:pt x="367411" y="598170"/>
                  </a:lnTo>
                  <a:lnTo>
                    <a:pt x="320713" y="577850"/>
                  </a:lnTo>
                  <a:lnTo>
                    <a:pt x="288277" y="547370"/>
                  </a:lnTo>
                  <a:lnTo>
                    <a:pt x="272834" y="502920"/>
                  </a:lnTo>
                  <a:lnTo>
                    <a:pt x="271919" y="483870"/>
                  </a:lnTo>
                  <a:lnTo>
                    <a:pt x="272872" y="468630"/>
                  </a:lnTo>
                  <a:lnTo>
                    <a:pt x="272948" y="467360"/>
                  </a:lnTo>
                  <a:lnTo>
                    <a:pt x="289928" y="420370"/>
                  </a:lnTo>
                  <a:lnTo>
                    <a:pt x="325310" y="387350"/>
                  </a:lnTo>
                  <a:lnTo>
                    <a:pt x="375856" y="368300"/>
                  </a:lnTo>
                  <a:lnTo>
                    <a:pt x="395427" y="365760"/>
                  </a:lnTo>
                  <a:lnTo>
                    <a:pt x="437349" y="365760"/>
                  </a:lnTo>
                  <a:lnTo>
                    <a:pt x="476008" y="373380"/>
                  </a:lnTo>
                  <a:lnTo>
                    <a:pt x="524344" y="398780"/>
                  </a:lnTo>
                  <a:lnTo>
                    <a:pt x="556488" y="440690"/>
                  </a:lnTo>
                  <a:lnTo>
                    <a:pt x="566343" y="477520"/>
                  </a:lnTo>
                  <a:lnTo>
                    <a:pt x="567575" y="521970"/>
                  </a:lnTo>
                  <a:lnTo>
                    <a:pt x="483387" y="521970"/>
                  </a:lnTo>
                  <a:lnTo>
                    <a:pt x="483323" y="497840"/>
                  </a:lnTo>
                  <a:lnTo>
                    <a:pt x="482866" y="488950"/>
                  </a:lnTo>
                  <a:lnTo>
                    <a:pt x="466077" y="454660"/>
                  </a:lnTo>
                  <a:lnTo>
                    <a:pt x="426758" y="441960"/>
                  </a:lnTo>
                  <a:lnTo>
                    <a:pt x="401002" y="441960"/>
                  </a:lnTo>
                  <a:lnTo>
                    <a:pt x="363829" y="458470"/>
                  </a:lnTo>
                  <a:lnTo>
                    <a:pt x="356031" y="483870"/>
                  </a:lnTo>
                  <a:lnTo>
                    <a:pt x="356044" y="491490"/>
                  </a:lnTo>
                  <a:lnTo>
                    <a:pt x="358241" y="499110"/>
                  </a:lnTo>
                  <a:lnTo>
                    <a:pt x="362521" y="504190"/>
                  </a:lnTo>
                  <a:lnTo>
                    <a:pt x="366229" y="509270"/>
                  </a:lnTo>
                  <a:lnTo>
                    <a:pt x="370878" y="513080"/>
                  </a:lnTo>
                  <a:lnTo>
                    <a:pt x="376504" y="516890"/>
                  </a:lnTo>
                  <a:lnTo>
                    <a:pt x="383133" y="519430"/>
                  </a:lnTo>
                  <a:lnTo>
                    <a:pt x="391236" y="523240"/>
                  </a:lnTo>
                  <a:lnTo>
                    <a:pt x="400037" y="525780"/>
                  </a:lnTo>
                  <a:lnTo>
                    <a:pt x="409917" y="528320"/>
                  </a:lnTo>
                  <a:lnTo>
                    <a:pt x="420865" y="530860"/>
                  </a:lnTo>
                  <a:lnTo>
                    <a:pt x="433819" y="534670"/>
                  </a:lnTo>
                  <a:lnTo>
                    <a:pt x="473748" y="544830"/>
                  </a:lnTo>
                  <a:lnTo>
                    <a:pt x="523608" y="565150"/>
                  </a:lnTo>
                  <a:lnTo>
                    <a:pt x="559142" y="596900"/>
                  </a:lnTo>
                  <a:lnTo>
                    <a:pt x="576567" y="641350"/>
                  </a:lnTo>
                  <a:lnTo>
                    <a:pt x="577710" y="659130"/>
                  </a:lnTo>
                  <a:lnTo>
                    <a:pt x="576592" y="675640"/>
                  </a:lnTo>
                  <a:lnTo>
                    <a:pt x="558469" y="725170"/>
                  </a:lnTo>
                  <a:lnTo>
                    <a:pt x="553440" y="731520"/>
                  </a:lnTo>
                  <a:lnTo>
                    <a:pt x="616165" y="731520"/>
                  </a:lnTo>
                  <a:lnTo>
                    <a:pt x="616165" y="521970"/>
                  </a:lnTo>
                  <a:lnTo>
                    <a:pt x="616165" y="373380"/>
                  </a:lnTo>
                  <a:lnTo>
                    <a:pt x="880376" y="373380"/>
                  </a:lnTo>
                  <a:lnTo>
                    <a:pt x="880376" y="452120"/>
                  </a:lnTo>
                  <a:lnTo>
                    <a:pt x="701471" y="452120"/>
                  </a:lnTo>
                  <a:lnTo>
                    <a:pt x="701471" y="534670"/>
                  </a:lnTo>
                  <a:lnTo>
                    <a:pt x="864641" y="534670"/>
                  </a:lnTo>
                  <a:lnTo>
                    <a:pt x="864641" y="613410"/>
                  </a:lnTo>
                  <a:lnTo>
                    <a:pt x="701471" y="613410"/>
                  </a:lnTo>
                  <a:lnTo>
                    <a:pt x="701471" y="699770"/>
                  </a:lnTo>
                  <a:lnTo>
                    <a:pt x="883767" y="699770"/>
                  </a:lnTo>
                  <a:lnTo>
                    <a:pt x="883767" y="731520"/>
                  </a:lnTo>
                  <a:lnTo>
                    <a:pt x="1030922" y="731520"/>
                  </a:lnTo>
                  <a:lnTo>
                    <a:pt x="1030922" y="452120"/>
                  </a:lnTo>
                  <a:lnTo>
                    <a:pt x="916139" y="452120"/>
                  </a:lnTo>
                  <a:lnTo>
                    <a:pt x="916139" y="373380"/>
                  </a:lnTo>
                  <a:lnTo>
                    <a:pt x="1231011" y="373380"/>
                  </a:lnTo>
                  <a:lnTo>
                    <a:pt x="1231011" y="452120"/>
                  </a:lnTo>
                  <a:lnTo>
                    <a:pt x="1116228" y="452120"/>
                  </a:lnTo>
                  <a:lnTo>
                    <a:pt x="1116228" y="731520"/>
                  </a:lnTo>
                  <a:lnTo>
                    <a:pt x="1274965" y="731520"/>
                  </a:lnTo>
                  <a:lnTo>
                    <a:pt x="1271892" y="728980"/>
                  </a:lnTo>
                  <a:lnTo>
                    <a:pt x="1269022" y="723900"/>
                  </a:lnTo>
                  <a:lnTo>
                    <a:pt x="1250873" y="685800"/>
                  </a:lnTo>
                  <a:lnTo>
                    <a:pt x="1245831" y="645160"/>
                  </a:lnTo>
                  <a:lnTo>
                    <a:pt x="1245768" y="622300"/>
                  </a:lnTo>
                  <a:lnTo>
                    <a:pt x="1329956" y="622300"/>
                  </a:lnTo>
                  <a:lnTo>
                    <a:pt x="1330045" y="645160"/>
                  </a:lnTo>
                  <a:lnTo>
                    <a:pt x="1331150" y="659130"/>
                  </a:lnTo>
                  <a:lnTo>
                    <a:pt x="1349844" y="693420"/>
                  </a:lnTo>
                  <a:lnTo>
                    <a:pt x="1388859" y="708660"/>
                  </a:lnTo>
                  <a:lnTo>
                    <a:pt x="1406017" y="709930"/>
                  </a:lnTo>
                  <a:lnTo>
                    <a:pt x="1423377" y="708660"/>
                  </a:lnTo>
                  <a:lnTo>
                    <a:pt x="1459649" y="695960"/>
                  </a:lnTo>
                  <a:lnTo>
                    <a:pt x="1476438" y="661670"/>
                  </a:lnTo>
                  <a:lnTo>
                    <a:pt x="1476400" y="651510"/>
                  </a:lnTo>
                  <a:lnTo>
                    <a:pt x="1473746" y="643890"/>
                  </a:lnTo>
                  <a:lnTo>
                    <a:pt x="1468602" y="638810"/>
                  </a:lnTo>
                  <a:lnTo>
                    <a:pt x="1464030" y="633730"/>
                  </a:lnTo>
                  <a:lnTo>
                    <a:pt x="1458391" y="629920"/>
                  </a:lnTo>
                  <a:lnTo>
                    <a:pt x="1451648" y="626110"/>
                  </a:lnTo>
                  <a:lnTo>
                    <a:pt x="1443786" y="623570"/>
                  </a:lnTo>
                  <a:lnTo>
                    <a:pt x="1440738" y="622300"/>
                  </a:lnTo>
                  <a:lnTo>
                    <a:pt x="1434655" y="619760"/>
                  </a:lnTo>
                  <a:lnTo>
                    <a:pt x="1424546" y="617220"/>
                  </a:lnTo>
                  <a:lnTo>
                    <a:pt x="1413471" y="614680"/>
                  </a:lnTo>
                  <a:lnTo>
                    <a:pt x="1401432" y="610870"/>
                  </a:lnTo>
                  <a:lnTo>
                    <a:pt x="1350340" y="598170"/>
                  </a:lnTo>
                  <a:lnTo>
                    <a:pt x="1303642" y="577850"/>
                  </a:lnTo>
                  <a:lnTo>
                    <a:pt x="1271206" y="547370"/>
                  </a:lnTo>
                  <a:lnTo>
                    <a:pt x="1255776" y="502920"/>
                  </a:lnTo>
                  <a:lnTo>
                    <a:pt x="1254988" y="488950"/>
                  </a:lnTo>
                  <a:lnTo>
                    <a:pt x="1254912" y="487680"/>
                  </a:lnTo>
                  <a:lnTo>
                    <a:pt x="1254848" y="483870"/>
                  </a:lnTo>
                  <a:lnTo>
                    <a:pt x="1255801" y="468630"/>
                  </a:lnTo>
                  <a:lnTo>
                    <a:pt x="1255877" y="467360"/>
                  </a:lnTo>
                  <a:lnTo>
                    <a:pt x="1272870" y="420370"/>
                  </a:lnTo>
                  <a:lnTo>
                    <a:pt x="1308252" y="387350"/>
                  </a:lnTo>
                  <a:lnTo>
                    <a:pt x="1358785" y="368300"/>
                  </a:lnTo>
                  <a:lnTo>
                    <a:pt x="1378356" y="365760"/>
                  </a:lnTo>
                  <a:lnTo>
                    <a:pt x="1420279" y="365760"/>
                  </a:lnTo>
                  <a:lnTo>
                    <a:pt x="1458950" y="373380"/>
                  </a:lnTo>
                  <a:lnTo>
                    <a:pt x="1507274" y="398780"/>
                  </a:lnTo>
                  <a:lnTo>
                    <a:pt x="1539430" y="440690"/>
                  </a:lnTo>
                  <a:lnTo>
                    <a:pt x="1549285" y="477520"/>
                  </a:lnTo>
                  <a:lnTo>
                    <a:pt x="1550504" y="521970"/>
                  </a:lnTo>
                  <a:lnTo>
                    <a:pt x="1466316" y="521970"/>
                  </a:lnTo>
                  <a:lnTo>
                    <a:pt x="1466253" y="497840"/>
                  </a:lnTo>
                  <a:lnTo>
                    <a:pt x="1465795" y="488950"/>
                  </a:lnTo>
                  <a:lnTo>
                    <a:pt x="1449019" y="454660"/>
                  </a:lnTo>
                  <a:lnTo>
                    <a:pt x="1409687" y="441960"/>
                  </a:lnTo>
                  <a:lnTo>
                    <a:pt x="1383944" y="441960"/>
                  </a:lnTo>
                  <a:lnTo>
                    <a:pt x="1346758" y="458470"/>
                  </a:lnTo>
                  <a:lnTo>
                    <a:pt x="1338961" y="483870"/>
                  </a:lnTo>
                  <a:lnTo>
                    <a:pt x="1338986" y="491490"/>
                  </a:lnTo>
                  <a:lnTo>
                    <a:pt x="1341183" y="499110"/>
                  </a:lnTo>
                  <a:lnTo>
                    <a:pt x="1345450" y="504190"/>
                  </a:lnTo>
                  <a:lnTo>
                    <a:pt x="1349159" y="509270"/>
                  </a:lnTo>
                  <a:lnTo>
                    <a:pt x="1353807" y="513080"/>
                  </a:lnTo>
                  <a:lnTo>
                    <a:pt x="1359433" y="516890"/>
                  </a:lnTo>
                  <a:lnTo>
                    <a:pt x="1366062" y="519430"/>
                  </a:lnTo>
                  <a:lnTo>
                    <a:pt x="1374165" y="523240"/>
                  </a:lnTo>
                  <a:lnTo>
                    <a:pt x="1382979" y="525780"/>
                  </a:lnTo>
                  <a:lnTo>
                    <a:pt x="1392859" y="528320"/>
                  </a:lnTo>
                  <a:lnTo>
                    <a:pt x="1403794" y="530860"/>
                  </a:lnTo>
                  <a:lnTo>
                    <a:pt x="1416748" y="534670"/>
                  </a:lnTo>
                  <a:lnTo>
                    <a:pt x="1456690" y="544830"/>
                  </a:lnTo>
                  <a:lnTo>
                    <a:pt x="1506550" y="565150"/>
                  </a:lnTo>
                  <a:lnTo>
                    <a:pt x="1542072" y="596900"/>
                  </a:lnTo>
                  <a:lnTo>
                    <a:pt x="1559496" y="641350"/>
                  </a:lnTo>
                  <a:lnTo>
                    <a:pt x="1560639" y="659130"/>
                  </a:lnTo>
                  <a:lnTo>
                    <a:pt x="1559521" y="675640"/>
                  </a:lnTo>
                  <a:lnTo>
                    <a:pt x="1541399" y="725170"/>
                  </a:lnTo>
                  <a:lnTo>
                    <a:pt x="1536369" y="731520"/>
                  </a:lnTo>
                  <a:lnTo>
                    <a:pt x="1841144" y="731520"/>
                  </a:lnTo>
                  <a:lnTo>
                    <a:pt x="1841144" y="521970"/>
                  </a:lnTo>
                  <a:lnTo>
                    <a:pt x="1841144" y="365760"/>
                  </a:lnTo>
                  <a:lnTo>
                    <a:pt x="1841144" y="0"/>
                  </a:lnTo>
                  <a:close/>
                </a:path>
              </a:pathLst>
            </a:custGeom>
            <a:solidFill>
              <a:srgbClr val="EDE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5929" y="364908"/>
              <a:ext cx="1297940" cy="420370"/>
            </a:xfrm>
            <a:custGeom>
              <a:avLst/>
              <a:gdLst/>
              <a:ahLst/>
              <a:cxnLst/>
              <a:rect l="l" t="t" r="r" b="b"/>
              <a:pathLst>
                <a:path w="1297939" h="420370">
                  <a:moveTo>
                    <a:pt x="314871" y="293370"/>
                  </a:moveTo>
                  <a:lnTo>
                    <a:pt x="304469" y="245110"/>
                  </a:lnTo>
                  <a:lnTo>
                    <a:pt x="303822" y="244005"/>
                  </a:lnTo>
                  <a:lnTo>
                    <a:pt x="303822" y="293370"/>
                  </a:lnTo>
                  <a:lnTo>
                    <a:pt x="302729" y="311150"/>
                  </a:lnTo>
                  <a:lnTo>
                    <a:pt x="286461" y="354330"/>
                  </a:lnTo>
                  <a:lnTo>
                    <a:pt x="252171" y="387350"/>
                  </a:lnTo>
                  <a:lnTo>
                    <a:pt x="201726" y="406400"/>
                  </a:lnTo>
                  <a:lnTo>
                    <a:pt x="160248" y="410210"/>
                  </a:lnTo>
                  <a:lnTo>
                    <a:pt x="138658" y="408940"/>
                  </a:lnTo>
                  <a:lnTo>
                    <a:pt x="99606" y="401320"/>
                  </a:lnTo>
                  <a:lnTo>
                    <a:pt x="52298" y="374650"/>
                  </a:lnTo>
                  <a:lnTo>
                    <a:pt x="21666" y="334010"/>
                  </a:lnTo>
                  <a:lnTo>
                    <a:pt x="11049" y="279400"/>
                  </a:lnTo>
                  <a:lnTo>
                    <a:pt x="11049" y="269240"/>
                  </a:lnTo>
                  <a:lnTo>
                    <a:pt x="73139" y="269240"/>
                  </a:lnTo>
                  <a:lnTo>
                    <a:pt x="73139" y="279400"/>
                  </a:lnTo>
                  <a:lnTo>
                    <a:pt x="74282" y="293370"/>
                  </a:lnTo>
                  <a:lnTo>
                    <a:pt x="74383" y="294640"/>
                  </a:lnTo>
                  <a:lnTo>
                    <a:pt x="74485" y="295910"/>
                  </a:lnTo>
                  <a:lnTo>
                    <a:pt x="74587" y="297180"/>
                  </a:lnTo>
                  <a:lnTo>
                    <a:pt x="79057" y="312420"/>
                  </a:lnTo>
                  <a:lnTo>
                    <a:pt x="110058" y="345440"/>
                  </a:lnTo>
                  <a:lnTo>
                    <a:pt x="160248" y="355600"/>
                  </a:lnTo>
                  <a:lnTo>
                    <a:pt x="178790" y="354330"/>
                  </a:lnTo>
                  <a:lnTo>
                    <a:pt x="195084" y="351790"/>
                  </a:lnTo>
                  <a:lnTo>
                    <a:pt x="209105" y="346710"/>
                  </a:lnTo>
                  <a:lnTo>
                    <a:pt x="213004" y="344170"/>
                  </a:lnTo>
                  <a:lnTo>
                    <a:pt x="220814" y="339090"/>
                  </a:lnTo>
                  <a:lnTo>
                    <a:pt x="229882" y="330200"/>
                  </a:lnTo>
                  <a:lnTo>
                    <a:pt x="236435" y="320040"/>
                  </a:lnTo>
                  <a:lnTo>
                    <a:pt x="240423" y="308610"/>
                  </a:lnTo>
                  <a:lnTo>
                    <a:pt x="241719" y="295910"/>
                  </a:lnTo>
                  <a:lnTo>
                    <a:pt x="241071" y="287020"/>
                  </a:lnTo>
                  <a:lnTo>
                    <a:pt x="218414" y="255270"/>
                  </a:lnTo>
                  <a:lnTo>
                    <a:pt x="192252" y="245110"/>
                  </a:lnTo>
                  <a:lnTo>
                    <a:pt x="181787" y="241300"/>
                  </a:lnTo>
                  <a:lnTo>
                    <a:pt x="170395" y="238760"/>
                  </a:lnTo>
                  <a:lnTo>
                    <a:pt x="158051" y="236220"/>
                  </a:lnTo>
                  <a:lnTo>
                    <a:pt x="145122" y="232410"/>
                  </a:lnTo>
                  <a:lnTo>
                    <a:pt x="125844" y="228600"/>
                  </a:lnTo>
                  <a:lnTo>
                    <a:pt x="108026" y="222250"/>
                  </a:lnTo>
                  <a:lnTo>
                    <a:pt x="91681" y="217170"/>
                  </a:lnTo>
                  <a:lnTo>
                    <a:pt x="52349" y="195580"/>
                  </a:lnTo>
                  <a:lnTo>
                    <a:pt x="28270" y="165100"/>
                  </a:lnTo>
                  <a:lnTo>
                    <a:pt x="20053" y="120650"/>
                  </a:lnTo>
                  <a:lnTo>
                    <a:pt x="21082" y="104140"/>
                  </a:lnTo>
                  <a:lnTo>
                    <a:pt x="36271" y="62230"/>
                  </a:lnTo>
                  <a:lnTo>
                    <a:pt x="68199" y="31750"/>
                  </a:lnTo>
                  <a:lnTo>
                    <a:pt x="115062" y="15240"/>
                  </a:lnTo>
                  <a:lnTo>
                    <a:pt x="153492" y="11430"/>
                  </a:lnTo>
                  <a:lnTo>
                    <a:pt x="173520" y="12700"/>
                  </a:lnTo>
                  <a:lnTo>
                    <a:pt x="226402" y="25400"/>
                  </a:lnTo>
                  <a:lnTo>
                    <a:pt x="265950" y="53340"/>
                  </a:lnTo>
                  <a:lnTo>
                    <a:pt x="289153" y="96520"/>
                  </a:lnTo>
                  <a:lnTo>
                    <a:pt x="293687" y="146050"/>
                  </a:lnTo>
                  <a:lnTo>
                    <a:pt x="231597" y="146050"/>
                  </a:lnTo>
                  <a:lnTo>
                    <a:pt x="231533" y="133350"/>
                  </a:lnTo>
                  <a:lnTo>
                    <a:pt x="231216" y="127000"/>
                  </a:lnTo>
                  <a:lnTo>
                    <a:pt x="231152" y="125730"/>
                  </a:lnTo>
                  <a:lnTo>
                    <a:pt x="231089" y="124460"/>
                  </a:lnTo>
                  <a:lnTo>
                    <a:pt x="231025" y="123190"/>
                  </a:lnTo>
                  <a:lnTo>
                    <a:pt x="229260" y="113030"/>
                  </a:lnTo>
                  <a:lnTo>
                    <a:pt x="202755" y="76200"/>
                  </a:lnTo>
                  <a:lnTo>
                    <a:pt x="164782" y="66040"/>
                  </a:lnTo>
                  <a:lnTo>
                    <a:pt x="137134" y="66040"/>
                  </a:lnTo>
                  <a:lnTo>
                    <a:pt x="100279" y="80010"/>
                  </a:lnTo>
                  <a:lnTo>
                    <a:pt x="82143" y="118110"/>
                  </a:lnTo>
                  <a:lnTo>
                    <a:pt x="82499" y="123190"/>
                  </a:lnTo>
                  <a:lnTo>
                    <a:pt x="82588" y="124460"/>
                  </a:lnTo>
                  <a:lnTo>
                    <a:pt x="108191" y="161290"/>
                  </a:lnTo>
                  <a:lnTo>
                    <a:pt x="144221" y="173990"/>
                  </a:lnTo>
                  <a:lnTo>
                    <a:pt x="155702" y="177800"/>
                  </a:lnTo>
                  <a:lnTo>
                    <a:pt x="207606" y="190500"/>
                  </a:lnTo>
                  <a:lnTo>
                    <a:pt x="240957" y="203200"/>
                  </a:lnTo>
                  <a:lnTo>
                    <a:pt x="255181" y="209550"/>
                  </a:lnTo>
                  <a:lnTo>
                    <a:pt x="287489" y="238760"/>
                  </a:lnTo>
                  <a:lnTo>
                    <a:pt x="302780" y="276860"/>
                  </a:lnTo>
                  <a:lnTo>
                    <a:pt x="303822" y="293370"/>
                  </a:lnTo>
                  <a:lnTo>
                    <a:pt x="303822" y="244005"/>
                  </a:lnTo>
                  <a:lnTo>
                    <a:pt x="274358" y="209550"/>
                  </a:lnTo>
                  <a:lnTo>
                    <a:pt x="228892" y="185420"/>
                  </a:lnTo>
                  <a:lnTo>
                    <a:pt x="191617" y="173990"/>
                  </a:lnTo>
                  <a:lnTo>
                    <a:pt x="158026" y="166370"/>
                  </a:lnTo>
                  <a:lnTo>
                    <a:pt x="146951" y="163830"/>
                  </a:lnTo>
                  <a:lnTo>
                    <a:pt x="136956" y="161290"/>
                  </a:lnTo>
                  <a:lnTo>
                    <a:pt x="128066" y="158750"/>
                  </a:lnTo>
                  <a:lnTo>
                    <a:pt x="120281" y="154940"/>
                  </a:lnTo>
                  <a:lnTo>
                    <a:pt x="113677" y="151130"/>
                  </a:lnTo>
                  <a:lnTo>
                    <a:pt x="108051" y="148590"/>
                  </a:lnTo>
                  <a:lnTo>
                    <a:pt x="103403" y="143510"/>
                  </a:lnTo>
                  <a:lnTo>
                    <a:pt x="99682" y="139700"/>
                  </a:lnTo>
                  <a:lnTo>
                    <a:pt x="95415" y="134620"/>
                  </a:lnTo>
                  <a:lnTo>
                    <a:pt x="93218" y="127000"/>
                  </a:lnTo>
                  <a:lnTo>
                    <a:pt x="93192" y="118110"/>
                  </a:lnTo>
                  <a:lnTo>
                    <a:pt x="94094" y="109220"/>
                  </a:lnTo>
                  <a:lnTo>
                    <a:pt x="125539" y="80010"/>
                  </a:lnTo>
                  <a:lnTo>
                    <a:pt x="153492" y="76200"/>
                  </a:lnTo>
                  <a:lnTo>
                    <a:pt x="163931" y="77470"/>
                  </a:lnTo>
                  <a:lnTo>
                    <a:pt x="203263" y="90170"/>
                  </a:lnTo>
                  <a:lnTo>
                    <a:pt x="220040" y="124460"/>
                  </a:lnTo>
                  <a:lnTo>
                    <a:pt x="220548" y="156210"/>
                  </a:lnTo>
                  <a:lnTo>
                    <a:pt x="304736" y="156210"/>
                  </a:lnTo>
                  <a:lnTo>
                    <a:pt x="304736" y="146050"/>
                  </a:lnTo>
                  <a:lnTo>
                    <a:pt x="304673" y="133350"/>
                  </a:lnTo>
                  <a:lnTo>
                    <a:pt x="303669" y="115570"/>
                  </a:lnTo>
                  <a:lnTo>
                    <a:pt x="303593" y="114300"/>
                  </a:lnTo>
                  <a:lnTo>
                    <a:pt x="303517" y="113030"/>
                  </a:lnTo>
                  <a:lnTo>
                    <a:pt x="293662" y="76200"/>
                  </a:lnTo>
                  <a:lnTo>
                    <a:pt x="261518" y="34290"/>
                  </a:lnTo>
                  <a:lnTo>
                    <a:pt x="220243" y="11430"/>
                  </a:lnTo>
                  <a:lnTo>
                    <a:pt x="174510" y="1270"/>
                  </a:lnTo>
                  <a:lnTo>
                    <a:pt x="153492" y="0"/>
                  </a:lnTo>
                  <a:lnTo>
                    <a:pt x="132600" y="1270"/>
                  </a:lnTo>
                  <a:lnTo>
                    <a:pt x="94767" y="8890"/>
                  </a:lnTo>
                  <a:lnTo>
                    <a:pt x="48882" y="31750"/>
                  </a:lnTo>
                  <a:lnTo>
                    <a:pt x="19164" y="69850"/>
                  </a:lnTo>
                  <a:lnTo>
                    <a:pt x="9004" y="120650"/>
                  </a:lnTo>
                  <a:lnTo>
                    <a:pt x="9944" y="137160"/>
                  </a:lnTo>
                  <a:lnTo>
                    <a:pt x="10007" y="138430"/>
                  </a:lnTo>
                  <a:lnTo>
                    <a:pt x="25450" y="182880"/>
                  </a:lnTo>
                  <a:lnTo>
                    <a:pt x="57886" y="212090"/>
                  </a:lnTo>
                  <a:lnTo>
                    <a:pt x="104584" y="233680"/>
                  </a:lnTo>
                  <a:lnTo>
                    <a:pt x="142748" y="243840"/>
                  </a:lnTo>
                  <a:lnTo>
                    <a:pt x="155676" y="246380"/>
                  </a:lnTo>
                  <a:lnTo>
                    <a:pt x="167716" y="248920"/>
                  </a:lnTo>
                  <a:lnTo>
                    <a:pt x="178790" y="252730"/>
                  </a:lnTo>
                  <a:lnTo>
                    <a:pt x="188899" y="255270"/>
                  </a:lnTo>
                  <a:lnTo>
                    <a:pt x="198018" y="257810"/>
                  </a:lnTo>
                  <a:lnTo>
                    <a:pt x="230632" y="285750"/>
                  </a:lnTo>
                  <a:lnTo>
                    <a:pt x="230670" y="295910"/>
                  </a:lnTo>
                  <a:lnTo>
                    <a:pt x="229616" y="306070"/>
                  </a:lnTo>
                  <a:lnTo>
                    <a:pt x="204330" y="336550"/>
                  </a:lnTo>
                  <a:lnTo>
                    <a:pt x="177546" y="344170"/>
                  </a:lnTo>
                  <a:lnTo>
                    <a:pt x="143103" y="344170"/>
                  </a:lnTo>
                  <a:lnTo>
                    <a:pt x="104076" y="327660"/>
                  </a:lnTo>
                  <a:lnTo>
                    <a:pt x="84188" y="279400"/>
                  </a:lnTo>
                  <a:lnTo>
                    <a:pt x="84188" y="269240"/>
                  </a:lnTo>
                  <a:lnTo>
                    <a:pt x="84188" y="257810"/>
                  </a:lnTo>
                  <a:lnTo>
                    <a:pt x="0" y="257810"/>
                  </a:lnTo>
                  <a:lnTo>
                    <a:pt x="0" y="279400"/>
                  </a:lnTo>
                  <a:lnTo>
                    <a:pt x="5118" y="320040"/>
                  </a:lnTo>
                  <a:lnTo>
                    <a:pt x="20586" y="355600"/>
                  </a:lnTo>
                  <a:lnTo>
                    <a:pt x="60325" y="394970"/>
                  </a:lnTo>
                  <a:lnTo>
                    <a:pt x="96189" y="411480"/>
                  </a:lnTo>
                  <a:lnTo>
                    <a:pt x="137617" y="420370"/>
                  </a:lnTo>
                  <a:lnTo>
                    <a:pt x="160248" y="420370"/>
                  </a:lnTo>
                  <a:lnTo>
                    <a:pt x="182778" y="420370"/>
                  </a:lnTo>
                  <a:lnTo>
                    <a:pt x="223481" y="411480"/>
                  </a:lnTo>
                  <a:lnTo>
                    <a:pt x="272491" y="386080"/>
                  </a:lnTo>
                  <a:lnTo>
                    <a:pt x="304063" y="345440"/>
                  </a:lnTo>
                  <a:lnTo>
                    <a:pt x="314629" y="297180"/>
                  </a:lnTo>
                  <a:lnTo>
                    <a:pt x="314718" y="295910"/>
                  </a:lnTo>
                  <a:lnTo>
                    <a:pt x="314794" y="294640"/>
                  </a:lnTo>
                  <a:lnTo>
                    <a:pt x="314871" y="293370"/>
                  </a:lnTo>
                  <a:close/>
                </a:path>
                <a:path w="1297939" h="420370">
                  <a:moveTo>
                    <a:pt x="620928" y="333298"/>
                  </a:moveTo>
                  <a:lnTo>
                    <a:pt x="609879" y="333298"/>
                  </a:lnTo>
                  <a:lnTo>
                    <a:pt x="609879" y="344728"/>
                  </a:lnTo>
                  <a:lnTo>
                    <a:pt x="609879" y="401878"/>
                  </a:lnTo>
                  <a:lnTo>
                    <a:pt x="364375" y="401878"/>
                  </a:lnTo>
                  <a:lnTo>
                    <a:pt x="364375" y="401434"/>
                  </a:lnTo>
                  <a:lnTo>
                    <a:pt x="364375" y="18338"/>
                  </a:lnTo>
                  <a:lnTo>
                    <a:pt x="606501" y="18338"/>
                  </a:lnTo>
                  <a:lnTo>
                    <a:pt x="606501" y="75488"/>
                  </a:lnTo>
                  <a:lnTo>
                    <a:pt x="427583" y="75488"/>
                  </a:lnTo>
                  <a:lnTo>
                    <a:pt x="427583" y="85648"/>
                  </a:lnTo>
                  <a:lnTo>
                    <a:pt x="427583" y="169468"/>
                  </a:lnTo>
                  <a:lnTo>
                    <a:pt x="427583" y="179628"/>
                  </a:lnTo>
                  <a:lnTo>
                    <a:pt x="590753" y="179628"/>
                  </a:lnTo>
                  <a:lnTo>
                    <a:pt x="590753" y="236778"/>
                  </a:lnTo>
                  <a:lnTo>
                    <a:pt x="427583" y="236778"/>
                  </a:lnTo>
                  <a:lnTo>
                    <a:pt x="427583" y="248208"/>
                  </a:lnTo>
                  <a:lnTo>
                    <a:pt x="427583" y="333298"/>
                  </a:lnTo>
                  <a:lnTo>
                    <a:pt x="427583" y="344728"/>
                  </a:lnTo>
                  <a:lnTo>
                    <a:pt x="609879" y="344728"/>
                  </a:lnTo>
                  <a:lnTo>
                    <a:pt x="609879" y="333298"/>
                  </a:lnTo>
                  <a:lnTo>
                    <a:pt x="438632" y="333298"/>
                  </a:lnTo>
                  <a:lnTo>
                    <a:pt x="438632" y="248208"/>
                  </a:lnTo>
                  <a:lnTo>
                    <a:pt x="601802" y="248208"/>
                  </a:lnTo>
                  <a:lnTo>
                    <a:pt x="601802" y="236778"/>
                  </a:lnTo>
                  <a:lnTo>
                    <a:pt x="601802" y="179628"/>
                  </a:lnTo>
                  <a:lnTo>
                    <a:pt x="601802" y="169468"/>
                  </a:lnTo>
                  <a:lnTo>
                    <a:pt x="438632" y="169468"/>
                  </a:lnTo>
                  <a:lnTo>
                    <a:pt x="438632" y="85648"/>
                  </a:lnTo>
                  <a:lnTo>
                    <a:pt x="617550" y="85648"/>
                  </a:lnTo>
                  <a:lnTo>
                    <a:pt x="617550" y="75488"/>
                  </a:lnTo>
                  <a:lnTo>
                    <a:pt x="617550" y="18338"/>
                  </a:lnTo>
                  <a:lnTo>
                    <a:pt x="617550" y="8178"/>
                  </a:lnTo>
                  <a:lnTo>
                    <a:pt x="353326" y="8178"/>
                  </a:lnTo>
                  <a:lnTo>
                    <a:pt x="353326" y="18338"/>
                  </a:lnTo>
                  <a:lnTo>
                    <a:pt x="353326" y="401878"/>
                  </a:lnTo>
                  <a:lnTo>
                    <a:pt x="353326" y="406958"/>
                  </a:lnTo>
                  <a:lnTo>
                    <a:pt x="353326" y="412038"/>
                  </a:lnTo>
                  <a:lnTo>
                    <a:pt x="620928" y="412038"/>
                  </a:lnTo>
                  <a:lnTo>
                    <a:pt x="620928" y="406958"/>
                  </a:lnTo>
                  <a:lnTo>
                    <a:pt x="620928" y="401878"/>
                  </a:lnTo>
                  <a:lnTo>
                    <a:pt x="620928" y="344728"/>
                  </a:lnTo>
                  <a:lnTo>
                    <a:pt x="620928" y="333298"/>
                  </a:lnTo>
                  <a:close/>
                </a:path>
                <a:path w="1297939" h="420370">
                  <a:moveTo>
                    <a:pt x="968184" y="8178"/>
                  </a:moveTo>
                  <a:lnTo>
                    <a:pt x="957135" y="8178"/>
                  </a:lnTo>
                  <a:lnTo>
                    <a:pt x="957135" y="18338"/>
                  </a:lnTo>
                  <a:lnTo>
                    <a:pt x="957135" y="75488"/>
                  </a:lnTo>
                  <a:lnTo>
                    <a:pt x="842352" y="75488"/>
                  </a:lnTo>
                  <a:lnTo>
                    <a:pt x="842352" y="85648"/>
                  </a:lnTo>
                  <a:lnTo>
                    <a:pt x="842352" y="401878"/>
                  </a:lnTo>
                  <a:lnTo>
                    <a:pt x="779145" y="401878"/>
                  </a:lnTo>
                  <a:lnTo>
                    <a:pt x="779145" y="401434"/>
                  </a:lnTo>
                  <a:lnTo>
                    <a:pt x="779145" y="85648"/>
                  </a:lnTo>
                  <a:lnTo>
                    <a:pt x="779145" y="75488"/>
                  </a:lnTo>
                  <a:lnTo>
                    <a:pt x="664362" y="75488"/>
                  </a:lnTo>
                  <a:lnTo>
                    <a:pt x="664362" y="18338"/>
                  </a:lnTo>
                  <a:lnTo>
                    <a:pt x="957135" y="18338"/>
                  </a:lnTo>
                  <a:lnTo>
                    <a:pt x="957135" y="8178"/>
                  </a:lnTo>
                  <a:lnTo>
                    <a:pt x="653313" y="8178"/>
                  </a:lnTo>
                  <a:lnTo>
                    <a:pt x="653313" y="18338"/>
                  </a:lnTo>
                  <a:lnTo>
                    <a:pt x="653313" y="75488"/>
                  </a:lnTo>
                  <a:lnTo>
                    <a:pt x="653313" y="85648"/>
                  </a:lnTo>
                  <a:lnTo>
                    <a:pt x="768096" y="85648"/>
                  </a:lnTo>
                  <a:lnTo>
                    <a:pt x="768096" y="401878"/>
                  </a:lnTo>
                  <a:lnTo>
                    <a:pt x="768096" y="406958"/>
                  </a:lnTo>
                  <a:lnTo>
                    <a:pt x="768096" y="412038"/>
                  </a:lnTo>
                  <a:lnTo>
                    <a:pt x="853401" y="412038"/>
                  </a:lnTo>
                  <a:lnTo>
                    <a:pt x="853401" y="406958"/>
                  </a:lnTo>
                  <a:lnTo>
                    <a:pt x="853401" y="401878"/>
                  </a:lnTo>
                  <a:lnTo>
                    <a:pt x="853401" y="85648"/>
                  </a:lnTo>
                  <a:lnTo>
                    <a:pt x="968184" y="85648"/>
                  </a:lnTo>
                  <a:lnTo>
                    <a:pt x="968184" y="75488"/>
                  </a:lnTo>
                  <a:lnTo>
                    <a:pt x="968184" y="18338"/>
                  </a:lnTo>
                  <a:lnTo>
                    <a:pt x="968184" y="8178"/>
                  </a:lnTo>
                  <a:close/>
                </a:path>
                <a:path w="1297939" h="420370">
                  <a:moveTo>
                    <a:pt x="1297813" y="293370"/>
                  </a:moveTo>
                  <a:lnTo>
                    <a:pt x="1296746" y="276860"/>
                  </a:lnTo>
                  <a:lnTo>
                    <a:pt x="1296670" y="275590"/>
                  </a:lnTo>
                  <a:lnTo>
                    <a:pt x="1293215" y="259080"/>
                  </a:lnTo>
                  <a:lnTo>
                    <a:pt x="1287411" y="245110"/>
                  </a:lnTo>
                  <a:lnTo>
                    <a:pt x="1286764" y="244005"/>
                  </a:lnTo>
                  <a:lnTo>
                    <a:pt x="1286764" y="293370"/>
                  </a:lnTo>
                  <a:lnTo>
                    <a:pt x="1285659" y="311150"/>
                  </a:lnTo>
                  <a:lnTo>
                    <a:pt x="1269390" y="354330"/>
                  </a:lnTo>
                  <a:lnTo>
                    <a:pt x="1235113" y="387350"/>
                  </a:lnTo>
                  <a:lnTo>
                    <a:pt x="1184656" y="406400"/>
                  </a:lnTo>
                  <a:lnTo>
                    <a:pt x="1143190" y="410210"/>
                  </a:lnTo>
                  <a:lnTo>
                    <a:pt x="1121587" y="408940"/>
                  </a:lnTo>
                  <a:lnTo>
                    <a:pt x="1082548" y="401320"/>
                  </a:lnTo>
                  <a:lnTo>
                    <a:pt x="1035227" y="374650"/>
                  </a:lnTo>
                  <a:lnTo>
                    <a:pt x="1004595" y="334010"/>
                  </a:lnTo>
                  <a:lnTo>
                    <a:pt x="993990" y="279400"/>
                  </a:lnTo>
                  <a:lnTo>
                    <a:pt x="993990" y="269240"/>
                  </a:lnTo>
                  <a:lnTo>
                    <a:pt x="1056081" y="269240"/>
                  </a:lnTo>
                  <a:lnTo>
                    <a:pt x="1056081" y="279400"/>
                  </a:lnTo>
                  <a:lnTo>
                    <a:pt x="1057211" y="293370"/>
                  </a:lnTo>
                  <a:lnTo>
                    <a:pt x="1057313" y="294640"/>
                  </a:lnTo>
                  <a:lnTo>
                    <a:pt x="1057414" y="295910"/>
                  </a:lnTo>
                  <a:lnTo>
                    <a:pt x="1057529" y="297180"/>
                  </a:lnTo>
                  <a:lnTo>
                    <a:pt x="1080084" y="336550"/>
                  </a:lnTo>
                  <a:lnTo>
                    <a:pt x="1124610" y="354330"/>
                  </a:lnTo>
                  <a:lnTo>
                    <a:pt x="1143190" y="355600"/>
                  </a:lnTo>
                  <a:lnTo>
                    <a:pt x="1161719" y="354330"/>
                  </a:lnTo>
                  <a:lnTo>
                    <a:pt x="1203756" y="339090"/>
                  </a:lnTo>
                  <a:lnTo>
                    <a:pt x="1224661" y="295910"/>
                  </a:lnTo>
                  <a:lnTo>
                    <a:pt x="1224013" y="287020"/>
                  </a:lnTo>
                  <a:lnTo>
                    <a:pt x="1201343" y="255270"/>
                  </a:lnTo>
                  <a:lnTo>
                    <a:pt x="1175181" y="245110"/>
                  </a:lnTo>
                  <a:lnTo>
                    <a:pt x="1164717" y="241300"/>
                  </a:lnTo>
                  <a:lnTo>
                    <a:pt x="1153325" y="238760"/>
                  </a:lnTo>
                  <a:lnTo>
                    <a:pt x="1140980" y="236220"/>
                  </a:lnTo>
                  <a:lnTo>
                    <a:pt x="1128064" y="232410"/>
                  </a:lnTo>
                  <a:lnTo>
                    <a:pt x="1108773" y="228600"/>
                  </a:lnTo>
                  <a:lnTo>
                    <a:pt x="1090955" y="222250"/>
                  </a:lnTo>
                  <a:lnTo>
                    <a:pt x="1074623" y="217170"/>
                  </a:lnTo>
                  <a:lnTo>
                    <a:pt x="1035278" y="195580"/>
                  </a:lnTo>
                  <a:lnTo>
                    <a:pt x="1011199" y="165100"/>
                  </a:lnTo>
                  <a:lnTo>
                    <a:pt x="1002995" y="120650"/>
                  </a:lnTo>
                  <a:lnTo>
                    <a:pt x="1004011" y="104140"/>
                  </a:lnTo>
                  <a:lnTo>
                    <a:pt x="1019213" y="62230"/>
                  </a:lnTo>
                  <a:lnTo>
                    <a:pt x="1051128" y="31750"/>
                  </a:lnTo>
                  <a:lnTo>
                    <a:pt x="1098003" y="15240"/>
                  </a:lnTo>
                  <a:lnTo>
                    <a:pt x="1136434" y="11430"/>
                  </a:lnTo>
                  <a:lnTo>
                    <a:pt x="1156449" y="12700"/>
                  </a:lnTo>
                  <a:lnTo>
                    <a:pt x="1209344" y="25400"/>
                  </a:lnTo>
                  <a:lnTo>
                    <a:pt x="1248879" y="53340"/>
                  </a:lnTo>
                  <a:lnTo>
                    <a:pt x="1272095" y="96520"/>
                  </a:lnTo>
                  <a:lnTo>
                    <a:pt x="1276629" y="146050"/>
                  </a:lnTo>
                  <a:lnTo>
                    <a:pt x="1214539" y="146050"/>
                  </a:lnTo>
                  <a:lnTo>
                    <a:pt x="1214475" y="133350"/>
                  </a:lnTo>
                  <a:lnTo>
                    <a:pt x="1214145" y="127000"/>
                  </a:lnTo>
                  <a:lnTo>
                    <a:pt x="1214081" y="125730"/>
                  </a:lnTo>
                  <a:lnTo>
                    <a:pt x="1214018" y="124460"/>
                  </a:lnTo>
                  <a:lnTo>
                    <a:pt x="1213954" y="123190"/>
                  </a:lnTo>
                  <a:lnTo>
                    <a:pt x="1212202" y="113030"/>
                  </a:lnTo>
                  <a:lnTo>
                    <a:pt x="1185684" y="76200"/>
                  </a:lnTo>
                  <a:lnTo>
                    <a:pt x="1147724" y="66040"/>
                  </a:lnTo>
                  <a:lnTo>
                    <a:pt x="1120063" y="66040"/>
                  </a:lnTo>
                  <a:lnTo>
                    <a:pt x="1083208" y="80010"/>
                  </a:lnTo>
                  <a:lnTo>
                    <a:pt x="1065085" y="118110"/>
                  </a:lnTo>
                  <a:lnTo>
                    <a:pt x="1065428" y="123190"/>
                  </a:lnTo>
                  <a:lnTo>
                    <a:pt x="1065517" y="124460"/>
                  </a:lnTo>
                  <a:lnTo>
                    <a:pt x="1065606" y="125730"/>
                  </a:lnTo>
                  <a:lnTo>
                    <a:pt x="1091120" y="161290"/>
                  </a:lnTo>
                  <a:lnTo>
                    <a:pt x="1127163" y="173990"/>
                  </a:lnTo>
                  <a:lnTo>
                    <a:pt x="1138643" y="177800"/>
                  </a:lnTo>
                  <a:lnTo>
                    <a:pt x="1190536" y="190500"/>
                  </a:lnTo>
                  <a:lnTo>
                    <a:pt x="1223899" y="203200"/>
                  </a:lnTo>
                  <a:lnTo>
                    <a:pt x="1238110" y="209550"/>
                  </a:lnTo>
                  <a:lnTo>
                    <a:pt x="1270431" y="238760"/>
                  </a:lnTo>
                  <a:lnTo>
                    <a:pt x="1285709" y="276860"/>
                  </a:lnTo>
                  <a:lnTo>
                    <a:pt x="1286764" y="293370"/>
                  </a:lnTo>
                  <a:lnTo>
                    <a:pt x="1286764" y="244005"/>
                  </a:lnTo>
                  <a:lnTo>
                    <a:pt x="1257300" y="209550"/>
                  </a:lnTo>
                  <a:lnTo>
                    <a:pt x="1211808" y="185420"/>
                  </a:lnTo>
                  <a:lnTo>
                    <a:pt x="1174559" y="173990"/>
                  </a:lnTo>
                  <a:lnTo>
                    <a:pt x="1140968" y="166370"/>
                  </a:lnTo>
                  <a:lnTo>
                    <a:pt x="1129880" y="163830"/>
                  </a:lnTo>
                  <a:lnTo>
                    <a:pt x="1119898" y="161290"/>
                  </a:lnTo>
                  <a:lnTo>
                    <a:pt x="1111008" y="158750"/>
                  </a:lnTo>
                  <a:lnTo>
                    <a:pt x="1103223" y="154940"/>
                  </a:lnTo>
                  <a:lnTo>
                    <a:pt x="1096606" y="151130"/>
                  </a:lnTo>
                  <a:lnTo>
                    <a:pt x="1090980" y="148590"/>
                  </a:lnTo>
                  <a:lnTo>
                    <a:pt x="1086332" y="143510"/>
                  </a:lnTo>
                  <a:lnTo>
                    <a:pt x="1082624" y="139700"/>
                  </a:lnTo>
                  <a:lnTo>
                    <a:pt x="1078344" y="134620"/>
                  </a:lnTo>
                  <a:lnTo>
                    <a:pt x="1076159" y="127000"/>
                  </a:lnTo>
                  <a:lnTo>
                    <a:pt x="1076134" y="118110"/>
                  </a:lnTo>
                  <a:lnTo>
                    <a:pt x="1077023" y="109220"/>
                  </a:lnTo>
                  <a:lnTo>
                    <a:pt x="1108468" y="80010"/>
                  </a:lnTo>
                  <a:lnTo>
                    <a:pt x="1136434" y="76200"/>
                  </a:lnTo>
                  <a:lnTo>
                    <a:pt x="1146860" y="77470"/>
                  </a:lnTo>
                  <a:lnTo>
                    <a:pt x="1186192" y="90170"/>
                  </a:lnTo>
                  <a:lnTo>
                    <a:pt x="1202969" y="124460"/>
                  </a:lnTo>
                  <a:lnTo>
                    <a:pt x="1203490" y="156210"/>
                  </a:lnTo>
                  <a:lnTo>
                    <a:pt x="1287678" y="156210"/>
                  </a:lnTo>
                  <a:lnTo>
                    <a:pt x="1287678" y="146050"/>
                  </a:lnTo>
                  <a:lnTo>
                    <a:pt x="1287602" y="133350"/>
                  </a:lnTo>
                  <a:lnTo>
                    <a:pt x="1286598" y="115570"/>
                  </a:lnTo>
                  <a:lnTo>
                    <a:pt x="1286535" y="114300"/>
                  </a:lnTo>
                  <a:lnTo>
                    <a:pt x="1276604" y="76200"/>
                  </a:lnTo>
                  <a:lnTo>
                    <a:pt x="1244447" y="34290"/>
                  </a:lnTo>
                  <a:lnTo>
                    <a:pt x="1203172" y="11430"/>
                  </a:lnTo>
                  <a:lnTo>
                    <a:pt x="1196124" y="8890"/>
                  </a:lnTo>
                  <a:lnTo>
                    <a:pt x="1177340" y="3810"/>
                  </a:lnTo>
                  <a:lnTo>
                    <a:pt x="1157439" y="1270"/>
                  </a:lnTo>
                  <a:lnTo>
                    <a:pt x="1136434" y="0"/>
                  </a:lnTo>
                  <a:lnTo>
                    <a:pt x="1115529" y="1270"/>
                  </a:lnTo>
                  <a:lnTo>
                    <a:pt x="1077696" y="8890"/>
                  </a:lnTo>
                  <a:lnTo>
                    <a:pt x="1031811" y="31750"/>
                  </a:lnTo>
                  <a:lnTo>
                    <a:pt x="1002080" y="69850"/>
                  </a:lnTo>
                  <a:lnTo>
                    <a:pt x="991946" y="120650"/>
                  </a:lnTo>
                  <a:lnTo>
                    <a:pt x="992873" y="137160"/>
                  </a:lnTo>
                  <a:lnTo>
                    <a:pt x="1008380" y="182880"/>
                  </a:lnTo>
                  <a:lnTo>
                    <a:pt x="1040815" y="212090"/>
                  </a:lnTo>
                  <a:lnTo>
                    <a:pt x="1087513" y="233680"/>
                  </a:lnTo>
                  <a:lnTo>
                    <a:pt x="1125689" y="243840"/>
                  </a:lnTo>
                  <a:lnTo>
                    <a:pt x="1138605" y="246380"/>
                  </a:lnTo>
                  <a:lnTo>
                    <a:pt x="1150645" y="248920"/>
                  </a:lnTo>
                  <a:lnTo>
                    <a:pt x="1161719" y="252730"/>
                  </a:lnTo>
                  <a:lnTo>
                    <a:pt x="1171829" y="255270"/>
                  </a:lnTo>
                  <a:lnTo>
                    <a:pt x="1180960" y="257810"/>
                  </a:lnTo>
                  <a:lnTo>
                    <a:pt x="1213573" y="285750"/>
                  </a:lnTo>
                  <a:lnTo>
                    <a:pt x="1213612" y="295910"/>
                  </a:lnTo>
                  <a:lnTo>
                    <a:pt x="1212557" y="306070"/>
                  </a:lnTo>
                  <a:lnTo>
                    <a:pt x="1187259" y="336550"/>
                  </a:lnTo>
                  <a:lnTo>
                    <a:pt x="1160475" y="344170"/>
                  </a:lnTo>
                  <a:lnTo>
                    <a:pt x="1126032" y="344170"/>
                  </a:lnTo>
                  <a:lnTo>
                    <a:pt x="1087018" y="327660"/>
                  </a:lnTo>
                  <a:lnTo>
                    <a:pt x="1067130" y="279400"/>
                  </a:lnTo>
                  <a:lnTo>
                    <a:pt x="1067130" y="269240"/>
                  </a:lnTo>
                  <a:lnTo>
                    <a:pt x="1067130" y="257810"/>
                  </a:lnTo>
                  <a:lnTo>
                    <a:pt x="982941" y="257810"/>
                  </a:lnTo>
                  <a:lnTo>
                    <a:pt x="982941" y="279400"/>
                  </a:lnTo>
                  <a:lnTo>
                    <a:pt x="988047" y="320040"/>
                  </a:lnTo>
                  <a:lnTo>
                    <a:pt x="1003528" y="355600"/>
                  </a:lnTo>
                  <a:lnTo>
                    <a:pt x="1043266" y="394970"/>
                  </a:lnTo>
                  <a:lnTo>
                    <a:pt x="1079131" y="411480"/>
                  </a:lnTo>
                  <a:lnTo>
                    <a:pt x="1120546" y="420370"/>
                  </a:lnTo>
                  <a:lnTo>
                    <a:pt x="1143190" y="420370"/>
                  </a:lnTo>
                  <a:lnTo>
                    <a:pt x="1165707" y="420370"/>
                  </a:lnTo>
                  <a:lnTo>
                    <a:pt x="1206398" y="411480"/>
                  </a:lnTo>
                  <a:lnTo>
                    <a:pt x="1255420" y="386080"/>
                  </a:lnTo>
                  <a:lnTo>
                    <a:pt x="1286992" y="345440"/>
                  </a:lnTo>
                  <a:lnTo>
                    <a:pt x="1297571" y="297180"/>
                  </a:lnTo>
                  <a:lnTo>
                    <a:pt x="1297647" y="295910"/>
                  </a:lnTo>
                  <a:lnTo>
                    <a:pt x="1297724" y="294640"/>
                  </a:lnTo>
                  <a:lnTo>
                    <a:pt x="1297813" y="293370"/>
                  </a:lnTo>
                  <a:close/>
                </a:path>
              </a:pathLst>
            </a:custGeom>
            <a:solidFill>
              <a:srgbClr val="4C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57101" y="9790241"/>
            <a:ext cx="7245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1306" y="9790241"/>
            <a:ext cx="2920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: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9599" y="9790241"/>
            <a:ext cx="4089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8450" y="9790241"/>
            <a:ext cx="14782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53438" y="9790241"/>
            <a:ext cx="3422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22169" y="9790241"/>
            <a:ext cx="17176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27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33546" y="37081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82892" y="731545"/>
            <a:ext cx="7377430" cy="9223375"/>
            <a:chOff x="182892" y="731545"/>
            <a:chExt cx="7377430" cy="9223375"/>
          </a:xfrm>
        </p:grpSpPr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0856" y="6420764"/>
              <a:ext cx="449148" cy="22688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6948563"/>
              <a:ext cx="3586022" cy="16840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6195" y="6948576"/>
              <a:ext cx="1348738" cy="21268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8628534"/>
              <a:ext cx="3586022" cy="13262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6195" y="9071314"/>
              <a:ext cx="1348738" cy="8835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92" y="6948576"/>
              <a:ext cx="1835454" cy="30062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3" y="9821100"/>
              <a:ext cx="715746" cy="1044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931" y="9845230"/>
              <a:ext cx="22288" cy="59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9821113"/>
              <a:ext cx="1440954" cy="831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453" y="9821113"/>
              <a:ext cx="437794" cy="831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9263" y="9823742"/>
              <a:ext cx="336384" cy="8056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8224" y="9821113"/>
              <a:ext cx="1703298" cy="831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4098480"/>
              <a:ext cx="5361254" cy="23222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92" y="4098468"/>
              <a:ext cx="2001354" cy="28501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92" y="6420764"/>
              <a:ext cx="7196709" cy="5278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906" y="731545"/>
              <a:ext cx="21196" cy="28157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731545"/>
              <a:ext cx="4096397" cy="161140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6530" y="731545"/>
              <a:ext cx="852131" cy="28157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247" y="2338758"/>
              <a:ext cx="4096397" cy="12085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103" y="731545"/>
              <a:ext cx="1841144" cy="281576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44401" y="3430920"/>
            <a:ext cx="5438775" cy="49022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81070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1800"/>
              </a:lnSpc>
              <a:spcBef>
                <a:spcPts val="11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26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jarro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nylon,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4401" y="6403114"/>
            <a:ext cx="5092065" cy="5092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81750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wok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sartén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guiso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nylon,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44401" y="9616474"/>
            <a:ext cx="554672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81714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</a:t>
            </a:r>
            <a:r>
              <a:rPr sz="900" spc="45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cacerola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artén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bifera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acanalada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panquequera</a:t>
            </a:r>
            <a:r>
              <a:rPr sz="900" spc="2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espumadera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cucharón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espátula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guiso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pastas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batidor de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con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mango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de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acero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colgante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giratorio,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corrugado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Recortar rectángulo de esquina del mismo lado 35">
            <a:extLst>
              <a:ext uri="{FF2B5EF4-FFF2-40B4-BE49-F238E27FC236}">
                <a16:creationId xmlns:a16="http://schemas.microsoft.com/office/drawing/2014/main" id="{15DAF93B-7F03-F178-2DEA-740C156F3315}"/>
              </a:ext>
            </a:extLst>
          </p:cNvPr>
          <p:cNvSpPr/>
          <p:nvPr/>
        </p:nvSpPr>
        <p:spPr>
          <a:xfrm>
            <a:off x="-25884" y="23243"/>
            <a:ext cx="7556500" cy="76203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6892" y="1413446"/>
            <a:ext cx="6840220" cy="2026285"/>
            <a:chOff x="386892" y="1413446"/>
            <a:chExt cx="6840220" cy="2026285"/>
          </a:xfrm>
        </p:grpSpPr>
        <p:sp>
          <p:nvSpPr>
            <p:cNvPr id="3" name="object 3"/>
            <p:cNvSpPr/>
            <p:nvPr/>
          </p:nvSpPr>
          <p:spPr>
            <a:xfrm>
              <a:off x="386892" y="1413446"/>
              <a:ext cx="6840220" cy="2026285"/>
            </a:xfrm>
            <a:custGeom>
              <a:avLst/>
              <a:gdLst/>
              <a:ahLst/>
              <a:cxnLst/>
              <a:rect l="l" t="t" r="r" b="b"/>
              <a:pathLst>
                <a:path w="6840220" h="2026285">
                  <a:moveTo>
                    <a:pt x="6839991" y="0"/>
                  </a:moveTo>
                  <a:lnTo>
                    <a:pt x="0" y="0"/>
                  </a:lnTo>
                  <a:lnTo>
                    <a:pt x="0" y="2026018"/>
                  </a:lnTo>
                  <a:lnTo>
                    <a:pt x="6839991" y="2026018"/>
                  </a:lnTo>
                  <a:lnTo>
                    <a:pt x="6839991" y="0"/>
                  </a:lnTo>
                  <a:close/>
                </a:path>
              </a:pathLst>
            </a:custGeom>
            <a:solidFill>
              <a:srgbClr val="ECEB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0969" y="1881771"/>
              <a:ext cx="1393845" cy="13925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163" y="2875497"/>
              <a:ext cx="1305128" cy="449937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275170"/>
              </p:ext>
            </p:extLst>
          </p:nvPr>
        </p:nvGraphicFramePr>
        <p:xfrm>
          <a:off x="1120861" y="5194300"/>
          <a:ext cx="5316854" cy="625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6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3620"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25,4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64815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sopero/cerealero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64819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postre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64817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sopero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17,8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64820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hondo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20,3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ensaladera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R="45085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11,4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070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680114" y="9643185"/>
            <a:ext cx="3444875" cy="570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065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64816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ts val="1065"/>
              </a:lnSpc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vajilla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25,4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320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r>
              <a:rPr sz="9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7479" y="5986691"/>
            <a:ext cx="7071359" cy="3609975"/>
            <a:chOff x="257479" y="5986691"/>
            <a:chExt cx="7071359" cy="3609975"/>
          </a:xfrm>
        </p:grpSpPr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242" y="6992493"/>
              <a:ext cx="2217331" cy="19650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479" y="7513294"/>
              <a:ext cx="2170772" cy="18875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242" y="7513294"/>
              <a:ext cx="1069009" cy="14442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733" y="6077883"/>
              <a:ext cx="2818043" cy="25108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685" y="5986691"/>
              <a:ext cx="831595" cy="34642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559" y="8582612"/>
              <a:ext cx="2915217" cy="86835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68338" y="6556303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8" y="321830"/>
                  </a:lnTo>
                  <a:lnTo>
                    <a:pt x="1143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05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4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64834" y="6556303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7" y="321830"/>
                  </a:lnTo>
                  <a:lnTo>
                    <a:pt x="1142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05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3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6428" y="6563634"/>
              <a:ext cx="238760" cy="365760"/>
            </a:xfrm>
            <a:custGeom>
              <a:avLst/>
              <a:gdLst/>
              <a:ahLst/>
              <a:cxnLst/>
              <a:rect l="l" t="t" r="r" b="b"/>
              <a:pathLst>
                <a:path w="238759" h="365759">
                  <a:moveTo>
                    <a:pt x="0" y="365696"/>
                  </a:moveTo>
                  <a:lnTo>
                    <a:pt x="0" y="0"/>
                  </a:lnTo>
                  <a:lnTo>
                    <a:pt x="235102" y="0"/>
                  </a:lnTo>
                  <a:lnTo>
                    <a:pt x="235102" y="62687"/>
                  </a:lnTo>
                  <a:lnTo>
                    <a:pt x="68961" y="62687"/>
                  </a:lnTo>
                  <a:lnTo>
                    <a:pt x="68961" y="149923"/>
                  </a:lnTo>
                  <a:lnTo>
                    <a:pt x="220459" y="149923"/>
                  </a:lnTo>
                  <a:lnTo>
                    <a:pt x="220459" y="212623"/>
                  </a:lnTo>
                  <a:lnTo>
                    <a:pt x="68961" y="212623"/>
                  </a:lnTo>
                  <a:lnTo>
                    <a:pt x="68961" y="303009"/>
                  </a:lnTo>
                  <a:lnTo>
                    <a:pt x="238226" y="303009"/>
                  </a:lnTo>
                  <a:lnTo>
                    <a:pt x="238226" y="365696"/>
                  </a:lnTo>
                  <a:lnTo>
                    <a:pt x="0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58683" y="6563634"/>
              <a:ext cx="282575" cy="365760"/>
            </a:xfrm>
            <a:custGeom>
              <a:avLst/>
              <a:gdLst/>
              <a:ahLst/>
              <a:cxnLst/>
              <a:rect l="l" t="t" r="r" b="b"/>
              <a:pathLst>
                <a:path w="282575" h="365759">
                  <a:moveTo>
                    <a:pt x="106578" y="365696"/>
                  </a:moveTo>
                  <a:lnTo>
                    <a:pt x="106578" y="62687"/>
                  </a:lnTo>
                  <a:lnTo>
                    <a:pt x="0" y="62687"/>
                  </a:lnTo>
                  <a:lnTo>
                    <a:pt x="0" y="0"/>
                  </a:lnTo>
                  <a:lnTo>
                    <a:pt x="282117" y="0"/>
                  </a:lnTo>
                  <a:lnTo>
                    <a:pt x="282117" y="62687"/>
                  </a:lnTo>
                  <a:lnTo>
                    <a:pt x="175539" y="62687"/>
                  </a:lnTo>
                  <a:lnTo>
                    <a:pt x="175539" y="365696"/>
                  </a:lnTo>
                  <a:lnTo>
                    <a:pt x="106578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746" y="9422676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5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2381" y="9472088"/>
              <a:ext cx="34925" cy="76200"/>
            </a:xfrm>
            <a:custGeom>
              <a:avLst/>
              <a:gdLst/>
              <a:ahLst/>
              <a:cxnLst/>
              <a:rect l="l" t="t" r="r" b="b"/>
              <a:pathLst>
                <a:path w="34925" h="76200">
                  <a:moveTo>
                    <a:pt x="34632" y="0"/>
                  </a:moveTo>
                  <a:lnTo>
                    <a:pt x="18072" y="0"/>
                  </a:lnTo>
                  <a:lnTo>
                    <a:pt x="0" y="32804"/>
                  </a:lnTo>
                  <a:lnTo>
                    <a:pt x="9524" y="32804"/>
                  </a:lnTo>
                  <a:lnTo>
                    <a:pt x="24244" y="5841"/>
                  </a:lnTo>
                  <a:lnTo>
                    <a:pt x="25869" y="5841"/>
                  </a:lnTo>
                  <a:lnTo>
                    <a:pt x="25869" y="75780"/>
                  </a:lnTo>
                  <a:lnTo>
                    <a:pt x="34632" y="75780"/>
                  </a:lnTo>
                  <a:lnTo>
                    <a:pt x="34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24" y="9470566"/>
              <a:ext cx="335507" cy="788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7647" y="9469282"/>
              <a:ext cx="55880" cy="78740"/>
            </a:xfrm>
            <a:custGeom>
              <a:avLst/>
              <a:gdLst/>
              <a:ahLst/>
              <a:cxnLst/>
              <a:rect l="l" t="t" r="r" b="b"/>
              <a:pathLst>
                <a:path w="55879" h="78740">
                  <a:moveTo>
                    <a:pt x="33604" y="0"/>
                  </a:moveTo>
                  <a:lnTo>
                    <a:pt x="23025" y="0"/>
                  </a:lnTo>
                  <a:lnTo>
                    <a:pt x="18249" y="1028"/>
                  </a:lnTo>
                  <a:lnTo>
                    <a:pt x="9728" y="5143"/>
                  </a:lnTo>
                  <a:lnTo>
                    <a:pt x="6388" y="8089"/>
                  </a:lnTo>
                  <a:lnTo>
                    <a:pt x="1549" y="15811"/>
                  </a:lnTo>
                  <a:lnTo>
                    <a:pt x="330" y="20535"/>
                  </a:lnTo>
                  <a:lnTo>
                    <a:pt x="330" y="27762"/>
                  </a:lnTo>
                  <a:lnTo>
                    <a:pt x="11785" y="27762"/>
                  </a:lnTo>
                  <a:lnTo>
                    <a:pt x="11785" y="20866"/>
                  </a:lnTo>
                  <a:lnTo>
                    <a:pt x="13309" y="16979"/>
                  </a:lnTo>
                  <a:lnTo>
                    <a:pt x="19405" y="11683"/>
                  </a:lnTo>
                  <a:lnTo>
                    <a:pt x="23393" y="10363"/>
                  </a:lnTo>
                  <a:lnTo>
                    <a:pt x="33096" y="10363"/>
                  </a:lnTo>
                  <a:lnTo>
                    <a:pt x="36944" y="11595"/>
                  </a:lnTo>
                  <a:lnTo>
                    <a:pt x="42824" y="16509"/>
                  </a:lnTo>
                  <a:lnTo>
                    <a:pt x="44297" y="19913"/>
                  </a:lnTo>
                  <a:lnTo>
                    <a:pt x="44297" y="27482"/>
                  </a:lnTo>
                  <a:lnTo>
                    <a:pt x="18186" y="44335"/>
                  </a:lnTo>
                  <a:lnTo>
                    <a:pt x="14046" y="46151"/>
                  </a:lnTo>
                  <a:lnTo>
                    <a:pt x="7213" y="50482"/>
                  </a:lnTo>
                  <a:lnTo>
                    <a:pt x="4584" y="53301"/>
                  </a:lnTo>
                  <a:lnTo>
                    <a:pt x="914" y="60197"/>
                  </a:lnTo>
                  <a:lnTo>
                    <a:pt x="0" y="64617"/>
                  </a:lnTo>
                  <a:lnTo>
                    <a:pt x="0" y="78676"/>
                  </a:lnTo>
                  <a:lnTo>
                    <a:pt x="55206" y="78676"/>
                  </a:lnTo>
                  <a:lnTo>
                    <a:pt x="55206" y="68325"/>
                  </a:lnTo>
                  <a:lnTo>
                    <a:pt x="11671" y="68325"/>
                  </a:lnTo>
                  <a:lnTo>
                    <a:pt x="11671" y="64579"/>
                  </a:lnTo>
                  <a:lnTo>
                    <a:pt x="37172" y="49555"/>
                  </a:lnTo>
                  <a:lnTo>
                    <a:pt x="41198" y="47739"/>
                  </a:lnTo>
                  <a:lnTo>
                    <a:pt x="48171" y="43484"/>
                  </a:lnTo>
                  <a:lnTo>
                    <a:pt x="50901" y="40779"/>
                  </a:lnTo>
                  <a:lnTo>
                    <a:pt x="54876" y="34162"/>
                  </a:lnTo>
                  <a:lnTo>
                    <a:pt x="55867" y="30010"/>
                  </a:lnTo>
                  <a:lnTo>
                    <a:pt x="55867" y="19164"/>
                  </a:lnTo>
                  <a:lnTo>
                    <a:pt x="54673" y="14947"/>
                  </a:lnTo>
                  <a:lnTo>
                    <a:pt x="49898" y="7746"/>
                  </a:lnTo>
                  <a:lnTo>
                    <a:pt x="46621" y="4952"/>
                  </a:lnTo>
                  <a:lnTo>
                    <a:pt x="38328" y="990"/>
                  </a:lnTo>
                  <a:lnTo>
                    <a:pt x="33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82249" y="9422795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4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884" y="9470684"/>
              <a:ext cx="104039" cy="7881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926" y="9470687"/>
              <a:ext cx="335506" cy="7881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43648" y="9639299"/>
            <a:ext cx="3025140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64812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ts val="1060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vajilla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 dirty="0">
              <a:latin typeface="Lucida Sans Unicode"/>
              <a:cs typeface="Lucida Sans Unicode"/>
            </a:endParaRPr>
          </a:p>
          <a:p>
            <a:pPr marL="12700" marR="5080">
              <a:lnSpc>
                <a:spcPts val="1200"/>
              </a:lnSpc>
              <a:spcBef>
                <a:spcPts val="4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25,4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+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589212" y="792247"/>
            <a:ext cx="22701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opal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negro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59994" y="3504552"/>
            <a:ext cx="6840220" cy="1536700"/>
            <a:chOff x="359994" y="3504552"/>
            <a:chExt cx="6840220" cy="1536700"/>
          </a:xfrm>
        </p:grpSpPr>
        <p:sp>
          <p:nvSpPr>
            <p:cNvPr id="30" name="object 30"/>
            <p:cNvSpPr/>
            <p:nvPr/>
          </p:nvSpPr>
          <p:spPr>
            <a:xfrm>
              <a:off x="359994" y="3504552"/>
              <a:ext cx="6840220" cy="1536700"/>
            </a:xfrm>
            <a:custGeom>
              <a:avLst/>
              <a:gdLst/>
              <a:ahLst/>
              <a:cxnLst/>
              <a:rect l="l" t="t" r="r" b="b"/>
              <a:pathLst>
                <a:path w="6840220" h="1536700">
                  <a:moveTo>
                    <a:pt x="6840016" y="0"/>
                  </a:moveTo>
                  <a:lnTo>
                    <a:pt x="12" y="0"/>
                  </a:lnTo>
                  <a:lnTo>
                    <a:pt x="0" y="1536700"/>
                  </a:lnTo>
                  <a:lnTo>
                    <a:pt x="6840016" y="1536700"/>
                  </a:lnTo>
                  <a:lnTo>
                    <a:pt x="6840016" y="1257300"/>
                  </a:lnTo>
                  <a:lnTo>
                    <a:pt x="3613759" y="1257300"/>
                  </a:lnTo>
                  <a:lnTo>
                    <a:pt x="3548316" y="1244600"/>
                  </a:lnTo>
                  <a:lnTo>
                    <a:pt x="1932625" y="1244600"/>
                  </a:lnTo>
                  <a:lnTo>
                    <a:pt x="1873409" y="1231900"/>
                  </a:lnTo>
                  <a:lnTo>
                    <a:pt x="601401" y="1231900"/>
                  </a:lnTo>
                  <a:lnTo>
                    <a:pt x="543878" y="1219200"/>
                  </a:lnTo>
                  <a:lnTo>
                    <a:pt x="491230" y="1206500"/>
                  </a:lnTo>
                  <a:lnTo>
                    <a:pt x="443753" y="1193800"/>
                  </a:lnTo>
                  <a:lnTo>
                    <a:pt x="401747" y="1168400"/>
                  </a:lnTo>
                  <a:lnTo>
                    <a:pt x="365511" y="1155700"/>
                  </a:lnTo>
                  <a:lnTo>
                    <a:pt x="335343" y="1130300"/>
                  </a:lnTo>
                  <a:lnTo>
                    <a:pt x="319120" y="1117600"/>
                  </a:lnTo>
                  <a:lnTo>
                    <a:pt x="306192" y="1104900"/>
                  </a:lnTo>
                  <a:lnTo>
                    <a:pt x="250124" y="1028700"/>
                  </a:lnTo>
                  <a:lnTo>
                    <a:pt x="214556" y="965200"/>
                  </a:lnTo>
                  <a:lnTo>
                    <a:pt x="187280" y="914400"/>
                  </a:lnTo>
                  <a:lnTo>
                    <a:pt x="176390" y="889000"/>
                  </a:lnTo>
                  <a:lnTo>
                    <a:pt x="172983" y="889000"/>
                  </a:lnTo>
                  <a:lnTo>
                    <a:pt x="170807" y="876300"/>
                  </a:lnTo>
                  <a:lnTo>
                    <a:pt x="168923" y="876300"/>
                  </a:lnTo>
                  <a:lnTo>
                    <a:pt x="166395" y="863600"/>
                  </a:lnTo>
                  <a:lnTo>
                    <a:pt x="163921" y="863600"/>
                  </a:lnTo>
                  <a:lnTo>
                    <a:pt x="162739" y="850900"/>
                  </a:lnTo>
                  <a:lnTo>
                    <a:pt x="163779" y="838200"/>
                  </a:lnTo>
                  <a:lnTo>
                    <a:pt x="167970" y="825500"/>
                  </a:lnTo>
                  <a:lnTo>
                    <a:pt x="182958" y="812800"/>
                  </a:lnTo>
                  <a:lnTo>
                    <a:pt x="202077" y="800100"/>
                  </a:lnTo>
                  <a:lnTo>
                    <a:pt x="218531" y="787400"/>
                  </a:lnTo>
                  <a:lnTo>
                    <a:pt x="225526" y="787400"/>
                  </a:lnTo>
                  <a:lnTo>
                    <a:pt x="249597" y="774700"/>
                  </a:lnTo>
                  <a:lnTo>
                    <a:pt x="269173" y="774700"/>
                  </a:lnTo>
                  <a:lnTo>
                    <a:pt x="294649" y="762000"/>
                  </a:lnTo>
                  <a:lnTo>
                    <a:pt x="336423" y="762000"/>
                  </a:lnTo>
                  <a:lnTo>
                    <a:pt x="381188" y="749300"/>
                  </a:lnTo>
                  <a:lnTo>
                    <a:pt x="431453" y="749300"/>
                  </a:lnTo>
                  <a:lnTo>
                    <a:pt x="486005" y="736600"/>
                  </a:lnTo>
                  <a:lnTo>
                    <a:pt x="1488401" y="736600"/>
                  </a:lnTo>
                  <a:lnTo>
                    <a:pt x="1516284" y="723900"/>
                  </a:lnTo>
                  <a:lnTo>
                    <a:pt x="1538962" y="723900"/>
                  </a:lnTo>
                  <a:lnTo>
                    <a:pt x="1568481" y="711200"/>
                  </a:lnTo>
                  <a:lnTo>
                    <a:pt x="1616887" y="698500"/>
                  </a:lnTo>
                  <a:lnTo>
                    <a:pt x="1660919" y="698500"/>
                  </a:lnTo>
                  <a:lnTo>
                    <a:pt x="1709782" y="685800"/>
                  </a:lnTo>
                  <a:lnTo>
                    <a:pt x="1818455" y="685800"/>
                  </a:lnTo>
                  <a:lnTo>
                    <a:pt x="1876497" y="673100"/>
                  </a:lnTo>
                  <a:lnTo>
                    <a:pt x="2869434" y="673100"/>
                  </a:lnTo>
                  <a:lnTo>
                    <a:pt x="2875673" y="647700"/>
                  </a:lnTo>
                  <a:lnTo>
                    <a:pt x="2897994" y="635000"/>
                  </a:lnTo>
                  <a:lnTo>
                    <a:pt x="2926470" y="609600"/>
                  </a:lnTo>
                  <a:lnTo>
                    <a:pt x="2950979" y="596900"/>
                  </a:lnTo>
                  <a:lnTo>
                    <a:pt x="2961398" y="596900"/>
                  </a:lnTo>
                  <a:lnTo>
                    <a:pt x="2997248" y="584200"/>
                  </a:lnTo>
                  <a:lnTo>
                    <a:pt x="3026403" y="571500"/>
                  </a:lnTo>
                  <a:lnTo>
                    <a:pt x="3064350" y="558800"/>
                  </a:lnTo>
                  <a:lnTo>
                    <a:pt x="3126574" y="558800"/>
                  </a:lnTo>
                  <a:lnTo>
                    <a:pt x="3165494" y="546100"/>
                  </a:lnTo>
                  <a:lnTo>
                    <a:pt x="3207622" y="546100"/>
                  </a:lnTo>
                  <a:lnTo>
                    <a:pt x="3252568" y="533400"/>
                  </a:lnTo>
                  <a:lnTo>
                    <a:pt x="3299941" y="533400"/>
                  </a:lnTo>
                  <a:lnTo>
                    <a:pt x="3349353" y="520700"/>
                  </a:lnTo>
                  <a:lnTo>
                    <a:pt x="4722445" y="520700"/>
                  </a:lnTo>
                  <a:lnTo>
                    <a:pt x="4723955" y="482600"/>
                  </a:lnTo>
                  <a:lnTo>
                    <a:pt x="4740343" y="457200"/>
                  </a:lnTo>
                  <a:lnTo>
                    <a:pt x="4765501" y="444500"/>
                  </a:lnTo>
                  <a:lnTo>
                    <a:pt x="4798294" y="419100"/>
                  </a:lnTo>
                  <a:lnTo>
                    <a:pt x="4837590" y="406400"/>
                  </a:lnTo>
                  <a:lnTo>
                    <a:pt x="4882253" y="381000"/>
                  </a:lnTo>
                  <a:lnTo>
                    <a:pt x="4931152" y="368300"/>
                  </a:lnTo>
                  <a:lnTo>
                    <a:pt x="5037118" y="342900"/>
                  </a:lnTo>
                  <a:lnTo>
                    <a:pt x="5091918" y="342900"/>
                  </a:lnTo>
                  <a:lnTo>
                    <a:pt x="5146419" y="330200"/>
                  </a:lnTo>
                  <a:lnTo>
                    <a:pt x="5199486" y="330200"/>
                  </a:lnTo>
                  <a:lnTo>
                    <a:pt x="5249986" y="317500"/>
                  </a:lnTo>
                  <a:lnTo>
                    <a:pt x="5296785" y="317500"/>
                  </a:lnTo>
                  <a:lnTo>
                    <a:pt x="5338749" y="304800"/>
                  </a:lnTo>
                  <a:lnTo>
                    <a:pt x="5524563" y="292100"/>
                  </a:lnTo>
                  <a:lnTo>
                    <a:pt x="6840016" y="292100"/>
                  </a:lnTo>
                  <a:lnTo>
                    <a:pt x="6840016" y="0"/>
                  </a:lnTo>
                  <a:close/>
                </a:path>
                <a:path w="6840220" h="1536700">
                  <a:moveTo>
                    <a:pt x="4722445" y="520700"/>
                  </a:moveTo>
                  <a:lnTo>
                    <a:pt x="3856710" y="520700"/>
                  </a:lnTo>
                  <a:lnTo>
                    <a:pt x="3909414" y="533400"/>
                  </a:lnTo>
                  <a:lnTo>
                    <a:pt x="4008732" y="533400"/>
                  </a:lnTo>
                  <a:lnTo>
                    <a:pt x="4054389" y="546100"/>
                  </a:lnTo>
                  <a:lnTo>
                    <a:pt x="4096740" y="558800"/>
                  </a:lnTo>
                  <a:lnTo>
                    <a:pt x="4172103" y="571500"/>
                  </a:lnTo>
                  <a:lnTo>
                    <a:pt x="4228665" y="584200"/>
                  </a:lnTo>
                  <a:lnTo>
                    <a:pt x="4264218" y="596900"/>
                  </a:lnTo>
                  <a:lnTo>
                    <a:pt x="4276559" y="609600"/>
                  </a:lnTo>
                  <a:lnTo>
                    <a:pt x="4319251" y="622300"/>
                  </a:lnTo>
                  <a:lnTo>
                    <a:pt x="4342630" y="635000"/>
                  </a:lnTo>
                  <a:lnTo>
                    <a:pt x="4354928" y="660400"/>
                  </a:lnTo>
                  <a:lnTo>
                    <a:pt x="4364380" y="685800"/>
                  </a:lnTo>
                  <a:lnTo>
                    <a:pt x="4365686" y="711200"/>
                  </a:lnTo>
                  <a:lnTo>
                    <a:pt x="4361338" y="723900"/>
                  </a:lnTo>
                  <a:lnTo>
                    <a:pt x="4353543" y="749300"/>
                  </a:lnTo>
                  <a:lnTo>
                    <a:pt x="4344504" y="774700"/>
                  </a:lnTo>
                  <a:lnTo>
                    <a:pt x="4338246" y="787400"/>
                  </a:lnTo>
                  <a:lnTo>
                    <a:pt x="4328833" y="800100"/>
                  </a:lnTo>
                  <a:lnTo>
                    <a:pt x="4260776" y="927100"/>
                  </a:lnTo>
                  <a:lnTo>
                    <a:pt x="4219578" y="990600"/>
                  </a:lnTo>
                  <a:lnTo>
                    <a:pt x="4188576" y="1028700"/>
                  </a:lnTo>
                  <a:lnTo>
                    <a:pt x="4151109" y="1066800"/>
                  </a:lnTo>
                  <a:lnTo>
                    <a:pt x="4131537" y="1092200"/>
                  </a:lnTo>
                  <a:lnTo>
                    <a:pt x="4107873" y="1117600"/>
                  </a:lnTo>
                  <a:lnTo>
                    <a:pt x="4081259" y="1130300"/>
                  </a:lnTo>
                  <a:lnTo>
                    <a:pt x="4052836" y="1155700"/>
                  </a:lnTo>
                  <a:lnTo>
                    <a:pt x="4012877" y="1181100"/>
                  </a:lnTo>
                  <a:lnTo>
                    <a:pt x="3940837" y="1206500"/>
                  </a:lnTo>
                  <a:lnTo>
                    <a:pt x="3893541" y="1219200"/>
                  </a:lnTo>
                  <a:lnTo>
                    <a:pt x="3839130" y="1231900"/>
                  </a:lnTo>
                  <a:lnTo>
                    <a:pt x="3777906" y="1244600"/>
                  </a:lnTo>
                  <a:lnTo>
                    <a:pt x="3710170" y="1244600"/>
                  </a:lnTo>
                  <a:lnTo>
                    <a:pt x="3636225" y="1257300"/>
                  </a:lnTo>
                  <a:lnTo>
                    <a:pt x="5510740" y="1257300"/>
                  </a:lnTo>
                  <a:lnTo>
                    <a:pt x="5480837" y="1244600"/>
                  </a:lnTo>
                  <a:lnTo>
                    <a:pt x="5415933" y="1231900"/>
                  </a:lnTo>
                  <a:lnTo>
                    <a:pt x="5356862" y="1219200"/>
                  </a:lnTo>
                  <a:lnTo>
                    <a:pt x="5303133" y="1206500"/>
                  </a:lnTo>
                  <a:lnTo>
                    <a:pt x="5254261" y="1193800"/>
                  </a:lnTo>
                  <a:lnTo>
                    <a:pt x="5209755" y="1168400"/>
                  </a:lnTo>
                  <a:lnTo>
                    <a:pt x="5169128" y="1143000"/>
                  </a:lnTo>
                  <a:lnTo>
                    <a:pt x="5131891" y="1117600"/>
                  </a:lnTo>
                  <a:lnTo>
                    <a:pt x="5097557" y="1092200"/>
                  </a:lnTo>
                  <a:lnTo>
                    <a:pt x="5065637" y="1066800"/>
                  </a:lnTo>
                  <a:lnTo>
                    <a:pt x="5035643" y="1028700"/>
                  </a:lnTo>
                  <a:lnTo>
                    <a:pt x="5007086" y="1003300"/>
                  </a:lnTo>
                  <a:lnTo>
                    <a:pt x="4979478" y="965200"/>
                  </a:lnTo>
                  <a:lnTo>
                    <a:pt x="4925157" y="889000"/>
                  </a:lnTo>
                  <a:lnTo>
                    <a:pt x="4897467" y="838200"/>
                  </a:lnTo>
                  <a:lnTo>
                    <a:pt x="4868773" y="800100"/>
                  </a:lnTo>
                  <a:lnTo>
                    <a:pt x="4849816" y="774700"/>
                  </a:lnTo>
                  <a:lnTo>
                    <a:pt x="4822306" y="723900"/>
                  </a:lnTo>
                  <a:lnTo>
                    <a:pt x="4791027" y="673100"/>
                  </a:lnTo>
                  <a:lnTo>
                    <a:pt x="4760767" y="622300"/>
                  </a:lnTo>
                  <a:lnTo>
                    <a:pt x="4736311" y="571500"/>
                  </a:lnTo>
                  <a:lnTo>
                    <a:pt x="4722445" y="520700"/>
                  </a:lnTo>
                  <a:close/>
                </a:path>
                <a:path w="6840220" h="1536700">
                  <a:moveTo>
                    <a:pt x="6840016" y="292100"/>
                  </a:moveTo>
                  <a:lnTo>
                    <a:pt x="5524563" y="292100"/>
                  </a:lnTo>
                  <a:lnTo>
                    <a:pt x="5800534" y="304800"/>
                  </a:lnTo>
                  <a:lnTo>
                    <a:pt x="5855158" y="304800"/>
                  </a:lnTo>
                  <a:lnTo>
                    <a:pt x="5907729" y="317500"/>
                  </a:lnTo>
                  <a:lnTo>
                    <a:pt x="5958486" y="317500"/>
                  </a:lnTo>
                  <a:lnTo>
                    <a:pt x="6007667" y="330200"/>
                  </a:lnTo>
                  <a:lnTo>
                    <a:pt x="6055513" y="330200"/>
                  </a:lnTo>
                  <a:lnTo>
                    <a:pt x="6148148" y="355600"/>
                  </a:lnTo>
                  <a:lnTo>
                    <a:pt x="6193417" y="355600"/>
                  </a:lnTo>
                  <a:lnTo>
                    <a:pt x="6327889" y="393700"/>
                  </a:lnTo>
                  <a:lnTo>
                    <a:pt x="6398898" y="419100"/>
                  </a:lnTo>
                  <a:lnTo>
                    <a:pt x="6430912" y="444500"/>
                  </a:lnTo>
                  <a:lnTo>
                    <a:pt x="6456324" y="469900"/>
                  </a:lnTo>
                  <a:lnTo>
                    <a:pt x="6472461" y="508000"/>
                  </a:lnTo>
                  <a:lnTo>
                    <a:pt x="6469110" y="546100"/>
                  </a:lnTo>
                  <a:lnTo>
                    <a:pt x="6452358" y="584200"/>
                  </a:lnTo>
                  <a:lnTo>
                    <a:pt x="6428289" y="622300"/>
                  </a:lnTo>
                  <a:lnTo>
                    <a:pt x="6402987" y="660400"/>
                  </a:lnTo>
                  <a:lnTo>
                    <a:pt x="6382537" y="698500"/>
                  </a:lnTo>
                  <a:lnTo>
                    <a:pt x="6358198" y="736600"/>
                  </a:lnTo>
                  <a:lnTo>
                    <a:pt x="6333685" y="787400"/>
                  </a:lnTo>
                  <a:lnTo>
                    <a:pt x="6308744" y="825500"/>
                  </a:lnTo>
                  <a:lnTo>
                    <a:pt x="6283115" y="863600"/>
                  </a:lnTo>
                  <a:lnTo>
                    <a:pt x="6256544" y="914400"/>
                  </a:lnTo>
                  <a:lnTo>
                    <a:pt x="6228774" y="952500"/>
                  </a:lnTo>
                  <a:lnTo>
                    <a:pt x="6199547" y="990600"/>
                  </a:lnTo>
                  <a:lnTo>
                    <a:pt x="6168607" y="1016000"/>
                  </a:lnTo>
                  <a:lnTo>
                    <a:pt x="6135698" y="1054100"/>
                  </a:lnTo>
                  <a:lnTo>
                    <a:pt x="6100563" y="1092200"/>
                  </a:lnTo>
                  <a:lnTo>
                    <a:pt x="6062945" y="1117600"/>
                  </a:lnTo>
                  <a:lnTo>
                    <a:pt x="6022588" y="1143000"/>
                  </a:lnTo>
                  <a:lnTo>
                    <a:pt x="5979234" y="1168400"/>
                  </a:lnTo>
                  <a:lnTo>
                    <a:pt x="5932628" y="1193800"/>
                  </a:lnTo>
                  <a:lnTo>
                    <a:pt x="5882513" y="1219200"/>
                  </a:lnTo>
                  <a:lnTo>
                    <a:pt x="5839174" y="1231900"/>
                  </a:lnTo>
                  <a:lnTo>
                    <a:pt x="5794197" y="1231900"/>
                  </a:lnTo>
                  <a:lnTo>
                    <a:pt x="5699442" y="1257300"/>
                  </a:lnTo>
                  <a:lnTo>
                    <a:pt x="6840016" y="1257300"/>
                  </a:lnTo>
                  <a:lnTo>
                    <a:pt x="6840016" y="292100"/>
                  </a:lnTo>
                  <a:close/>
                </a:path>
                <a:path w="6840220" h="1536700">
                  <a:moveTo>
                    <a:pt x="2883143" y="736600"/>
                  </a:moveTo>
                  <a:lnTo>
                    <a:pt x="2501862" y="736600"/>
                  </a:lnTo>
                  <a:lnTo>
                    <a:pt x="2511463" y="749300"/>
                  </a:lnTo>
                  <a:lnTo>
                    <a:pt x="2544670" y="762000"/>
                  </a:lnTo>
                  <a:lnTo>
                    <a:pt x="2562855" y="774700"/>
                  </a:lnTo>
                  <a:lnTo>
                    <a:pt x="2572422" y="787400"/>
                  </a:lnTo>
                  <a:lnTo>
                    <a:pt x="2579776" y="812800"/>
                  </a:lnTo>
                  <a:lnTo>
                    <a:pt x="2580795" y="825500"/>
                  </a:lnTo>
                  <a:lnTo>
                    <a:pt x="2577414" y="838200"/>
                  </a:lnTo>
                  <a:lnTo>
                    <a:pt x="2571346" y="850900"/>
                  </a:lnTo>
                  <a:lnTo>
                    <a:pt x="2564307" y="876300"/>
                  </a:lnTo>
                  <a:lnTo>
                    <a:pt x="2559447" y="876300"/>
                  </a:lnTo>
                  <a:lnTo>
                    <a:pt x="2552128" y="901700"/>
                  </a:lnTo>
                  <a:lnTo>
                    <a:pt x="2499190" y="990600"/>
                  </a:lnTo>
                  <a:lnTo>
                    <a:pt x="2443025" y="1079500"/>
                  </a:lnTo>
                  <a:lnTo>
                    <a:pt x="2413876" y="1104900"/>
                  </a:lnTo>
                  <a:lnTo>
                    <a:pt x="2398647" y="1117600"/>
                  </a:lnTo>
                  <a:lnTo>
                    <a:pt x="2380240" y="1143000"/>
                  </a:lnTo>
                  <a:lnTo>
                    <a:pt x="2359537" y="1155700"/>
                  </a:lnTo>
                  <a:lnTo>
                    <a:pt x="2337422" y="1168400"/>
                  </a:lnTo>
                  <a:lnTo>
                    <a:pt x="2320400" y="1181100"/>
                  </a:lnTo>
                  <a:lnTo>
                    <a:pt x="2255081" y="1206500"/>
                  </a:lnTo>
                  <a:lnTo>
                    <a:pt x="2207781" y="1219200"/>
                  </a:lnTo>
                  <a:lnTo>
                    <a:pt x="2151387" y="1231900"/>
                  </a:lnTo>
                  <a:lnTo>
                    <a:pt x="2086395" y="1244600"/>
                  </a:lnTo>
                  <a:lnTo>
                    <a:pt x="3486148" y="1244600"/>
                  </a:lnTo>
                  <a:lnTo>
                    <a:pt x="3427406" y="1231900"/>
                  </a:lnTo>
                  <a:lnTo>
                    <a:pt x="3372244" y="1219200"/>
                  </a:lnTo>
                  <a:lnTo>
                    <a:pt x="3320813" y="1206500"/>
                  </a:lnTo>
                  <a:lnTo>
                    <a:pt x="3273267" y="1193800"/>
                  </a:lnTo>
                  <a:lnTo>
                    <a:pt x="3229757" y="1168400"/>
                  </a:lnTo>
                  <a:lnTo>
                    <a:pt x="3190437" y="1155700"/>
                  </a:lnTo>
                  <a:lnTo>
                    <a:pt x="3155459" y="1130300"/>
                  </a:lnTo>
                  <a:lnTo>
                    <a:pt x="3124974" y="1104900"/>
                  </a:lnTo>
                  <a:lnTo>
                    <a:pt x="3100815" y="1092200"/>
                  </a:lnTo>
                  <a:lnTo>
                    <a:pt x="3081558" y="1066800"/>
                  </a:lnTo>
                  <a:lnTo>
                    <a:pt x="3065594" y="1041400"/>
                  </a:lnTo>
                  <a:lnTo>
                    <a:pt x="3051314" y="1028700"/>
                  </a:lnTo>
                  <a:lnTo>
                    <a:pt x="2998047" y="952500"/>
                  </a:lnTo>
                  <a:lnTo>
                    <a:pt x="2945076" y="863600"/>
                  </a:lnTo>
                  <a:lnTo>
                    <a:pt x="2904453" y="787400"/>
                  </a:lnTo>
                  <a:lnTo>
                    <a:pt x="2888234" y="749300"/>
                  </a:lnTo>
                  <a:lnTo>
                    <a:pt x="2883143" y="736600"/>
                  </a:lnTo>
                  <a:close/>
                </a:path>
                <a:path w="6840220" h="1536700">
                  <a:moveTo>
                    <a:pt x="1416854" y="787400"/>
                  </a:moveTo>
                  <a:lnTo>
                    <a:pt x="1100198" y="787400"/>
                  </a:lnTo>
                  <a:lnTo>
                    <a:pt x="1108481" y="800100"/>
                  </a:lnTo>
                  <a:lnTo>
                    <a:pt x="1137141" y="812800"/>
                  </a:lnTo>
                  <a:lnTo>
                    <a:pt x="1152837" y="812800"/>
                  </a:lnTo>
                  <a:lnTo>
                    <a:pt x="1161096" y="825500"/>
                  </a:lnTo>
                  <a:lnTo>
                    <a:pt x="1167447" y="850900"/>
                  </a:lnTo>
                  <a:lnTo>
                    <a:pt x="1168323" y="863600"/>
                  </a:lnTo>
                  <a:lnTo>
                    <a:pt x="1165402" y="876300"/>
                  </a:lnTo>
                  <a:lnTo>
                    <a:pt x="1160168" y="889000"/>
                  </a:lnTo>
                  <a:lnTo>
                    <a:pt x="1148041" y="914400"/>
                  </a:lnTo>
                  <a:lnTo>
                    <a:pt x="1143571" y="927100"/>
                  </a:lnTo>
                  <a:lnTo>
                    <a:pt x="1097887" y="1003300"/>
                  </a:lnTo>
                  <a:lnTo>
                    <a:pt x="1070230" y="1054100"/>
                  </a:lnTo>
                  <a:lnTo>
                    <a:pt x="1049415" y="1079500"/>
                  </a:lnTo>
                  <a:lnTo>
                    <a:pt x="1024254" y="1104900"/>
                  </a:lnTo>
                  <a:lnTo>
                    <a:pt x="1011119" y="1117600"/>
                  </a:lnTo>
                  <a:lnTo>
                    <a:pt x="995233" y="1130300"/>
                  </a:lnTo>
                  <a:lnTo>
                    <a:pt x="977365" y="1155700"/>
                  </a:lnTo>
                  <a:lnTo>
                    <a:pt x="958278" y="1168400"/>
                  </a:lnTo>
                  <a:lnTo>
                    <a:pt x="940242" y="1168400"/>
                  </a:lnTo>
                  <a:lnTo>
                    <a:pt x="909857" y="1193800"/>
                  </a:lnTo>
                  <a:lnTo>
                    <a:pt x="867810" y="1206500"/>
                  </a:lnTo>
                  <a:lnTo>
                    <a:pt x="814785" y="1219200"/>
                  </a:lnTo>
                  <a:lnTo>
                    <a:pt x="751469" y="1231900"/>
                  </a:lnTo>
                  <a:lnTo>
                    <a:pt x="1873409" y="1231900"/>
                  </a:lnTo>
                  <a:lnTo>
                    <a:pt x="1818451" y="1219200"/>
                  </a:lnTo>
                  <a:lnTo>
                    <a:pt x="1767984" y="1206500"/>
                  </a:lnTo>
                  <a:lnTo>
                    <a:pt x="1722238" y="1193800"/>
                  </a:lnTo>
                  <a:lnTo>
                    <a:pt x="1681445" y="1181100"/>
                  </a:lnTo>
                  <a:lnTo>
                    <a:pt x="1645836" y="1155700"/>
                  </a:lnTo>
                  <a:lnTo>
                    <a:pt x="1615643" y="1130300"/>
                  </a:lnTo>
                  <a:lnTo>
                    <a:pt x="1596849" y="1117600"/>
                  </a:lnTo>
                  <a:lnTo>
                    <a:pt x="1581867" y="1104900"/>
                  </a:lnTo>
                  <a:lnTo>
                    <a:pt x="1569448" y="1092200"/>
                  </a:lnTo>
                  <a:lnTo>
                    <a:pt x="1558340" y="1066800"/>
                  </a:lnTo>
                  <a:lnTo>
                    <a:pt x="1516905" y="1016000"/>
                  </a:lnTo>
                  <a:lnTo>
                    <a:pt x="1475698" y="939800"/>
                  </a:lnTo>
                  <a:lnTo>
                    <a:pt x="1444097" y="889000"/>
                  </a:lnTo>
                  <a:lnTo>
                    <a:pt x="1431480" y="863600"/>
                  </a:lnTo>
                  <a:lnTo>
                    <a:pt x="1427520" y="850900"/>
                  </a:lnTo>
                  <a:lnTo>
                    <a:pt x="1424992" y="850900"/>
                  </a:lnTo>
                  <a:lnTo>
                    <a:pt x="1422809" y="838200"/>
                  </a:lnTo>
                  <a:lnTo>
                    <a:pt x="1419885" y="825500"/>
                  </a:lnTo>
                  <a:lnTo>
                    <a:pt x="1417022" y="812800"/>
                  </a:lnTo>
                  <a:lnTo>
                    <a:pt x="1415651" y="800100"/>
                  </a:lnTo>
                  <a:lnTo>
                    <a:pt x="1416854" y="787400"/>
                  </a:lnTo>
                  <a:close/>
                </a:path>
                <a:path w="6840220" h="1536700">
                  <a:moveTo>
                    <a:pt x="1480296" y="736600"/>
                  </a:moveTo>
                  <a:lnTo>
                    <a:pt x="844435" y="736600"/>
                  </a:lnTo>
                  <a:lnTo>
                    <a:pt x="896121" y="749300"/>
                  </a:lnTo>
                  <a:lnTo>
                    <a:pt x="944260" y="749300"/>
                  </a:lnTo>
                  <a:lnTo>
                    <a:pt x="987767" y="762000"/>
                  </a:lnTo>
                  <a:lnTo>
                    <a:pt x="1038363" y="774700"/>
                  </a:lnTo>
                  <a:lnTo>
                    <a:pt x="1076332" y="787400"/>
                  </a:lnTo>
                  <a:lnTo>
                    <a:pt x="1421714" y="787400"/>
                  </a:lnTo>
                  <a:lnTo>
                    <a:pt x="1439077" y="762000"/>
                  </a:lnTo>
                  <a:lnTo>
                    <a:pt x="1461230" y="749300"/>
                  </a:lnTo>
                  <a:lnTo>
                    <a:pt x="1480296" y="736600"/>
                  </a:lnTo>
                  <a:close/>
                </a:path>
                <a:path w="6840220" h="1536700">
                  <a:moveTo>
                    <a:pt x="2869434" y="673100"/>
                  </a:moveTo>
                  <a:lnTo>
                    <a:pt x="2124499" y="673100"/>
                  </a:lnTo>
                  <a:lnTo>
                    <a:pt x="2178900" y="685800"/>
                  </a:lnTo>
                  <a:lnTo>
                    <a:pt x="2281806" y="685800"/>
                  </a:lnTo>
                  <a:lnTo>
                    <a:pt x="2328731" y="698500"/>
                  </a:lnTo>
                  <a:lnTo>
                    <a:pt x="2371585" y="698500"/>
                  </a:lnTo>
                  <a:lnTo>
                    <a:pt x="2430206" y="711200"/>
                  </a:lnTo>
                  <a:lnTo>
                    <a:pt x="2474204" y="736600"/>
                  </a:lnTo>
                  <a:lnTo>
                    <a:pt x="2879894" y="736600"/>
                  </a:lnTo>
                  <a:lnTo>
                    <a:pt x="2877091" y="723900"/>
                  </a:lnTo>
                  <a:lnTo>
                    <a:pt x="2873336" y="711200"/>
                  </a:lnTo>
                  <a:lnTo>
                    <a:pt x="2869653" y="698500"/>
                  </a:lnTo>
                  <a:lnTo>
                    <a:pt x="2867890" y="685800"/>
                  </a:lnTo>
                  <a:lnTo>
                    <a:pt x="2869434" y="673100"/>
                  </a:lnTo>
                  <a:close/>
                </a:path>
              </a:pathLst>
            </a:custGeom>
            <a:solidFill>
              <a:srgbClr val="ECEB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439" y="3796258"/>
              <a:ext cx="1750015" cy="9630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33" y="4233214"/>
              <a:ext cx="1005583" cy="4956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645" y="4172267"/>
              <a:ext cx="1165144" cy="5743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884" y="4013174"/>
              <a:ext cx="1497795" cy="73828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86892" y="1413446"/>
            <a:ext cx="6840220" cy="202628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R="45720" algn="ctr">
              <a:lnSpc>
                <a:spcPct val="100000"/>
              </a:lnSpc>
              <a:spcBef>
                <a:spcPts val="93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redondos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playo,</a:t>
            </a:r>
            <a:r>
              <a:rPr sz="1200" spc="3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57438" y="3610030"/>
            <a:ext cx="1445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Compotera</a:t>
            </a:r>
            <a:r>
              <a:rPr sz="12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96124" y="1736077"/>
            <a:ext cx="3223260" cy="1616710"/>
            <a:chOff x="896124" y="1736077"/>
            <a:chExt cx="3223260" cy="1616710"/>
          </a:xfrm>
        </p:grpSpPr>
        <p:pic>
          <p:nvPicPr>
            <p:cNvPr id="38" name="object 3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" y="1736077"/>
              <a:ext cx="1616633" cy="161663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7558" y="2034895"/>
              <a:ext cx="1301381" cy="1301381"/>
            </a:xfrm>
            <a:prstGeom prst="rect">
              <a:avLst/>
            </a:prstGeom>
          </p:spPr>
        </p:pic>
      </p:grpSp>
      <p:sp>
        <p:nvSpPr>
          <p:cNvPr id="40" name="Recortar rectángulo de esquina del mismo lado 39">
            <a:extLst>
              <a:ext uri="{FF2B5EF4-FFF2-40B4-BE49-F238E27FC236}">
                <a16:creationId xmlns:a16="http://schemas.microsoft.com/office/drawing/2014/main" id="{A2B1755F-6148-E54C-058A-3F2AB19745FA}"/>
              </a:ext>
            </a:extLst>
          </p:cNvPr>
          <p:cNvSpPr/>
          <p:nvPr/>
        </p:nvSpPr>
        <p:spPr>
          <a:xfrm>
            <a:off x="-25366" y="-20703"/>
            <a:ext cx="7556500" cy="79110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28" y="7058939"/>
            <a:ext cx="1973503" cy="19148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9994" y="1413446"/>
            <a:ext cx="6840220" cy="2026285"/>
          </a:xfrm>
          <a:custGeom>
            <a:avLst/>
            <a:gdLst/>
            <a:ahLst/>
            <a:cxnLst/>
            <a:rect l="l" t="t" r="r" b="b"/>
            <a:pathLst>
              <a:path w="6840220" h="2026285">
                <a:moveTo>
                  <a:pt x="6840004" y="0"/>
                </a:moveTo>
                <a:lnTo>
                  <a:pt x="0" y="0"/>
                </a:lnTo>
                <a:lnTo>
                  <a:pt x="0" y="2026018"/>
                </a:lnTo>
                <a:lnTo>
                  <a:pt x="6840004" y="2026018"/>
                </a:lnTo>
                <a:lnTo>
                  <a:pt x="6840004" y="0"/>
                </a:lnTo>
                <a:close/>
              </a:path>
            </a:pathLst>
          </a:custGeom>
          <a:solidFill>
            <a:srgbClr val="ECEB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994" y="3493249"/>
            <a:ext cx="6840220" cy="1548130"/>
          </a:xfrm>
          <a:custGeom>
            <a:avLst/>
            <a:gdLst/>
            <a:ahLst/>
            <a:cxnLst/>
            <a:rect l="l" t="t" r="r" b="b"/>
            <a:pathLst>
              <a:path w="6840220" h="1548129">
                <a:moveTo>
                  <a:pt x="6840004" y="0"/>
                </a:moveTo>
                <a:lnTo>
                  <a:pt x="0" y="0"/>
                </a:lnTo>
                <a:lnTo>
                  <a:pt x="0" y="1548003"/>
                </a:lnTo>
                <a:lnTo>
                  <a:pt x="6840004" y="1548003"/>
                </a:lnTo>
                <a:lnTo>
                  <a:pt x="6840004" y="0"/>
                </a:lnTo>
                <a:close/>
              </a:path>
            </a:pathLst>
          </a:custGeom>
          <a:solidFill>
            <a:srgbClr val="ECEB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9994" y="1413446"/>
            <a:ext cx="6840220" cy="202628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cuadrados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playo,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postre,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3493249"/>
            <a:ext cx="6840220" cy="154813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20"/>
              </a:spcBef>
            </a:pP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Compotera,</a:t>
            </a:r>
            <a:r>
              <a:rPr sz="12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12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12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25552" y="5906949"/>
            <a:ext cx="9582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320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5888" y="5892547"/>
            <a:ext cx="2711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2404" y="3855964"/>
            <a:ext cx="6431915" cy="890269"/>
            <a:chOff x="512404" y="3855964"/>
            <a:chExt cx="6431915" cy="890269"/>
          </a:xfrm>
        </p:grpSpPr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7843" y="3855964"/>
              <a:ext cx="826277" cy="7969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04" y="4322240"/>
              <a:ext cx="921154" cy="4236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8000" y="4175950"/>
              <a:ext cx="1189336" cy="5471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735" y="4077164"/>
              <a:ext cx="1370639" cy="6305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0072" y="3956726"/>
              <a:ext cx="1593523" cy="7321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252890" y="5892517"/>
            <a:ext cx="11683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36302" y="1900123"/>
            <a:ext cx="2040889" cy="1350010"/>
            <a:chOff x="4936302" y="1900123"/>
            <a:chExt cx="2040889" cy="1350010"/>
          </a:xfrm>
        </p:grpSpPr>
        <p:pic>
          <p:nvPicPr>
            <p:cNvPr id="17" name="object 1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838" y="1900123"/>
              <a:ext cx="1800019" cy="13246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6302" y="2084298"/>
              <a:ext cx="1581584" cy="116529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229" y="5937808"/>
            <a:ext cx="943546" cy="10447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251" y="5923407"/>
            <a:ext cx="310502" cy="8161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32" y="5923369"/>
            <a:ext cx="117055" cy="81622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246932" y="5881217"/>
            <a:ext cx="3905250" cy="3771265"/>
            <a:chOff x="3246932" y="5881217"/>
            <a:chExt cx="3905250" cy="3771265"/>
          </a:xfrm>
        </p:grpSpPr>
        <p:pic>
          <p:nvPicPr>
            <p:cNvPr id="23" name="object 2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932" y="5881217"/>
              <a:ext cx="2902508" cy="248828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352" y="5881217"/>
              <a:ext cx="828413" cy="37248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932" y="8363432"/>
              <a:ext cx="2902508" cy="1242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932" y="7058939"/>
              <a:ext cx="80683" cy="19148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204523" y="9503067"/>
              <a:ext cx="469265" cy="149225"/>
            </a:xfrm>
            <a:custGeom>
              <a:avLst/>
              <a:gdLst/>
              <a:ahLst/>
              <a:cxnLst/>
              <a:rect l="l" t="t" r="r" b="b"/>
              <a:pathLst>
                <a:path w="469264" h="149225">
                  <a:moveTo>
                    <a:pt x="54432" y="93713"/>
                  </a:moveTo>
                  <a:lnTo>
                    <a:pt x="42075" y="93713"/>
                  </a:lnTo>
                  <a:lnTo>
                    <a:pt x="27711" y="143675"/>
                  </a:lnTo>
                  <a:lnTo>
                    <a:pt x="26708" y="143675"/>
                  </a:lnTo>
                  <a:lnTo>
                    <a:pt x="12357" y="93713"/>
                  </a:lnTo>
                  <a:lnTo>
                    <a:pt x="0" y="93713"/>
                  </a:lnTo>
                  <a:lnTo>
                    <a:pt x="0" y="147764"/>
                  </a:lnTo>
                  <a:lnTo>
                    <a:pt x="6248" y="147764"/>
                  </a:lnTo>
                  <a:lnTo>
                    <a:pt x="6248" y="97967"/>
                  </a:lnTo>
                  <a:lnTo>
                    <a:pt x="7327" y="97967"/>
                  </a:lnTo>
                  <a:lnTo>
                    <a:pt x="21615" y="147764"/>
                  </a:lnTo>
                  <a:lnTo>
                    <a:pt x="32816" y="147764"/>
                  </a:lnTo>
                  <a:lnTo>
                    <a:pt x="47091" y="97967"/>
                  </a:lnTo>
                  <a:lnTo>
                    <a:pt x="48171" y="97967"/>
                  </a:lnTo>
                  <a:lnTo>
                    <a:pt x="48171" y="147764"/>
                  </a:lnTo>
                  <a:lnTo>
                    <a:pt x="54432" y="147764"/>
                  </a:lnTo>
                  <a:lnTo>
                    <a:pt x="54432" y="93713"/>
                  </a:lnTo>
                  <a:close/>
                </a:path>
                <a:path w="469264" h="149225">
                  <a:moveTo>
                    <a:pt x="72517" y="93713"/>
                  </a:moveTo>
                  <a:lnTo>
                    <a:pt x="66027" y="93713"/>
                  </a:lnTo>
                  <a:lnTo>
                    <a:pt x="66027" y="147764"/>
                  </a:lnTo>
                  <a:lnTo>
                    <a:pt x="72517" y="147764"/>
                  </a:lnTo>
                  <a:lnTo>
                    <a:pt x="72517" y="93713"/>
                  </a:lnTo>
                  <a:close/>
                </a:path>
                <a:path w="469264" h="149225">
                  <a:moveTo>
                    <a:pt x="123456" y="106387"/>
                  </a:moveTo>
                  <a:lnTo>
                    <a:pt x="121729" y="101523"/>
                  </a:lnTo>
                  <a:lnTo>
                    <a:pt x="114896" y="94424"/>
                  </a:lnTo>
                  <a:lnTo>
                    <a:pt x="109982" y="92646"/>
                  </a:lnTo>
                  <a:lnTo>
                    <a:pt x="97167" y="92646"/>
                  </a:lnTo>
                  <a:lnTo>
                    <a:pt x="92049" y="94513"/>
                  </a:lnTo>
                  <a:lnTo>
                    <a:pt x="84429" y="101968"/>
                  </a:lnTo>
                  <a:lnTo>
                    <a:pt x="82524" y="107416"/>
                  </a:lnTo>
                  <a:lnTo>
                    <a:pt x="82524" y="134073"/>
                  </a:lnTo>
                  <a:lnTo>
                    <a:pt x="84429" y="139522"/>
                  </a:lnTo>
                  <a:lnTo>
                    <a:pt x="92049" y="146989"/>
                  </a:lnTo>
                  <a:lnTo>
                    <a:pt x="97167" y="148844"/>
                  </a:lnTo>
                  <a:lnTo>
                    <a:pt x="103606" y="148844"/>
                  </a:lnTo>
                  <a:lnTo>
                    <a:pt x="109982" y="148844"/>
                  </a:lnTo>
                  <a:lnTo>
                    <a:pt x="114896" y="147066"/>
                  </a:lnTo>
                  <a:lnTo>
                    <a:pt x="121729" y="139966"/>
                  </a:lnTo>
                  <a:lnTo>
                    <a:pt x="123456" y="135102"/>
                  </a:lnTo>
                  <a:lnTo>
                    <a:pt x="123456" y="127927"/>
                  </a:lnTo>
                  <a:lnTo>
                    <a:pt x="117043" y="127927"/>
                  </a:lnTo>
                  <a:lnTo>
                    <a:pt x="117043" y="133223"/>
                  </a:lnTo>
                  <a:lnTo>
                    <a:pt x="115938" y="136563"/>
                  </a:lnTo>
                  <a:lnTo>
                    <a:pt x="111569" y="141757"/>
                  </a:lnTo>
                  <a:lnTo>
                    <a:pt x="108178" y="143052"/>
                  </a:lnTo>
                  <a:lnTo>
                    <a:pt x="99034" y="143052"/>
                  </a:lnTo>
                  <a:lnTo>
                    <a:pt x="95440" y="141655"/>
                  </a:lnTo>
                  <a:lnTo>
                    <a:pt x="90297" y="136042"/>
                  </a:lnTo>
                  <a:lnTo>
                    <a:pt x="89014" y="132118"/>
                  </a:lnTo>
                  <a:lnTo>
                    <a:pt x="89014" y="109372"/>
                  </a:lnTo>
                  <a:lnTo>
                    <a:pt x="90297" y="105448"/>
                  </a:lnTo>
                  <a:lnTo>
                    <a:pt x="95440" y="99834"/>
                  </a:lnTo>
                  <a:lnTo>
                    <a:pt x="99034" y="98437"/>
                  </a:lnTo>
                  <a:lnTo>
                    <a:pt x="108178" y="98437"/>
                  </a:lnTo>
                  <a:lnTo>
                    <a:pt x="111569" y="99733"/>
                  </a:lnTo>
                  <a:lnTo>
                    <a:pt x="115938" y="104927"/>
                  </a:lnTo>
                  <a:lnTo>
                    <a:pt x="117043" y="108267"/>
                  </a:lnTo>
                  <a:lnTo>
                    <a:pt x="117043" y="112953"/>
                  </a:lnTo>
                  <a:lnTo>
                    <a:pt x="123456" y="112953"/>
                  </a:lnTo>
                  <a:lnTo>
                    <a:pt x="123456" y="106387"/>
                  </a:lnTo>
                  <a:close/>
                </a:path>
                <a:path w="469264" h="149225">
                  <a:moveTo>
                    <a:pt x="171704" y="105105"/>
                  </a:moveTo>
                  <a:lnTo>
                    <a:pt x="170980" y="102552"/>
                  </a:lnTo>
                  <a:lnTo>
                    <a:pt x="168986" y="99593"/>
                  </a:lnTo>
                  <a:lnTo>
                    <a:pt x="168097" y="98272"/>
                  </a:lnTo>
                  <a:lnTo>
                    <a:pt x="166103" y="96621"/>
                  </a:lnTo>
                  <a:lnTo>
                    <a:pt x="165214" y="96227"/>
                  </a:lnTo>
                  <a:lnTo>
                    <a:pt x="165214" y="106311"/>
                  </a:lnTo>
                  <a:lnTo>
                    <a:pt x="165214" y="113030"/>
                  </a:lnTo>
                  <a:lnTo>
                    <a:pt x="164312" y="115290"/>
                  </a:lnTo>
                  <a:lnTo>
                    <a:pt x="164249" y="115443"/>
                  </a:lnTo>
                  <a:lnTo>
                    <a:pt x="160388" y="118884"/>
                  </a:lnTo>
                  <a:lnTo>
                    <a:pt x="157657" y="119748"/>
                  </a:lnTo>
                  <a:lnTo>
                    <a:pt x="139357" y="119748"/>
                  </a:lnTo>
                  <a:lnTo>
                    <a:pt x="139357" y="99593"/>
                  </a:lnTo>
                  <a:lnTo>
                    <a:pt x="157708" y="99593"/>
                  </a:lnTo>
                  <a:lnTo>
                    <a:pt x="160451" y="100457"/>
                  </a:lnTo>
                  <a:lnTo>
                    <a:pt x="164261" y="103911"/>
                  </a:lnTo>
                  <a:lnTo>
                    <a:pt x="165214" y="106311"/>
                  </a:lnTo>
                  <a:lnTo>
                    <a:pt x="165214" y="96227"/>
                  </a:lnTo>
                  <a:lnTo>
                    <a:pt x="161010" y="94310"/>
                  </a:lnTo>
                  <a:lnTo>
                    <a:pt x="158064" y="93726"/>
                  </a:lnTo>
                  <a:lnTo>
                    <a:pt x="132867" y="93726"/>
                  </a:lnTo>
                  <a:lnTo>
                    <a:pt x="132867" y="147777"/>
                  </a:lnTo>
                  <a:lnTo>
                    <a:pt x="139357" y="147777"/>
                  </a:lnTo>
                  <a:lnTo>
                    <a:pt x="139357" y="125615"/>
                  </a:lnTo>
                  <a:lnTo>
                    <a:pt x="159727" y="125615"/>
                  </a:lnTo>
                  <a:lnTo>
                    <a:pt x="161010" y="126022"/>
                  </a:lnTo>
                  <a:lnTo>
                    <a:pt x="162712" y="127673"/>
                  </a:lnTo>
                  <a:lnTo>
                    <a:pt x="163131" y="128854"/>
                  </a:lnTo>
                  <a:lnTo>
                    <a:pt x="163131" y="147777"/>
                  </a:lnTo>
                  <a:lnTo>
                    <a:pt x="169545" y="147777"/>
                  </a:lnTo>
                  <a:lnTo>
                    <a:pt x="169545" y="127317"/>
                  </a:lnTo>
                  <a:lnTo>
                    <a:pt x="168948" y="125615"/>
                  </a:lnTo>
                  <a:lnTo>
                    <a:pt x="166509" y="123253"/>
                  </a:lnTo>
                  <a:lnTo>
                    <a:pt x="164985" y="122656"/>
                  </a:lnTo>
                  <a:lnTo>
                    <a:pt x="163131" y="122656"/>
                  </a:lnTo>
                  <a:lnTo>
                    <a:pt x="163131" y="121526"/>
                  </a:lnTo>
                  <a:lnTo>
                    <a:pt x="165442" y="120802"/>
                  </a:lnTo>
                  <a:lnTo>
                    <a:pt x="166966" y="119748"/>
                  </a:lnTo>
                  <a:lnTo>
                    <a:pt x="167462" y="119405"/>
                  </a:lnTo>
                  <a:lnTo>
                    <a:pt x="170726" y="115443"/>
                  </a:lnTo>
                  <a:lnTo>
                    <a:pt x="170853" y="115290"/>
                  </a:lnTo>
                  <a:lnTo>
                    <a:pt x="171704" y="112496"/>
                  </a:lnTo>
                  <a:lnTo>
                    <a:pt x="171704" y="105105"/>
                  </a:lnTo>
                  <a:close/>
                </a:path>
                <a:path w="469264" h="149225">
                  <a:moveTo>
                    <a:pt x="184988" y="55118"/>
                  </a:moveTo>
                  <a:lnTo>
                    <a:pt x="180771" y="41452"/>
                  </a:lnTo>
                  <a:lnTo>
                    <a:pt x="178955" y="35585"/>
                  </a:lnTo>
                  <a:lnTo>
                    <a:pt x="172402" y="14338"/>
                  </a:lnTo>
                  <a:lnTo>
                    <a:pt x="172402" y="35585"/>
                  </a:lnTo>
                  <a:lnTo>
                    <a:pt x="152717" y="35585"/>
                  </a:lnTo>
                  <a:lnTo>
                    <a:pt x="162064" y="5016"/>
                  </a:lnTo>
                  <a:lnTo>
                    <a:pt x="163131" y="5016"/>
                  </a:lnTo>
                  <a:lnTo>
                    <a:pt x="172402" y="35585"/>
                  </a:lnTo>
                  <a:lnTo>
                    <a:pt x="172402" y="14338"/>
                  </a:lnTo>
                  <a:lnTo>
                    <a:pt x="169532" y="5016"/>
                  </a:lnTo>
                  <a:lnTo>
                    <a:pt x="168313" y="1066"/>
                  </a:lnTo>
                  <a:lnTo>
                    <a:pt x="156883" y="1066"/>
                  </a:lnTo>
                  <a:lnTo>
                    <a:pt x="140208" y="55118"/>
                  </a:lnTo>
                  <a:lnTo>
                    <a:pt x="146913" y="55118"/>
                  </a:lnTo>
                  <a:lnTo>
                    <a:pt x="151091" y="41452"/>
                  </a:lnTo>
                  <a:lnTo>
                    <a:pt x="174104" y="41452"/>
                  </a:lnTo>
                  <a:lnTo>
                    <a:pt x="178269" y="55118"/>
                  </a:lnTo>
                  <a:lnTo>
                    <a:pt x="184988" y="55118"/>
                  </a:lnTo>
                  <a:close/>
                </a:path>
                <a:path w="469264" h="149225">
                  <a:moveTo>
                    <a:pt x="221653" y="107416"/>
                  </a:moveTo>
                  <a:lnTo>
                    <a:pt x="219735" y="101968"/>
                  </a:lnTo>
                  <a:lnTo>
                    <a:pt x="216103" y="98437"/>
                  </a:lnTo>
                  <a:lnTo>
                    <a:pt x="215163" y="97536"/>
                  </a:lnTo>
                  <a:lnTo>
                    <a:pt x="215163" y="109347"/>
                  </a:lnTo>
                  <a:lnTo>
                    <a:pt x="215163" y="132143"/>
                  </a:lnTo>
                  <a:lnTo>
                    <a:pt x="213880" y="136042"/>
                  </a:lnTo>
                  <a:lnTo>
                    <a:pt x="208737" y="141655"/>
                  </a:lnTo>
                  <a:lnTo>
                    <a:pt x="205105" y="143052"/>
                  </a:lnTo>
                  <a:lnTo>
                    <a:pt x="195795" y="143052"/>
                  </a:lnTo>
                  <a:lnTo>
                    <a:pt x="192176" y="141655"/>
                  </a:lnTo>
                  <a:lnTo>
                    <a:pt x="187032" y="136042"/>
                  </a:lnTo>
                  <a:lnTo>
                    <a:pt x="185750" y="132143"/>
                  </a:lnTo>
                  <a:lnTo>
                    <a:pt x="185750" y="109347"/>
                  </a:lnTo>
                  <a:lnTo>
                    <a:pt x="187032" y="105448"/>
                  </a:lnTo>
                  <a:lnTo>
                    <a:pt x="192176" y="99834"/>
                  </a:lnTo>
                  <a:lnTo>
                    <a:pt x="195795" y="98437"/>
                  </a:lnTo>
                  <a:lnTo>
                    <a:pt x="205105" y="98437"/>
                  </a:lnTo>
                  <a:lnTo>
                    <a:pt x="208737" y="99834"/>
                  </a:lnTo>
                  <a:lnTo>
                    <a:pt x="213880" y="105448"/>
                  </a:lnTo>
                  <a:lnTo>
                    <a:pt x="215163" y="109347"/>
                  </a:lnTo>
                  <a:lnTo>
                    <a:pt x="215163" y="97536"/>
                  </a:lnTo>
                  <a:lnTo>
                    <a:pt x="212064" y="94513"/>
                  </a:lnTo>
                  <a:lnTo>
                    <a:pt x="206908" y="92646"/>
                  </a:lnTo>
                  <a:lnTo>
                    <a:pt x="193992" y="92646"/>
                  </a:lnTo>
                  <a:lnTo>
                    <a:pt x="188849" y="94513"/>
                  </a:lnTo>
                  <a:lnTo>
                    <a:pt x="181178" y="101968"/>
                  </a:lnTo>
                  <a:lnTo>
                    <a:pt x="179260" y="107416"/>
                  </a:lnTo>
                  <a:lnTo>
                    <a:pt x="179260" y="134073"/>
                  </a:lnTo>
                  <a:lnTo>
                    <a:pt x="181178" y="139522"/>
                  </a:lnTo>
                  <a:lnTo>
                    <a:pt x="188849" y="146977"/>
                  </a:lnTo>
                  <a:lnTo>
                    <a:pt x="193992" y="148844"/>
                  </a:lnTo>
                  <a:lnTo>
                    <a:pt x="206908" y="148844"/>
                  </a:lnTo>
                  <a:lnTo>
                    <a:pt x="212064" y="146977"/>
                  </a:lnTo>
                  <a:lnTo>
                    <a:pt x="216103" y="143052"/>
                  </a:lnTo>
                  <a:lnTo>
                    <a:pt x="219735" y="139522"/>
                  </a:lnTo>
                  <a:lnTo>
                    <a:pt x="221653" y="134073"/>
                  </a:lnTo>
                  <a:lnTo>
                    <a:pt x="221653" y="107416"/>
                  </a:lnTo>
                  <a:close/>
                </a:path>
                <a:path w="469264" h="149225">
                  <a:moveTo>
                    <a:pt x="229997" y="13449"/>
                  </a:moveTo>
                  <a:lnTo>
                    <a:pt x="229247" y="10655"/>
                  </a:lnTo>
                  <a:lnTo>
                    <a:pt x="226847" y="6934"/>
                  </a:lnTo>
                  <a:lnTo>
                    <a:pt x="226263" y="6019"/>
                  </a:lnTo>
                  <a:lnTo>
                    <a:pt x="224243" y="4229"/>
                  </a:lnTo>
                  <a:lnTo>
                    <a:pt x="223405" y="3822"/>
                  </a:lnTo>
                  <a:lnTo>
                    <a:pt x="223405" y="13449"/>
                  </a:lnTo>
                  <a:lnTo>
                    <a:pt x="223405" y="20993"/>
                  </a:lnTo>
                  <a:lnTo>
                    <a:pt x="222504" y="23177"/>
                  </a:lnTo>
                  <a:lnTo>
                    <a:pt x="218490" y="26619"/>
                  </a:lnTo>
                  <a:lnTo>
                    <a:pt x="215760" y="27482"/>
                  </a:lnTo>
                  <a:lnTo>
                    <a:pt x="198805" y="27482"/>
                  </a:lnTo>
                  <a:lnTo>
                    <a:pt x="198805" y="6934"/>
                  </a:lnTo>
                  <a:lnTo>
                    <a:pt x="215811" y="6934"/>
                  </a:lnTo>
                  <a:lnTo>
                    <a:pt x="218554" y="7810"/>
                  </a:lnTo>
                  <a:lnTo>
                    <a:pt x="222516" y="11252"/>
                  </a:lnTo>
                  <a:lnTo>
                    <a:pt x="223405" y="13449"/>
                  </a:lnTo>
                  <a:lnTo>
                    <a:pt x="223405" y="3822"/>
                  </a:lnTo>
                  <a:lnTo>
                    <a:pt x="219151" y="1701"/>
                  </a:lnTo>
                  <a:lnTo>
                    <a:pt x="216255" y="1079"/>
                  </a:lnTo>
                  <a:lnTo>
                    <a:pt x="192316" y="1079"/>
                  </a:lnTo>
                  <a:lnTo>
                    <a:pt x="192316" y="55118"/>
                  </a:lnTo>
                  <a:lnTo>
                    <a:pt x="198805" y="55118"/>
                  </a:lnTo>
                  <a:lnTo>
                    <a:pt x="198805" y="33350"/>
                  </a:lnTo>
                  <a:lnTo>
                    <a:pt x="216154" y="33350"/>
                  </a:lnTo>
                  <a:lnTo>
                    <a:pt x="218998" y="32727"/>
                  </a:lnTo>
                  <a:lnTo>
                    <a:pt x="224155" y="30264"/>
                  </a:lnTo>
                  <a:lnTo>
                    <a:pt x="226199" y="28473"/>
                  </a:lnTo>
                  <a:lnTo>
                    <a:pt x="226834" y="27482"/>
                  </a:lnTo>
                  <a:lnTo>
                    <a:pt x="229222" y="23787"/>
                  </a:lnTo>
                  <a:lnTo>
                    <a:pt x="229997" y="20993"/>
                  </a:lnTo>
                  <a:lnTo>
                    <a:pt x="229997" y="13449"/>
                  </a:lnTo>
                  <a:close/>
                </a:path>
                <a:path w="469264" h="149225">
                  <a:moveTo>
                    <a:pt x="272542" y="107416"/>
                  </a:moveTo>
                  <a:lnTo>
                    <a:pt x="270624" y="101968"/>
                  </a:lnTo>
                  <a:lnTo>
                    <a:pt x="266979" y="98437"/>
                  </a:lnTo>
                  <a:lnTo>
                    <a:pt x="266052" y="97536"/>
                  </a:lnTo>
                  <a:lnTo>
                    <a:pt x="266052" y="109347"/>
                  </a:lnTo>
                  <a:lnTo>
                    <a:pt x="266052" y="132143"/>
                  </a:lnTo>
                  <a:lnTo>
                    <a:pt x="264769" y="136042"/>
                  </a:lnTo>
                  <a:lnTo>
                    <a:pt x="259626" y="141655"/>
                  </a:lnTo>
                  <a:lnTo>
                    <a:pt x="255993" y="143052"/>
                  </a:lnTo>
                  <a:lnTo>
                    <a:pt x="246684" y="143052"/>
                  </a:lnTo>
                  <a:lnTo>
                    <a:pt x="243065" y="141655"/>
                  </a:lnTo>
                  <a:lnTo>
                    <a:pt x="237921" y="136042"/>
                  </a:lnTo>
                  <a:lnTo>
                    <a:pt x="236639" y="132143"/>
                  </a:lnTo>
                  <a:lnTo>
                    <a:pt x="236639" y="109347"/>
                  </a:lnTo>
                  <a:lnTo>
                    <a:pt x="237921" y="105448"/>
                  </a:lnTo>
                  <a:lnTo>
                    <a:pt x="243065" y="99834"/>
                  </a:lnTo>
                  <a:lnTo>
                    <a:pt x="246684" y="98437"/>
                  </a:lnTo>
                  <a:lnTo>
                    <a:pt x="255993" y="98437"/>
                  </a:lnTo>
                  <a:lnTo>
                    <a:pt x="259626" y="99834"/>
                  </a:lnTo>
                  <a:lnTo>
                    <a:pt x="264769" y="105448"/>
                  </a:lnTo>
                  <a:lnTo>
                    <a:pt x="266052" y="109347"/>
                  </a:lnTo>
                  <a:lnTo>
                    <a:pt x="266052" y="97536"/>
                  </a:lnTo>
                  <a:lnTo>
                    <a:pt x="262953" y="94513"/>
                  </a:lnTo>
                  <a:lnTo>
                    <a:pt x="257797" y="92646"/>
                  </a:lnTo>
                  <a:lnTo>
                    <a:pt x="244881" y="92646"/>
                  </a:lnTo>
                  <a:lnTo>
                    <a:pt x="239737" y="94513"/>
                  </a:lnTo>
                  <a:lnTo>
                    <a:pt x="232067" y="101968"/>
                  </a:lnTo>
                  <a:lnTo>
                    <a:pt x="230149" y="107416"/>
                  </a:lnTo>
                  <a:lnTo>
                    <a:pt x="230149" y="134073"/>
                  </a:lnTo>
                  <a:lnTo>
                    <a:pt x="232067" y="139522"/>
                  </a:lnTo>
                  <a:lnTo>
                    <a:pt x="239737" y="146977"/>
                  </a:lnTo>
                  <a:lnTo>
                    <a:pt x="244881" y="148844"/>
                  </a:lnTo>
                  <a:lnTo>
                    <a:pt x="257797" y="148844"/>
                  </a:lnTo>
                  <a:lnTo>
                    <a:pt x="262953" y="146977"/>
                  </a:lnTo>
                  <a:lnTo>
                    <a:pt x="266979" y="143052"/>
                  </a:lnTo>
                  <a:lnTo>
                    <a:pt x="270624" y="139522"/>
                  </a:lnTo>
                  <a:lnTo>
                    <a:pt x="272542" y="134073"/>
                  </a:lnTo>
                  <a:lnTo>
                    <a:pt x="272542" y="107416"/>
                  </a:lnTo>
                  <a:close/>
                </a:path>
                <a:path w="469264" h="149225">
                  <a:moveTo>
                    <a:pt x="275094" y="1066"/>
                  </a:moveTo>
                  <a:lnTo>
                    <a:pt x="233857" y="1066"/>
                  </a:lnTo>
                  <a:lnTo>
                    <a:pt x="233857" y="6934"/>
                  </a:lnTo>
                  <a:lnTo>
                    <a:pt x="251231" y="6934"/>
                  </a:lnTo>
                  <a:lnTo>
                    <a:pt x="251231" y="55118"/>
                  </a:lnTo>
                  <a:lnTo>
                    <a:pt x="257708" y="55118"/>
                  </a:lnTo>
                  <a:lnTo>
                    <a:pt x="257708" y="6934"/>
                  </a:lnTo>
                  <a:lnTo>
                    <a:pt x="275094" y="6934"/>
                  </a:lnTo>
                  <a:lnTo>
                    <a:pt x="275094" y="1066"/>
                  </a:lnTo>
                  <a:close/>
                </a:path>
                <a:path w="469264" h="149225">
                  <a:moveTo>
                    <a:pt x="321386" y="93713"/>
                  </a:moveTo>
                  <a:lnTo>
                    <a:pt x="314985" y="93713"/>
                  </a:lnTo>
                  <a:lnTo>
                    <a:pt x="314985" y="143675"/>
                  </a:lnTo>
                  <a:lnTo>
                    <a:pt x="313982" y="143675"/>
                  </a:lnTo>
                  <a:lnTo>
                    <a:pt x="295148" y="93713"/>
                  </a:lnTo>
                  <a:lnTo>
                    <a:pt x="282562" y="93713"/>
                  </a:lnTo>
                  <a:lnTo>
                    <a:pt x="282562" y="147764"/>
                  </a:lnTo>
                  <a:lnTo>
                    <a:pt x="288963" y="147764"/>
                  </a:lnTo>
                  <a:lnTo>
                    <a:pt x="288963" y="97739"/>
                  </a:lnTo>
                  <a:lnTo>
                    <a:pt x="290055" y="97739"/>
                  </a:lnTo>
                  <a:lnTo>
                    <a:pt x="308813" y="147764"/>
                  </a:lnTo>
                  <a:lnTo>
                    <a:pt x="321386" y="147764"/>
                  </a:lnTo>
                  <a:lnTo>
                    <a:pt x="321386" y="93713"/>
                  </a:lnTo>
                  <a:close/>
                </a:path>
                <a:path w="469264" h="149225">
                  <a:moveTo>
                    <a:pt x="323405" y="14770"/>
                  </a:moveTo>
                  <a:lnTo>
                    <a:pt x="321487" y="9321"/>
                  </a:lnTo>
                  <a:lnTo>
                    <a:pt x="317855" y="5791"/>
                  </a:lnTo>
                  <a:lnTo>
                    <a:pt x="316915" y="4889"/>
                  </a:lnTo>
                  <a:lnTo>
                    <a:pt x="316915" y="16700"/>
                  </a:lnTo>
                  <a:lnTo>
                    <a:pt x="316915" y="39497"/>
                  </a:lnTo>
                  <a:lnTo>
                    <a:pt x="315633" y="43395"/>
                  </a:lnTo>
                  <a:lnTo>
                    <a:pt x="310489" y="49009"/>
                  </a:lnTo>
                  <a:lnTo>
                    <a:pt x="306857" y="50406"/>
                  </a:lnTo>
                  <a:lnTo>
                    <a:pt x="297548" y="50406"/>
                  </a:lnTo>
                  <a:lnTo>
                    <a:pt x="293928" y="49009"/>
                  </a:lnTo>
                  <a:lnTo>
                    <a:pt x="288785" y="43395"/>
                  </a:lnTo>
                  <a:lnTo>
                    <a:pt x="287502" y="39497"/>
                  </a:lnTo>
                  <a:lnTo>
                    <a:pt x="287502" y="16700"/>
                  </a:lnTo>
                  <a:lnTo>
                    <a:pt x="288785" y="12801"/>
                  </a:lnTo>
                  <a:lnTo>
                    <a:pt x="293928" y="7188"/>
                  </a:lnTo>
                  <a:lnTo>
                    <a:pt x="297548" y="5791"/>
                  </a:lnTo>
                  <a:lnTo>
                    <a:pt x="306857" y="5791"/>
                  </a:lnTo>
                  <a:lnTo>
                    <a:pt x="310489" y="7188"/>
                  </a:lnTo>
                  <a:lnTo>
                    <a:pt x="315633" y="12801"/>
                  </a:lnTo>
                  <a:lnTo>
                    <a:pt x="316915" y="16700"/>
                  </a:lnTo>
                  <a:lnTo>
                    <a:pt x="316915" y="4889"/>
                  </a:lnTo>
                  <a:lnTo>
                    <a:pt x="313817" y="1866"/>
                  </a:lnTo>
                  <a:lnTo>
                    <a:pt x="308660" y="0"/>
                  </a:lnTo>
                  <a:lnTo>
                    <a:pt x="295744" y="0"/>
                  </a:lnTo>
                  <a:lnTo>
                    <a:pt x="290601" y="1866"/>
                  </a:lnTo>
                  <a:lnTo>
                    <a:pt x="282930" y="9321"/>
                  </a:lnTo>
                  <a:lnTo>
                    <a:pt x="281012" y="14770"/>
                  </a:lnTo>
                  <a:lnTo>
                    <a:pt x="281012" y="41427"/>
                  </a:lnTo>
                  <a:lnTo>
                    <a:pt x="282930" y="46875"/>
                  </a:lnTo>
                  <a:lnTo>
                    <a:pt x="290601" y="54330"/>
                  </a:lnTo>
                  <a:lnTo>
                    <a:pt x="295744" y="56197"/>
                  </a:lnTo>
                  <a:lnTo>
                    <a:pt x="308660" y="56197"/>
                  </a:lnTo>
                  <a:lnTo>
                    <a:pt x="313817" y="54330"/>
                  </a:lnTo>
                  <a:lnTo>
                    <a:pt x="317855" y="50406"/>
                  </a:lnTo>
                  <a:lnTo>
                    <a:pt x="321487" y="46875"/>
                  </a:lnTo>
                  <a:lnTo>
                    <a:pt x="323405" y="41427"/>
                  </a:lnTo>
                  <a:lnTo>
                    <a:pt x="323405" y="14770"/>
                  </a:lnTo>
                  <a:close/>
                </a:path>
                <a:path w="469264" h="149225">
                  <a:moveTo>
                    <a:pt x="373900" y="108254"/>
                  </a:moveTo>
                  <a:lnTo>
                    <a:pt x="371957" y="102730"/>
                  </a:lnTo>
                  <a:lnTo>
                    <a:pt x="368655" y="99669"/>
                  </a:lnTo>
                  <a:lnTo>
                    <a:pt x="367487" y="98590"/>
                  </a:lnTo>
                  <a:lnTo>
                    <a:pt x="367487" y="109982"/>
                  </a:lnTo>
                  <a:lnTo>
                    <a:pt x="367487" y="131470"/>
                  </a:lnTo>
                  <a:lnTo>
                    <a:pt x="366153" y="135458"/>
                  </a:lnTo>
                  <a:lnTo>
                    <a:pt x="360794" y="140614"/>
                  </a:lnTo>
                  <a:lnTo>
                    <a:pt x="356590" y="141973"/>
                  </a:lnTo>
                  <a:lnTo>
                    <a:pt x="344563" y="141973"/>
                  </a:lnTo>
                  <a:lnTo>
                    <a:pt x="344563" y="99669"/>
                  </a:lnTo>
                  <a:lnTo>
                    <a:pt x="356831" y="99669"/>
                  </a:lnTo>
                  <a:lnTo>
                    <a:pt x="360794" y="100926"/>
                  </a:lnTo>
                  <a:lnTo>
                    <a:pt x="366153" y="105968"/>
                  </a:lnTo>
                  <a:lnTo>
                    <a:pt x="367487" y="109982"/>
                  </a:lnTo>
                  <a:lnTo>
                    <a:pt x="367487" y="98590"/>
                  </a:lnTo>
                  <a:lnTo>
                    <a:pt x="364185" y="95516"/>
                  </a:lnTo>
                  <a:lnTo>
                    <a:pt x="358698" y="93713"/>
                  </a:lnTo>
                  <a:lnTo>
                    <a:pt x="330504" y="93713"/>
                  </a:lnTo>
                  <a:lnTo>
                    <a:pt x="330504" y="99504"/>
                  </a:lnTo>
                  <a:lnTo>
                    <a:pt x="338074" y="99504"/>
                  </a:lnTo>
                  <a:lnTo>
                    <a:pt x="338074" y="141973"/>
                  </a:lnTo>
                  <a:lnTo>
                    <a:pt x="330504" y="141973"/>
                  </a:lnTo>
                  <a:lnTo>
                    <a:pt x="330504" y="147764"/>
                  </a:lnTo>
                  <a:lnTo>
                    <a:pt x="358698" y="147764"/>
                  </a:lnTo>
                  <a:lnTo>
                    <a:pt x="364185" y="145973"/>
                  </a:lnTo>
                  <a:lnTo>
                    <a:pt x="371957" y="138811"/>
                  </a:lnTo>
                  <a:lnTo>
                    <a:pt x="373900" y="133273"/>
                  </a:lnTo>
                  <a:lnTo>
                    <a:pt x="373900" y="108254"/>
                  </a:lnTo>
                  <a:close/>
                </a:path>
                <a:path w="469264" h="149225">
                  <a:moveTo>
                    <a:pt x="424002" y="147764"/>
                  </a:moveTo>
                  <a:lnTo>
                    <a:pt x="419785" y="134099"/>
                  </a:lnTo>
                  <a:lnTo>
                    <a:pt x="417982" y="128231"/>
                  </a:lnTo>
                  <a:lnTo>
                    <a:pt x="411416" y="106972"/>
                  </a:lnTo>
                  <a:lnTo>
                    <a:pt x="411416" y="128231"/>
                  </a:lnTo>
                  <a:lnTo>
                    <a:pt x="391731" y="128231"/>
                  </a:lnTo>
                  <a:lnTo>
                    <a:pt x="401078" y="97663"/>
                  </a:lnTo>
                  <a:lnTo>
                    <a:pt x="402145" y="97663"/>
                  </a:lnTo>
                  <a:lnTo>
                    <a:pt x="411416" y="128231"/>
                  </a:lnTo>
                  <a:lnTo>
                    <a:pt x="411416" y="106972"/>
                  </a:lnTo>
                  <a:lnTo>
                    <a:pt x="408546" y="97663"/>
                  </a:lnTo>
                  <a:lnTo>
                    <a:pt x="407327" y="93713"/>
                  </a:lnTo>
                  <a:lnTo>
                    <a:pt x="395897" y="93713"/>
                  </a:lnTo>
                  <a:lnTo>
                    <a:pt x="379222" y="147764"/>
                  </a:lnTo>
                  <a:lnTo>
                    <a:pt x="385927" y="147764"/>
                  </a:lnTo>
                  <a:lnTo>
                    <a:pt x="390105" y="134099"/>
                  </a:lnTo>
                  <a:lnTo>
                    <a:pt x="413118" y="134099"/>
                  </a:lnTo>
                  <a:lnTo>
                    <a:pt x="417283" y="147764"/>
                  </a:lnTo>
                  <a:lnTo>
                    <a:pt x="424002" y="147764"/>
                  </a:lnTo>
                  <a:close/>
                </a:path>
                <a:path w="469264" h="149225">
                  <a:moveTo>
                    <a:pt x="468706" y="129832"/>
                  </a:moveTo>
                  <a:lnTo>
                    <a:pt x="452031" y="117817"/>
                  </a:lnTo>
                  <a:lnTo>
                    <a:pt x="445643" y="116243"/>
                  </a:lnTo>
                  <a:lnTo>
                    <a:pt x="436587" y="109220"/>
                  </a:lnTo>
                  <a:lnTo>
                    <a:pt x="436587" y="104432"/>
                  </a:lnTo>
                  <a:lnTo>
                    <a:pt x="437667" y="102209"/>
                  </a:lnTo>
                  <a:lnTo>
                    <a:pt x="441998" y="99060"/>
                  </a:lnTo>
                  <a:lnTo>
                    <a:pt x="444842" y="98285"/>
                  </a:lnTo>
                  <a:lnTo>
                    <a:pt x="450875" y="98285"/>
                  </a:lnTo>
                  <a:lnTo>
                    <a:pt x="461213" y="106692"/>
                  </a:lnTo>
                  <a:lnTo>
                    <a:pt x="461213" y="112560"/>
                  </a:lnTo>
                  <a:lnTo>
                    <a:pt x="467626" y="112560"/>
                  </a:lnTo>
                  <a:lnTo>
                    <a:pt x="467626" y="105613"/>
                  </a:lnTo>
                  <a:lnTo>
                    <a:pt x="466788" y="102539"/>
                  </a:lnTo>
                  <a:lnTo>
                    <a:pt x="463448" y="97650"/>
                  </a:lnTo>
                  <a:lnTo>
                    <a:pt x="461149" y="95796"/>
                  </a:lnTo>
                  <a:lnTo>
                    <a:pt x="455333" y="93281"/>
                  </a:lnTo>
                  <a:lnTo>
                    <a:pt x="452056" y="92646"/>
                  </a:lnTo>
                  <a:lnTo>
                    <a:pt x="444792" y="92646"/>
                  </a:lnTo>
                  <a:lnTo>
                    <a:pt x="430174" y="104355"/>
                  </a:lnTo>
                  <a:lnTo>
                    <a:pt x="430174" y="110426"/>
                  </a:lnTo>
                  <a:lnTo>
                    <a:pt x="452678" y="124091"/>
                  </a:lnTo>
                  <a:lnTo>
                    <a:pt x="454787" y="124752"/>
                  </a:lnTo>
                  <a:lnTo>
                    <a:pt x="458393" y="126238"/>
                  </a:lnTo>
                  <a:lnTo>
                    <a:pt x="459790" y="127203"/>
                  </a:lnTo>
                  <a:lnTo>
                    <a:pt x="461797" y="129578"/>
                  </a:lnTo>
                  <a:lnTo>
                    <a:pt x="462305" y="131165"/>
                  </a:lnTo>
                  <a:lnTo>
                    <a:pt x="462305" y="136055"/>
                  </a:lnTo>
                  <a:lnTo>
                    <a:pt x="461187" y="138455"/>
                  </a:lnTo>
                  <a:lnTo>
                    <a:pt x="456768" y="142265"/>
                  </a:lnTo>
                  <a:lnTo>
                    <a:pt x="453555" y="143217"/>
                  </a:lnTo>
                  <a:lnTo>
                    <a:pt x="445211" y="143217"/>
                  </a:lnTo>
                  <a:lnTo>
                    <a:pt x="441845" y="142125"/>
                  </a:lnTo>
                  <a:lnTo>
                    <a:pt x="436587" y="137744"/>
                  </a:lnTo>
                  <a:lnTo>
                    <a:pt x="435279" y="134416"/>
                  </a:lnTo>
                  <a:lnTo>
                    <a:pt x="435279" y="128308"/>
                  </a:lnTo>
                  <a:lnTo>
                    <a:pt x="428866" y="128308"/>
                  </a:lnTo>
                  <a:lnTo>
                    <a:pt x="428866" y="134150"/>
                  </a:lnTo>
                  <a:lnTo>
                    <a:pt x="429755" y="137668"/>
                  </a:lnTo>
                  <a:lnTo>
                    <a:pt x="433311" y="143268"/>
                  </a:lnTo>
                  <a:lnTo>
                    <a:pt x="435737" y="145376"/>
                  </a:lnTo>
                  <a:lnTo>
                    <a:pt x="441921" y="148158"/>
                  </a:lnTo>
                  <a:lnTo>
                    <a:pt x="445427" y="148844"/>
                  </a:lnTo>
                  <a:lnTo>
                    <a:pt x="449326" y="148844"/>
                  </a:lnTo>
                  <a:lnTo>
                    <a:pt x="453237" y="148844"/>
                  </a:lnTo>
                  <a:lnTo>
                    <a:pt x="468706" y="136207"/>
                  </a:lnTo>
                  <a:lnTo>
                    <a:pt x="468706" y="129832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02584" y="9308229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02584" y="9343347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302584" y="9378464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25717" y="9503067"/>
              <a:ext cx="526415" cy="149225"/>
            </a:xfrm>
            <a:custGeom>
              <a:avLst/>
              <a:gdLst/>
              <a:ahLst/>
              <a:cxnLst/>
              <a:rect l="l" t="t" r="r" b="b"/>
              <a:pathLst>
                <a:path w="526415" h="149225">
                  <a:moveTo>
                    <a:pt x="38836" y="105105"/>
                  </a:moveTo>
                  <a:lnTo>
                    <a:pt x="38112" y="102552"/>
                  </a:lnTo>
                  <a:lnTo>
                    <a:pt x="36118" y="99593"/>
                  </a:lnTo>
                  <a:lnTo>
                    <a:pt x="35229" y="98272"/>
                  </a:lnTo>
                  <a:lnTo>
                    <a:pt x="33235" y="96621"/>
                  </a:lnTo>
                  <a:lnTo>
                    <a:pt x="32346" y="96227"/>
                  </a:lnTo>
                  <a:lnTo>
                    <a:pt x="32346" y="106311"/>
                  </a:lnTo>
                  <a:lnTo>
                    <a:pt x="32346" y="113030"/>
                  </a:lnTo>
                  <a:lnTo>
                    <a:pt x="31445" y="115290"/>
                  </a:lnTo>
                  <a:lnTo>
                    <a:pt x="31381" y="115443"/>
                  </a:lnTo>
                  <a:lnTo>
                    <a:pt x="27520" y="118884"/>
                  </a:lnTo>
                  <a:lnTo>
                    <a:pt x="24790" y="119748"/>
                  </a:lnTo>
                  <a:lnTo>
                    <a:pt x="6489" y="119748"/>
                  </a:lnTo>
                  <a:lnTo>
                    <a:pt x="6489" y="99593"/>
                  </a:lnTo>
                  <a:lnTo>
                    <a:pt x="24841" y="99593"/>
                  </a:lnTo>
                  <a:lnTo>
                    <a:pt x="27584" y="100457"/>
                  </a:lnTo>
                  <a:lnTo>
                    <a:pt x="31394" y="103911"/>
                  </a:lnTo>
                  <a:lnTo>
                    <a:pt x="32346" y="106311"/>
                  </a:lnTo>
                  <a:lnTo>
                    <a:pt x="32346" y="96227"/>
                  </a:lnTo>
                  <a:lnTo>
                    <a:pt x="28143" y="94310"/>
                  </a:lnTo>
                  <a:lnTo>
                    <a:pt x="25196" y="93726"/>
                  </a:lnTo>
                  <a:lnTo>
                    <a:pt x="0" y="93726"/>
                  </a:lnTo>
                  <a:lnTo>
                    <a:pt x="0" y="147777"/>
                  </a:lnTo>
                  <a:lnTo>
                    <a:pt x="6489" y="147777"/>
                  </a:lnTo>
                  <a:lnTo>
                    <a:pt x="6489" y="125615"/>
                  </a:lnTo>
                  <a:lnTo>
                    <a:pt x="26860" y="125615"/>
                  </a:lnTo>
                  <a:lnTo>
                    <a:pt x="28143" y="126022"/>
                  </a:lnTo>
                  <a:lnTo>
                    <a:pt x="29845" y="127673"/>
                  </a:lnTo>
                  <a:lnTo>
                    <a:pt x="30264" y="128854"/>
                  </a:lnTo>
                  <a:lnTo>
                    <a:pt x="30264" y="147777"/>
                  </a:lnTo>
                  <a:lnTo>
                    <a:pt x="36677" y="147777"/>
                  </a:lnTo>
                  <a:lnTo>
                    <a:pt x="36677" y="127317"/>
                  </a:lnTo>
                  <a:lnTo>
                    <a:pt x="36080" y="125615"/>
                  </a:lnTo>
                  <a:lnTo>
                    <a:pt x="33642" y="123253"/>
                  </a:lnTo>
                  <a:lnTo>
                    <a:pt x="32118" y="122656"/>
                  </a:lnTo>
                  <a:lnTo>
                    <a:pt x="30264" y="122656"/>
                  </a:lnTo>
                  <a:lnTo>
                    <a:pt x="30264" y="121526"/>
                  </a:lnTo>
                  <a:lnTo>
                    <a:pt x="32575" y="120802"/>
                  </a:lnTo>
                  <a:lnTo>
                    <a:pt x="34099" y="119748"/>
                  </a:lnTo>
                  <a:lnTo>
                    <a:pt x="34594" y="119405"/>
                  </a:lnTo>
                  <a:lnTo>
                    <a:pt x="37858" y="115443"/>
                  </a:lnTo>
                  <a:lnTo>
                    <a:pt x="37985" y="115290"/>
                  </a:lnTo>
                  <a:lnTo>
                    <a:pt x="38836" y="112496"/>
                  </a:lnTo>
                  <a:lnTo>
                    <a:pt x="38836" y="105105"/>
                  </a:lnTo>
                  <a:close/>
                </a:path>
                <a:path w="526415" h="149225">
                  <a:moveTo>
                    <a:pt x="81610" y="141897"/>
                  </a:moveTo>
                  <a:lnTo>
                    <a:pt x="54432" y="141897"/>
                  </a:lnTo>
                  <a:lnTo>
                    <a:pt x="54432" y="123520"/>
                  </a:lnTo>
                  <a:lnTo>
                    <a:pt x="79057" y="123520"/>
                  </a:lnTo>
                  <a:lnTo>
                    <a:pt x="79057" y="117652"/>
                  </a:lnTo>
                  <a:lnTo>
                    <a:pt x="54432" y="117652"/>
                  </a:lnTo>
                  <a:lnTo>
                    <a:pt x="54432" y="99580"/>
                  </a:lnTo>
                  <a:lnTo>
                    <a:pt x="81216" y="99580"/>
                  </a:lnTo>
                  <a:lnTo>
                    <a:pt x="81216" y="93713"/>
                  </a:lnTo>
                  <a:lnTo>
                    <a:pt x="47942" y="93713"/>
                  </a:lnTo>
                  <a:lnTo>
                    <a:pt x="47942" y="147764"/>
                  </a:lnTo>
                  <a:lnTo>
                    <a:pt x="81610" y="147764"/>
                  </a:lnTo>
                  <a:lnTo>
                    <a:pt x="81610" y="141897"/>
                  </a:lnTo>
                  <a:close/>
                </a:path>
                <a:path w="526415" h="149225">
                  <a:moveTo>
                    <a:pt x="123291" y="93713"/>
                  </a:moveTo>
                  <a:lnTo>
                    <a:pt x="90639" y="93713"/>
                  </a:lnTo>
                  <a:lnTo>
                    <a:pt x="90639" y="147764"/>
                  </a:lnTo>
                  <a:lnTo>
                    <a:pt x="97129" y="147764"/>
                  </a:lnTo>
                  <a:lnTo>
                    <a:pt x="97129" y="123609"/>
                  </a:lnTo>
                  <a:lnTo>
                    <a:pt x="121208" y="123609"/>
                  </a:lnTo>
                  <a:lnTo>
                    <a:pt x="121208" y="117729"/>
                  </a:lnTo>
                  <a:lnTo>
                    <a:pt x="97129" y="117729"/>
                  </a:lnTo>
                  <a:lnTo>
                    <a:pt x="97129" y="99580"/>
                  </a:lnTo>
                  <a:lnTo>
                    <a:pt x="123291" y="99580"/>
                  </a:lnTo>
                  <a:lnTo>
                    <a:pt x="123291" y="93713"/>
                  </a:lnTo>
                  <a:close/>
                </a:path>
                <a:path w="526415" h="149225">
                  <a:moveTo>
                    <a:pt x="170395" y="105105"/>
                  </a:moveTo>
                  <a:lnTo>
                    <a:pt x="169672" y="102552"/>
                  </a:lnTo>
                  <a:lnTo>
                    <a:pt x="167678" y="99593"/>
                  </a:lnTo>
                  <a:lnTo>
                    <a:pt x="166789" y="98272"/>
                  </a:lnTo>
                  <a:lnTo>
                    <a:pt x="164795" y="96621"/>
                  </a:lnTo>
                  <a:lnTo>
                    <a:pt x="163906" y="96227"/>
                  </a:lnTo>
                  <a:lnTo>
                    <a:pt x="163906" y="106311"/>
                  </a:lnTo>
                  <a:lnTo>
                    <a:pt x="163906" y="113030"/>
                  </a:lnTo>
                  <a:lnTo>
                    <a:pt x="162991" y="115290"/>
                  </a:lnTo>
                  <a:lnTo>
                    <a:pt x="162941" y="115443"/>
                  </a:lnTo>
                  <a:lnTo>
                    <a:pt x="159080" y="118884"/>
                  </a:lnTo>
                  <a:lnTo>
                    <a:pt x="156349" y="119748"/>
                  </a:lnTo>
                  <a:lnTo>
                    <a:pt x="138049" y="119748"/>
                  </a:lnTo>
                  <a:lnTo>
                    <a:pt x="138049" y="99593"/>
                  </a:lnTo>
                  <a:lnTo>
                    <a:pt x="156400" y="99593"/>
                  </a:lnTo>
                  <a:lnTo>
                    <a:pt x="159143" y="100457"/>
                  </a:lnTo>
                  <a:lnTo>
                    <a:pt x="162953" y="103911"/>
                  </a:lnTo>
                  <a:lnTo>
                    <a:pt x="163906" y="106311"/>
                  </a:lnTo>
                  <a:lnTo>
                    <a:pt x="163906" y="96227"/>
                  </a:lnTo>
                  <a:lnTo>
                    <a:pt x="159702" y="94310"/>
                  </a:lnTo>
                  <a:lnTo>
                    <a:pt x="156756" y="93726"/>
                  </a:lnTo>
                  <a:lnTo>
                    <a:pt x="131559" y="93726"/>
                  </a:lnTo>
                  <a:lnTo>
                    <a:pt x="131559" y="147777"/>
                  </a:lnTo>
                  <a:lnTo>
                    <a:pt x="138049" y="147777"/>
                  </a:lnTo>
                  <a:lnTo>
                    <a:pt x="138049" y="125615"/>
                  </a:lnTo>
                  <a:lnTo>
                    <a:pt x="158419" y="125615"/>
                  </a:lnTo>
                  <a:lnTo>
                    <a:pt x="159702" y="126022"/>
                  </a:lnTo>
                  <a:lnTo>
                    <a:pt x="161404" y="127673"/>
                  </a:lnTo>
                  <a:lnTo>
                    <a:pt x="161823" y="128854"/>
                  </a:lnTo>
                  <a:lnTo>
                    <a:pt x="161823" y="147777"/>
                  </a:lnTo>
                  <a:lnTo>
                    <a:pt x="168236" y="147777"/>
                  </a:lnTo>
                  <a:lnTo>
                    <a:pt x="168236" y="127317"/>
                  </a:lnTo>
                  <a:lnTo>
                    <a:pt x="167640" y="125615"/>
                  </a:lnTo>
                  <a:lnTo>
                    <a:pt x="165201" y="123253"/>
                  </a:lnTo>
                  <a:lnTo>
                    <a:pt x="163677" y="122656"/>
                  </a:lnTo>
                  <a:lnTo>
                    <a:pt x="161823" y="122656"/>
                  </a:lnTo>
                  <a:lnTo>
                    <a:pt x="161823" y="121526"/>
                  </a:lnTo>
                  <a:lnTo>
                    <a:pt x="164134" y="120802"/>
                  </a:lnTo>
                  <a:lnTo>
                    <a:pt x="165646" y="119748"/>
                  </a:lnTo>
                  <a:lnTo>
                    <a:pt x="166154" y="119405"/>
                  </a:lnTo>
                  <a:lnTo>
                    <a:pt x="169418" y="115443"/>
                  </a:lnTo>
                  <a:lnTo>
                    <a:pt x="169545" y="115290"/>
                  </a:lnTo>
                  <a:lnTo>
                    <a:pt x="170395" y="112496"/>
                  </a:lnTo>
                  <a:lnTo>
                    <a:pt x="170395" y="105105"/>
                  </a:lnTo>
                  <a:close/>
                </a:path>
                <a:path w="526415" h="149225">
                  <a:moveTo>
                    <a:pt x="185991" y="93713"/>
                  </a:moveTo>
                  <a:lnTo>
                    <a:pt x="179501" y="93713"/>
                  </a:lnTo>
                  <a:lnTo>
                    <a:pt x="179501" y="147764"/>
                  </a:lnTo>
                  <a:lnTo>
                    <a:pt x="185991" y="147764"/>
                  </a:lnTo>
                  <a:lnTo>
                    <a:pt x="185991" y="93713"/>
                  </a:lnTo>
                  <a:close/>
                </a:path>
                <a:path w="526415" h="149225">
                  <a:moveTo>
                    <a:pt x="213779" y="55118"/>
                  </a:moveTo>
                  <a:lnTo>
                    <a:pt x="209562" y="41452"/>
                  </a:lnTo>
                  <a:lnTo>
                    <a:pt x="207759" y="35585"/>
                  </a:lnTo>
                  <a:lnTo>
                    <a:pt x="201193" y="14325"/>
                  </a:lnTo>
                  <a:lnTo>
                    <a:pt x="201193" y="35585"/>
                  </a:lnTo>
                  <a:lnTo>
                    <a:pt x="181508" y="35585"/>
                  </a:lnTo>
                  <a:lnTo>
                    <a:pt x="190855" y="5016"/>
                  </a:lnTo>
                  <a:lnTo>
                    <a:pt x="191922" y="5016"/>
                  </a:lnTo>
                  <a:lnTo>
                    <a:pt x="201193" y="35585"/>
                  </a:lnTo>
                  <a:lnTo>
                    <a:pt x="201193" y="14325"/>
                  </a:lnTo>
                  <a:lnTo>
                    <a:pt x="198323" y="5016"/>
                  </a:lnTo>
                  <a:lnTo>
                    <a:pt x="197104" y="1066"/>
                  </a:lnTo>
                  <a:lnTo>
                    <a:pt x="185674" y="1066"/>
                  </a:lnTo>
                  <a:lnTo>
                    <a:pt x="168998" y="55118"/>
                  </a:lnTo>
                  <a:lnTo>
                    <a:pt x="175704" y="55118"/>
                  </a:lnTo>
                  <a:lnTo>
                    <a:pt x="179882" y="41452"/>
                  </a:lnTo>
                  <a:lnTo>
                    <a:pt x="202895" y="41452"/>
                  </a:lnTo>
                  <a:lnTo>
                    <a:pt x="207060" y="55118"/>
                  </a:lnTo>
                  <a:lnTo>
                    <a:pt x="213779" y="55118"/>
                  </a:lnTo>
                  <a:close/>
                </a:path>
                <a:path w="526415" h="149225">
                  <a:moveTo>
                    <a:pt x="236702" y="106070"/>
                  </a:moveTo>
                  <a:lnTo>
                    <a:pt x="235026" y="101396"/>
                  </a:lnTo>
                  <a:lnTo>
                    <a:pt x="228333" y="94399"/>
                  </a:lnTo>
                  <a:lnTo>
                    <a:pt x="223469" y="92646"/>
                  </a:lnTo>
                  <a:lnTo>
                    <a:pt x="210654" y="92646"/>
                  </a:lnTo>
                  <a:lnTo>
                    <a:pt x="205536" y="94513"/>
                  </a:lnTo>
                  <a:lnTo>
                    <a:pt x="197916" y="101968"/>
                  </a:lnTo>
                  <a:lnTo>
                    <a:pt x="196011" y="107416"/>
                  </a:lnTo>
                  <a:lnTo>
                    <a:pt x="196011" y="131711"/>
                  </a:lnTo>
                  <a:lnTo>
                    <a:pt x="212382" y="148844"/>
                  </a:lnTo>
                  <a:lnTo>
                    <a:pt x="216395" y="148844"/>
                  </a:lnTo>
                  <a:lnTo>
                    <a:pt x="219176" y="148844"/>
                  </a:lnTo>
                  <a:lnTo>
                    <a:pt x="229755" y="141897"/>
                  </a:lnTo>
                  <a:lnTo>
                    <a:pt x="230835" y="141897"/>
                  </a:lnTo>
                  <a:lnTo>
                    <a:pt x="230835" y="147764"/>
                  </a:lnTo>
                  <a:lnTo>
                    <a:pt x="236702" y="147764"/>
                  </a:lnTo>
                  <a:lnTo>
                    <a:pt x="236702" y="122059"/>
                  </a:lnTo>
                  <a:lnTo>
                    <a:pt x="214007" y="122059"/>
                  </a:lnTo>
                  <a:lnTo>
                    <a:pt x="214007" y="127622"/>
                  </a:lnTo>
                  <a:lnTo>
                    <a:pt x="230378" y="127622"/>
                  </a:lnTo>
                  <a:lnTo>
                    <a:pt x="230378" y="133197"/>
                  </a:lnTo>
                  <a:lnTo>
                    <a:pt x="229298" y="136626"/>
                  </a:lnTo>
                  <a:lnTo>
                    <a:pt x="225031" y="141770"/>
                  </a:lnTo>
                  <a:lnTo>
                    <a:pt x="221691" y="143052"/>
                  </a:lnTo>
                  <a:lnTo>
                    <a:pt x="212534" y="143052"/>
                  </a:lnTo>
                  <a:lnTo>
                    <a:pt x="208927" y="141655"/>
                  </a:lnTo>
                  <a:lnTo>
                    <a:pt x="203784" y="136042"/>
                  </a:lnTo>
                  <a:lnTo>
                    <a:pt x="202501" y="132118"/>
                  </a:lnTo>
                  <a:lnTo>
                    <a:pt x="202501" y="109372"/>
                  </a:lnTo>
                  <a:lnTo>
                    <a:pt x="203784" y="105448"/>
                  </a:lnTo>
                  <a:lnTo>
                    <a:pt x="208927" y="99834"/>
                  </a:lnTo>
                  <a:lnTo>
                    <a:pt x="212521" y="98437"/>
                  </a:lnTo>
                  <a:lnTo>
                    <a:pt x="220129" y="98437"/>
                  </a:lnTo>
                  <a:lnTo>
                    <a:pt x="230301" y="112331"/>
                  </a:lnTo>
                  <a:lnTo>
                    <a:pt x="236702" y="112331"/>
                  </a:lnTo>
                  <a:lnTo>
                    <a:pt x="236702" y="106070"/>
                  </a:lnTo>
                  <a:close/>
                </a:path>
                <a:path w="526415" h="149225">
                  <a:moveTo>
                    <a:pt x="258787" y="13449"/>
                  </a:moveTo>
                  <a:lnTo>
                    <a:pt x="252209" y="3822"/>
                  </a:lnTo>
                  <a:lnTo>
                    <a:pt x="252209" y="13449"/>
                  </a:lnTo>
                  <a:lnTo>
                    <a:pt x="252196" y="20993"/>
                  </a:lnTo>
                  <a:lnTo>
                    <a:pt x="251294" y="23177"/>
                  </a:lnTo>
                  <a:lnTo>
                    <a:pt x="247281" y="26619"/>
                  </a:lnTo>
                  <a:lnTo>
                    <a:pt x="244551" y="27482"/>
                  </a:lnTo>
                  <a:lnTo>
                    <a:pt x="227596" y="27482"/>
                  </a:lnTo>
                  <a:lnTo>
                    <a:pt x="227596" y="6934"/>
                  </a:lnTo>
                  <a:lnTo>
                    <a:pt x="244602" y="6934"/>
                  </a:lnTo>
                  <a:lnTo>
                    <a:pt x="247345" y="7810"/>
                  </a:lnTo>
                  <a:lnTo>
                    <a:pt x="251307" y="11252"/>
                  </a:lnTo>
                  <a:lnTo>
                    <a:pt x="252209" y="13449"/>
                  </a:lnTo>
                  <a:lnTo>
                    <a:pt x="252209" y="3822"/>
                  </a:lnTo>
                  <a:lnTo>
                    <a:pt x="247942" y="1701"/>
                  </a:lnTo>
                  <a:lnTo>
                    <a:pt x="245046" y="1079"/>
                  </a:lnTo>
                  <a:lnTo>
                    <a:pt x="221107" y="1079"/>
                  </a:lnTo>
                  <a:lnTo>
                    <a:pt x="221107" y="55118"/>
                  </a:lnTo>
                  <a:lnTo>
                    <a:pt x="227596" y="55118"/>
                  </a:lnTo>
                  <a:lnTo>
                    <a:pt x="227596" y="33350"/>
                  </a:lnTo>
                  <a:lnTo>
                    <a:pt x="244944" y="33350"/>
                  </a:lnTo>
                  <a:lnTo>
                    <a:pt x="258787" y="20993"/>
                  </a:lnTo>
                  <a:lnTo>
                    <a:pt x="258787" y="13449"/>
                  </a:lnTo>
                  <a:close/>
                </a:path>
                <a:path w="526415" h="149225">
                  <a:moveTo>
                    <a:pt x="281419" y="141897"/>
                  </a:moveTo>
                  <a:lnTo>
                    <a:pt x="254241" y="141897"/>
                  </a:lnTo>
                  <a:lnTo>
                    <a:pt x="254241" y="123520"/>
                  </a:lnTo>
                  <a:lnTo>
                    <a:pt x="278866" y="123520"/>
                  </a:lnTo>
                  <a:lnTo>
                    <a:pt x="278866" y="117652"/>
                  </a:lnTo>
                  <a:lnTo>
                    <a:pt x="254241" y="117652"/>
                  </a:lnTo>
                  <a:lnTo>
                    <a:pt x="254241" y="99580"/>
                  </a:lnTo>
                  <a:lnTo>
                    <a:pt x="281025" y="99580"/>
                  </a:lnTo>
                  <a:lnTo>
                    <a:pt x="281025" y="93713"/>
                  </a:lnTo>
                  <a:lnTo>
                    <a:pt x="247751" y="93713"/>
                  </a:lnTo>
                  <a:lnTo>
                    <a:pt x="247751" y="147764"/>
                  </a:lnTo>
                  <a:lnTo>
                    <a:pt x="281419" y="147764"/>
                  </a:lnTo>
                  <a:lnTo>
                    <a:pt x="281419" y="141897"/>
                  </a:lnTo>
                  <a:close/>
                </a:path>
                <a:path w="526415" h="149225">
                  <a:moveTo>
                    <a:pt x="303885" y="1066"/>
                  </a:moveTo>
                  <a:lnTo>
                    <a:pt x="262648" y="1066"/>
                  </a:lnTo>
                  <a:lnTo>
                    <a:pt x="262648" y="6934"/>
                  </a:lnTo>
                  <a:lnTo>
                    <a:pt x="280022" y="6934"/>
                  </a:lnTo>
                  <a:lnTo>
                    <a:pt x="280022" y="55118"/>
                  </a:lnTo>
                  <a:lnTo>
                    <a:pt x="286499" y="55118"/>
                  </a:lnTo>
                  <a:lnTo>
                    <a:pt x="286499" y="6934"/>
                  </a:lnTo>
                  <a:lnTo>
                    <a:pt x="303885" y="6934"/>
                  </a:lnTo>
                  <a:lnTo>
                    <a:pt x="303885" y="1066"/>
                  </a:lnTo>
                  <a:close/>
                </a:path>
                <a:path w="526415" h="149225">
                  <a:moveTo>
                    <a:pt x="329272" y="105105"/>
                  </a:moveTo>
                  <a:lnTo>
                    <a:pt x="328549" y="102552"/>
                  </a:lnTo>
                  <a:lnTo>
                    <a:pt x="326555" y="99593"/>
                  </a:lnTo>
                  <a:lnTo>
                    <a:pt x="325666" y="98272"/>
                  </a:lnTo>
                  <a:lnTo>
                    <a:pt x="323672" y="96621"/>
                  </a:lnTo>
                  <a:lnTo>
                    <a:pt x="322783" y="96227"/>
                  </a:lnTo>
                  <a:lnTo>
                    <a:pt x="322783" y="106311"/>
                  </a:lnTo>
                  <a:lnTo>
                    <a:pt x="322783" y="113030"/>
                  </a:lnTo>
                  <a:lnTo>
                    <a:pt x="321881" y="115290"/>
                  </a:lnTo>
                  <a:lnTo>
                    <a:pt x="321818" y="115443"/>
                  </a:lnTo>
                  <a:lnTo>
                    <a:pt x="317957" y="118884"/>
                  </a:lnTo>
                  <a:lnTo>
                    <a:pt x="315226" y="119748"/>
                  </a:lnTo>
                  <a:lnTo>
                    <a:pt x="296926" y="119748"/>
                  </a:lnTo>
                  <a:lnTo>
                    <a:pt x="296926" y="99593"/>
                  </a:lnTo>
                  <a:lnTo>
                    <a:pt x="315277" y="99593"/>
                  </a:lnTo>
                  <a:lnTo>
                    <a:pt x="318020" y="100457"/>
                  </a:lnTo>
                  <a:lnTo>
                    <a:pt x="321830" y="103911"/>
                  </a:lnTo>
                  <a:lnTo>
                    <a:pt x="322783" y="106311"/>
                  </a:lnTo>
                  <a:lnTo>
                    <a:pt x="322783" y="96227"/>
                  </a:lnTo>
                  <a:lnTo>
                    <a:pt x="318579" y="94310"/>
                  </a:lnTo>
                  <a:lnTo>
                    <a:pt x="315633" y="93726"/>
                  </a:lnTo>
                  <a:lnTo>
                    <a:pt x="290436" y="93726"/>
                  </a:lnTo>
                  <a:lnTo>
                    <a:pt x="290436" y="147777"/>
                  </a:lnTo>
                  <a:lnTo>
                    <a:pt x="296926" y="147777"/>
                  </a:lnTo>
                  <a:lnTo>
                    <a:pt x="296926" y="125615"/>
                  </a:lnTo>
                  <a:lnTo>
                    <a:pt x="317296" y="125615"/>
                  </a:lnTo>
                  <a:lnTo>
                    <a:pt x="318579" y="126022"/>
                  </a:lnTo>
                  <a:lnTo>
                    <a:pt x="320281" y="127673"/>
                  </a:lnTo>
                  <a:lnTo>
                    <a:pt x="320700" y="128854"/>
                  </a:lnTo>
                  <a:lnTo>
                    <a:pt x="320700" y="147777"/>
                  </a:lnTo>
                  <a:lnTo>
                    <a:pt x="327113" y="147777"/>
                  </a:lnTo>
                  <a:lnTo>
                    <a:pt x="327113" y="127317"/>
                  </a:lnTo>
                  <a:lnTo>
                    <a:pt x="326517" y="125615"/>
                  </a:lnTo>
                  <a:lnTo>
                    <a:pt x="324078" y="123253"/>
                  </a:lnTo>
                  <a:lnTo>
                    <a:pt x="322554" y="122656"/>
                  </a:lnTo>
                  <a:lnTo>
                    <a:pt x="320700" y="122656"/>
                  </a:lnTo>
                  <a:lnTo>
                    <a:pt x="320700" y="121526"/>
                  </a:lnTo>
                  <a:lnTo>
                    <a:pt x="323011" y="120802"/>
                  </a:lnTo>
                  <a:lnTo>
                    <a:pt x="324535" y="119748"/>
                  </a:lnTo>
                  <a:lnTo>
                    <a:pt x="325031" y="119405"/>
                  </a:lnTo>
                  <a:lnTo>
                    <a:pt x="328295" y="115443"/>
                  </a:lnTo>
                  <a:lnTo>
                    <a:pt x="328422" y="115290"/>
                  </a:lnTo>
                  <a:lnTo>
                    <a:pt x="329272" y="112496"/>
                  </a:lnTo>
                  <a:lnTo>
                    <a:pt x="329272" y="105105"/>
                  </a:lnTo>
                  <a:close/>
                </a:path>
                <a:path w="526415" h="149225">
                  <a:moveTo>
                    <a:pt x="352209" y="14770"/>
                  </a:moveTo>
                  <a:lnTo>
                    <a:pt x="350291" y="9321"/>
                  </a:lnTo>
                  <a:lnTo>
                    <a:pt x="346659" y="5791"/>
                  </a:lnTo>
                  <a:lnTo>
                    <a:pt x="345719" y="4889"/>
                  </a:lnTo>
                  <a:lnTo>
                    <a:pt x="345719" y="16700"/>
                  </a:lnTo>
                  <a:lnTo>
                    <a:pt x="345719" y="39497"/>
                  </a:lnTo>
                  <a:lnTo>
                    <a:pt x="344436" y="43395"/>
                  </a:lnTo>
                  <a:lnTo>
                    <a:pt x="339293" y="49009"/>
                  </a:lnTo>
                  <a:lnTo>
                    <a:pt x="335661" y="50406"/>
                  </a:lnTo>
                  <a:lnTo>
                    <a:pt x="326339" y="50406"/>
                  </a:lnTo>
                  <a:lnTo>
                    <a:pt x="322732" y="49009"/>
                  </a:lnTo>
                  <a:lnTo>
                    <a:pt x="317588" y="43395"/>
                  </a:lnTo>
                  <a:lnTo>
                    <a:pt x="316306" y="39497"/>
                  </a:lnTo>
                  <a:lnTo>
                    <a:pt x="316306" y="16700"/>
                  </a:lnTo>
                  <a:lnTo>
                    <a:pt x="317588" y="12801"/>
                  </a:lnTo>
                  <a:lnTo>
                    <a:pt x="322732" y="7188"/>
                  </a:lnTo>
                  <a:lnTo>
                    <a:pt x="326339" y="5791"/>
                  </a:lnTo>
                  <a:lnTo>
                    <a:pt x="335661" y="5791"/>
                  </a:lnTo>
                  <a:lnTo>
                    <a:pt x="339293" y="7188"/>
                  </a:lnTo>
                  <a:lnTo>
                    <a:pt x="344436" y="12801"/>
                  </a:lnTo>
                  <a:lnTo>
                    <a:pt x="345719" y="16700"/>
                  </a:lnTo>
                  <a:lnTo>
                    <a:pt x="345719" y="4889"/>
                  </a:lnTo>
                  <a:lnTo>
                    <a:pt x="342620" y="1866"/>
                  </a:lnTo>
                  <a:lnTo>
                    <a:pt x="337464" y="0"/>
                  </a:lnTo>
                  <a:lnTo>
                    <a:pt x="324548" y="0"/>
                  </a:lnTo>
                  <a:lnTo>
                    <a:pt x="319405" y="1866"/>
                  </a:lnTo>
                  <a:lnTo>
                    <a:pt x="311734" y="9321"/>
                  </a:lnTo>
                  <a:lnTo>
                    <a:pt x="309816" y="14770"/>
                  </a:lnTo>
                  <a:lnTo>
                    <a:pt x="309816" y="41427"/>
                  </a:lnTo>
                  <a:lnTo>
                    <a:pt x="311734" y="46875"/>
                  </a:lnTo>
                  <a:lnTo>
                    <a:pt x="319405" y="54330"/>
                  </a:lnTo>
                  <a:lnTo>
                    <a:pt x="324548" y="56197"/>
                  </a:lnTo>
                  <a:lnTo>
                    <a:pt x="337464" y="56197"/>
                  </a:lnTo>
                  <a:lnTo>
                    <a:pt x="342620" y="54330"/>
                  </a:lnTo>
                  <a:lnTo>
                    <a:pt x="346659" y="50406"/>
                  </a:lnTo>
                  <a:lnTo>
                    <a:pt x="350291" y="46875"/>
                  </a:lnTo>
                  <a:lnTo>
                    <a:pt x="352209" y="41427"/>
                  </a:lnTo>
                  <a:lnTo>
                    <a:pt x="352209" y="14770"/>
                  </a:lnTo>
                  <a:close/>
                </a:path>
                <a:path w="526415" h="149225">
                  <a:moveTo>
                    <a:pt x="378917" y="147764"/>
                  </a:moveTo>
                  <a:lnTo>
                    <a:pt x="374700" y="134099"/>
                  </a:lnTo>
                  <a:lnTo>
                    <a:pt x="372897" y="128231"/>
                  </a:lnTo>
                  <a:lnTo>
                    <a:pt x="366331" y="106972"/>
                  </a:lnTo>
                  <a:lnTo>
                    <a:pt x="366331" y="128231"/>
                  </a:lnTo>
                  <a:lnTo>
                    <a:pt x="346646" y="128231"/>
                  </a:lnTo>
                  <a:lnTo>
                    <a:pt x="355993" y="97663"/>
                  </a:lnTo>
                  <a:lnTo>
                    <a:pt x="357060" y="97663"/>
                  </a:lnTo>
                  <a:lnTo>
                    <a:pt x="366331" y="128231"/>
                  </a:lnTo>
                  <a:lnTo>
                    <a:pt x="366331" y="106972"/>
                  </a:lnTo>
                  <a:lnTo>
                    <a:pt x="363461" y="97663"/>
                  </a:lnTo>
                  <a:lnTo>
                    <a:pt x="362242" y="93713"/>
                  </a:lnTo>
                  <a:lnTo>
                    <a:pt x="350812" y="93713"/>
                  </a:lnTo>
                  <a:lnTo>
                    <a:pt x="334137" y="147764"/>
                  </a:lnTo>
                  <a:lnTo>
                    <a:pt x="340842" y="147764"/>
                  </a:lnTo>
                  <a:lnTo>
                    <a:pt x="345020" y="134099"/>
                  </a:lnTo>
                  <a:lnTo>
                    <a:pt x="368033" y="134099"/>
                  </a:lnTo>
                  <a:lnTo>
                    <a:pt x="372198" y="147764"/>
                  </a:lnTo>
                  <a:lnTo>
                    <a:pt x="378917" y="147764"/>
                  </a:lnTo>
                  <a:close/>
                </a:path>
                <a:path w="526415" h="149225">
                  <a:moveTo>
                    <a:pt x="427088" y="108254"/>
                  </a:moveTo>
                  <a:lnTo>
                    <a:pt x="425145" y="102730"/>
                  </a:lnTo>
                  <a:lnTo>
                    <a:pt x="421843" y="99669"/>
                  </a:lnTo>
                  <a:lnTo>
                    <a:pt x="420674" y="98590"/>
                  </a:lnTo>
                  <a:lnTo>
                    <a:pt x="420674" y="109982"/>
                  </a:lnTo>
                  <a:lnTo>
                    <a:pt x="420674" y="131470"/>
                  </a:lnTo>
                  <a:lnTo>
                    <a:pt x="419341" y="135458"/>
                  </a:lnTo>
                  <a:lnTo>
                    <a:pt x="413981" y="140614"/>
                  </a:lnTo>
                  <a:lnTo>
                    <a:pt x="409778" y="141973"/>
                  </a:lnTo>
                  <a:lnTo>
                    <a:pt x="397751" y="141973"/>
                  </a:lnTo>
                  <a:lnTo>
                    <a:pt x="397751" y="99669"/>
                  </a:lnTo>
                  <a:lnTo>
                    <a:pt x="410019" y="99669"/>
                  </a:lnTo>
                  <a:lnTo>
                    <a:pt x="413981" y="100926"/>
                  </a:lnTo>
                  <a:lnTo>
                    <a:pt x="419341" y="105968"/>
                  </a:lnTo>
                  <a:lnTo>
                    <a:pt x="420674" y="109982"/>
                  </a:lnTo>
                  <a:lnTo>
                    <a:pt x="420674" y="98590"/>
                  </a:lnTo>
                  <a:lnTo>
                    <a:pt x="417372" y="95516"/>
                  </a:lnTo>
                  <a:lnTo>
                    <a:pt x="411886" y="93713"/>
                  </a:lnTo>
                  <a:lnTo>
                    <a:pt x="383692" y="93713"/>
                  </a:lnTo>
                  <a:lnTo>
                    <a:pt x="383692" y="99504"/>
                  </a:lnTo>
                  <a:lnTo>
                    <a:pt x="391261" y="99504"/>
                  </a:lnTo>
                  <a:lnTo>
                    <a:pt x="391261" y="141973"/>
                  </a:lnTo>
                  <a:lnTo>
                    <a:pt x="383692" y="141973"/>
                  </a:lnTo>
                  <a:lnTo>
                    <a:pt x="383692" y="147764"/>
                  </a:lnTo>
                  <a:lnTo>
                    <a:pt x="411886" y="147764"/>
                  </a:lnTo>
                  <a:lnTo>
                    <a:pt x="417372" y="145973"/>
                  </a:lnTo>
                  <a:lnTo>
                    <a:pt x="425145" y="138811"/>
                  </a:lnTo>
                  <a:lnTo>
                    <a:pt x="427088" y="133273"/>
                  </a:lnTo>
                  <a:lnTo>
                    <a:pt x="427088" y="108254"/>
                  </a:lnTo>
                  <a:close/>
                </a:path>
                <a:path w="526415" h="149225">
                  <a:moveTo>
                    <a:pt x="477507" y="107416"/>
                  </a:moveTo>
                  <a:lnTo>
                    <a:pt x="475589" y="101968"/>
                  </a:lnTo>
                  <a:lnTo>
                    <a:pt x="471957" y="98437"/>
                  </a:lnTo>
                  <a:lnTo>
                    <a:pt x="471017" y="97536"/>
                  </a:lnTo>
                  <a:lnTo>
                    <a:pt x="471017" y="109347"/>
                  </a:lnTo>
                  <a:lnTo>
                    <a:pt x="471017" y="132143"/>
                  </a:lnTo>
                  <a:lnTo>
                    <a:pt x="469734" y="136042"/>
                  </a:lnTo>
                  <a:lnTo>
                    <a:pt x="464591" y="141655"/>
                  </a:lnTo>
                  <a:lnTo>
                    <a:pt x="460959" y="143052"/>
                  </a:lnTo>
                  <a:lnTo>
                    <a:pt x="451637" y="143052"/>
                  </a:lnTo>
                  <a:lnTo>
                    <a:pt x="448030" y="141655"/>
                  </a:lnTo>
                  <a:lnTo>
                    <a:pt x="442887" y="136042"/>
                  </a:lnTo>
                  <a:lnTo>
                    <a:pt x="441604" y="132143"/>
                  </a:lnTo>
                  <a:lnTo>
                    <a:pt x="441604" y="109347"/>
                  </a:lnTo>
                  <a:lnTo>
                    <a:pt x="442887" y="105448"/>
                  </a:lnTo>
                  <a:lnTo>
                    <a:pt x="448030" y="99834"/>
                  </a:lnTo>
                  <a:lnTo>
                    <a:pt x="451637" y="98437"/>
                  </a:lnTo>
                  <a:lnTo>
                    <a:pt x="460959" y="98437"/>
                  </a:lnTo>
                  <a:lnTo>
                    <a:pt x="464591" y="99834"/>
                  </a:lnTo>
                  <a:lnTo>
                    <a:pt x="469734" y="105448"/>
                  </a:lnTo>
                  <a:lnTo>
                    <a:pt x="471017" y="109347"/>
                  </a:lnTo>
                  <a:lnTo>
                    <a:pt x="471017" y="97536"/>
                  </a:lnTo>
                  <a:lnTo>
                    <a:pt x="467918" y="94513"/>
                  </a:lnTo>
                  <a:lnTo>
                    <a:pt x="462762" y="92646"/>
                  </a:lnTo>
                  <a:lnTo>
                    <a:pt x="449846" y="92646"/>
                  </a:lnTo>
                  <a:lnTo>
                    <a:pt x="444703" y="94513"/>
                  </a:lnTo>
                  <a:lnTo>
                    <a:pt x="437032" y="101968"/>
                  </a:lnTo>
                  <a:lnTo>
                    <a:pt x="435114" y="107416"/>
                  </a:lnTo>
                  <a:lnTo>
                    <a:pt x="435114" y="134073"/>
                  </a:lnTo>
                  <a:lnTo>
                    <a:pt x="437032" y="139522"/>
                  </a:lnTo>
                  <a:lnTo>
                    <a:pt x="444703" y="146977"/>
                  </a:lnTo>
                  <a:lnTo>
                    <a:pt x="449846" y="148844"/>
                  </a:lnTo>
                  <a:lnTo>
                    <a:pt x="462762" y="148844"/>
                  </a:lnTo>
                  <a:lnTo>
                    <a:pt x="467918" y="146977"/>
                  </a:lnTo>
                  <a:lnTo>
                    <a:pt x="471957" y="143052"/>
                  </a:lnTo>
                  <a:lnTo>
                    <a:pt x="475589" y="139522"/>
                  </a:lnTo>
                  <a:lnTo>
                    <a:pt x="477507" y="134073"/>
                  </a:lnTo>
                  <a:lnTo>
                    <a:pt x="477507" y="107416"/>
                  </a:lnTo>
                  <a:close/>
                </a:path>
                <a:path w="526415" h="149225">
                  <a:moveTo>
                    <a:pt x="526376" y="105105"/>
                  </a:moveTo>
                  <a:lnTo>
                    <a:pt x="525653" y="102552"/>
                  </a:lnTo>
                  <a:lnTo>
                    <a:pt x="523659" y="99593"/>
                  </a:lnTo>
                  <a:lnTo>
                    <a:pt x="522770" y="98272"/>
                  </a:lnTo>
                  <a:lnTo>
                    <a:pt x="520776" y="96621"/>
                  </a:lnTo>
                  <a:lnTo>
                    <a:pt x="519887" y="96227"/>
                  </a:lnTo>
                  <a:lnTo>
                    <a:pt x="519887" y="106311"/>
                  </a:lnTo>
                  <a:lnTo>
                    <a:pt x="519887" y="113030"/>
                  </a:lnTo>
                  <a:lnTo>
                    <a:pt x="518985" y="115290"/>
                  </a:lnTo>
                  <a:lnTo>
                    <a:pt x="518922" y="115443"/>
                  </a:lnTo>
                  <a:lnTo>
                    <a:pt x="515061" y="118884"/>
                  </a:lnTo>
                  <a:lnTo>
                    <a:pt x="512330" y="119748"/>
                  </a:lnTo>
                  <a:lnTo>
                    <a:pt x="494030" y="119748"/>
                  </a:lnTo>
                  <a:lnTo>
                    <a:pt x="494030" y="99593"/>
                  </a:lnTo>
                  <a:lnTo>
                    <a:pt x="512381" y="99593"/>
                  </a:lnTo>
                  <a:lnTo>
                    <a:pt x="515124" y="100457"/>
                  </a:lnTo>
                  <a:lnTo>
                    <a:pt x="518934" y="103911"/>
                  </a:lnTo>
                  <a:lnTo>
                    <a:pt x="519887" y="106311"/>
                  </a:lnTo>
                  <a:lnTo>
                    <a:pt x="519887" y="96227"/>
                  </a:lnTo>
                  <a:lnTo>
                    <a:pt x="515683" y="94310"/>
                  </a:lnTo>
                  <a:lnTo>
                    <a:pt x="512737" y="93726"/>
                  </a:lnTo>
                  <a:lnTo>
                    <a:pt x="487540" y="93726"/>
                  </a:lnTo>
                  <a:lnTo>
                    <a:pt x="487540" y="147777"/>
                  </a:lnTo>
                  <a:lnTo>
                    <a:pt x="494030" y="147777"/>
                  </a:lnTo>
                  <a:lnTo>
                    <a:pt x="494030" y="125615"/>
                  </a:lnTo>
                  <a:lnTo>
                    <a:pt x="514400" y="125615"/>
                  </a:lnTo>
                  <a:lnTo>
                    <a:pt x="515683" y="126022"/>
                  </a:lnTo>
                  <a:lnTo>
                    <a:pt x="517385" y="127673"/>
                  </a:lnTo>
                  <a:lnTo>
                    <a:pt x="517804" y="128854"/>
                  </a:lnTo>
                  <a:lnTo>
                    <a:pt x="517804" y="147777"/>
                  </a:lnTo>
                  <a:lnTo>
                    <a:pt x="524217" y="147777"/>
                  </a:lnTo>
                  <a:lnTo>
                    <a:pt x="524217" y="127317"/>
                  </a:lnTo>
                  <a:lnTo>
                    <a:pt x="523621" y="125615"/>
                  </a:lnTo>
                  <a:lnTo>
                    <a:pt x="521182" y="123253"/>
                  </a:lnTo>
                  <a:lnTo>
                    <a:pt x="519658" y="122656"/>
                  </a:lnTo>
                  <a:lnTo>
                    <a:pt x="517804" y="122656"/>
                  </a:lnTo>
                  <a:lnTo>
                    <a:pt x="517804" y="121526"/>
                  </a:lnTo>
                  <a:lnTo>
                    <a:pt x="520115" y="120802"/>
                  </a:lnTo>
                  <a:lnTo>
                    <a:pt x="521639" y="119748"/>
                  </a:lnTo>
                  <a:lnTo>
                    <a:pt x="522135" y="119405"/>
                  </a:lnTo>
                  <a:lnTo>
                    <a:pt x="525399" y="115443"/>
                  </a:lnTo>
                  <a:lnTo>
                    <a:pt x="525526" y="115290"/>
                  </a:lnTo>
                  <a:lnTo>
                    <a:pt x="526376" y="112496"/>
                  </a:lnTo>
                  <a:lnTo>
                    <a:pt x="526376" y="105105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685" y="9208763"/>
              <a:ext cx="205994" cy="22703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94400" y="9503067"/>
              <a:ext cx="510540" cy="149225"/>
            </a:xfrm>
            <a:custGeom>
              <a:avLst/>
              <a:gdLst/>
              <a:ahLst/>
              <a:cxnLst/>
              <a:rect l="l" t="t" r="r" b="b"/>
              <a:pathLst>
                <a:path w="510539" h="149225">
                  <a:moveTo>
                    <a:pt x="33820" y="141897"/>
                  </a:moveTo>
                  <a:lnTo>
                    <a:pt x="6489" y="141897"/>
                  </a:lnTo>
                  <a:lnTo>
                    <a:pt x="6489" y="93713"/>
                  </a:lnTo>
                  <a:lnTo>
                    <a:pt x="0" y="93713"/>
                  </a:lnTo>
                  <a:lnTo>
                    <a:pt x="0" y="147764"/>
                  </a:lnTo>
                  <a:lnTo>
                    <a:pt x="33820" y="147764"/>
                  </a:lnTo>
                  <a:lnTo>
                    <a:pt x="33820" y="141897"/>
                  </a:lnTo>
                  <a:close/>
                </a:path>
                <a:path w="510539" h="149225">
                  <a:moveTo>
                    <a:pt x="81915" y="147764"/>
                  </a:moveTo>
                  <a:lnTo>
                    <a:pt x="77698" y="134099"/>
                  </a:lnTo>
                  <a:lnTo>
                    <a:pt x="75882" y="128231"/>
                  </a:lnTo>
                  <a:lnTo>
                    <a:pt x="69329" y="107010"/>
                  </a:lnTo>
                  <a:lnTo>
                    <a:pt x="69329" y="128231"/>
                  </a:lnTo>
                  <a:lnTo>
                    <a:pt x="49644" y="128231"/>
                  </a:lnTo>
                  <a:lnTo>
                    <a:pt x="58991" y="97663"/>
                  </a:lnTo>
                  <a:lnTo>
                    <a:pt x="60058" y="97663"/>
                  </a:lnTo>
                  <a:lnTo>
                    <a:pt x="69329" y="128231"/>
                  </a:lnTo>
                  <a:lnTo>
                    <a:pt x="69329" y="107010"/>
                  </a:lnTo>
                  <a:lnTo>
                    <a:pt x="66446" y="97663"/>
                  </a:lnTo>
                  <a:lnTo>
                    <a:pt x="65239" y="93713"/>
                  </a:lnTo>
                  <a:lnTo>
                    <a:pt x="53809" y="93713"/>
                  </a:lnTo>
                  <a:lnTo>
                    <a:pt x="37134" y="147764"/>
                  </a:lnTo>
                  <a:lnTo>
                    <a:pt x="43840" y="147764"/>
                  </a:lnTo>
                  <a:lnTo>
                    <a:pt x="48018" y="134099"/>
                  </a:lnTo>
                  <a:lnTo>
                    <a:pt x="71031" y="134099"/>
                  </a:lnTo>
                  <a:lnTo>
                    <a:pt x="75196" y="147764"/>
                  </a:lnTo>
                  <a:lnTo>
                    <a:pt x="81915" y="147764"/>
                  </a:lnTo>
                  <a:close/>
                </a:path>
                <a:path w="510539" h="149225">
                  <a:moveTo>
                    <a:pt x="128917" y="93713"/>
                  </a:moveTo>
                  <a:lnTo>
                    <a:pt x="122199" y="93713"/>
                  </a:lnTo>
                  <a:lnTo>
                    <a:pt x="107454" y="143827"/>
                  </a:lnTo>
                  <a:lnTo>
                    <a:pt x="106464" y="143827"/>
                  </a:lnTo>
                  <a:lnTo>
                    <a:pt x="91706" y="93713"/>
                  </a:lnTo>
                  <a:lnTo>
                    <a:pt x="84988" y="93713"/>
                  </a:lnTo>
                  <a:lnTo>
                    <a:pt x="101282" y="147764"/>
                  </a:lnTo>
                  <a:lnTo>
                    <a:pt x="112636" y="147764"/>
                  </a:lnTo>
                  <a:lnTo>
                    <a:pt x="128917" y="93713"/>
                  </a:lnTo>
                  <a:close/>
                </a:path>
                <a:path w="510539" h="149225">
                  <a:moveTo>
                    <a:pt x="176796" y="147764"/>
                  </a:moveTo>
                  <a:lnTo>
                    <a:pt x="172580" y="134099"/>
                  </a:lnTo>
                  <a:lnTo>
                    <a:pt x="170764" y="128231"/>
                  </a:lnTo>
                  <a:lnTo>
                    <a:pt x="164211" y="106984"/>
                  </a:lnTo>
                  <a:lnTo>
                    <a:pt x="164211" y="128231"/>
                  </a:lnTo>
                  <a:lnTo>
                    <a:pt x="144526" y="128231"/>
                  </a:lnTo>
                  <a:lnTo>
                    <a:pt x="153873" y="97663"/>
                  </a:lnTo>
                  <a:lnTo>
                    <a:pt x="154940" y="97663"/>
                  </a:lnTo>
                  <a:lnTo>
                    <a:pt x="164211" y="128231"/>
                  </a:lnTo>
                  <a:lnTo>
                    <a:pt x="164211" y="106984"/>
                  </a:lnTo>
                  <a:lnTo>
                    <a:pt x="161340" y="97663"/>
                  </a:lnTo>
                  <a:lnTo>
                    <a:pt x="160121" y="93713"/>
                  </a:lnTo>
                  <a:lnTo>
                    <a:pt x="148691" y="93713"/>
                  </a:lnTo>
                  <a:lnTo>
                    <a:pt x="132016" y="147764"/>
                  </a:lnTo>
                  <a:lnTo>
                    <a:pt x="138722" y="147764"/>
                  </a:lnTo>
                  <a:lnTo>
                    <a:pt x="142900" y="134099"/>
                  </a:lnTo>
                  <a:lnTo>
                    <a:pt x="165912" y="134099"/>
                  </a:lnTo>
                  <a:lnTo>
                    <a:pt x="170078" y="147764"/>
                  </a:lnTo>
                  <a:lnTo>
                    <a:pt x="176796" y="147764"/>
                  </a:lnTo>
                  <a:close/>
                </a:path>
                <a:path w="510539" h="149225">
                  <a:moveTo>
                    <a:pt x="205701" y="55118"/>
                  </a:moveTo>
                  <a:lnTo>
                    <a:pt x="201485" y="41452"/>
                  </a:lnTo>
                  <a:lnTo>
                    <a:pt x="199682" y="35585"/>
                  </a:lnTo>
                  <a:lnTo>
                    <a:pt x="193116" y="14325"/>
                  </a:lnTo>
                  <a:lnTo>
                    <a:pt x="193116" y="35585"/>
                  </a:lnTo>
                  <a:lnTo>
                    <a:pt x="173431" y="35585"/>
                  </a:lnTo>
                  <a:lnTo>
                    <a:pt x="182778" y="5016"/>
                  </a:lnTo>
                  <a:lnTo>
                    <a:pt x="183845" y="5016"/>
                  </a:lnTo>
                  <a:lnTo>
                    <a:pt x="193116" y="35585"/>
                  </a:lnTo>
                  <a:lnTo>
                    <a:pt x="193116" y="14325"/>
                  </a:lnTo>
                  <a:lnTo>
                    <a:pt x="190246" y="5016"/>
                  </a:lnTo>
                  <a:lnTo>
                    <a:pt x="189026" y="1066"/>
                  </a:lnTo>
                  <a:lnTo>
                    <a:pt x="177596" y="1066"/>
                  </a:lnTo>
                  <a:lnTo>
                    <a:pt x="160921" y="55118"/>
                  </a:lnTo>
                  <a:lnTo>
                    <a:pt x="167627" y="55118"/>
                  </a:lnTo>
                  <a:lnTo>
                    <a:pt x="171805" y="41452"/>
                  </a:lnTo>
                  <a:lnTo>
                    <a:pt x="194818" y="41452"/>
                  </a:lnTo>
                  <a:lnTo>
                    <a:pt x="198983" y="55118"/>
                  </a:lnTo>
                  <a:lnTo>
                    <a:pt x="205701" y="55118"/>
                  </a:lnTo>
                  <a:close/>
                </a:path>
                <a:path w="510539" h="149225">
                  <a:moveTo>
                    <a:pt x="223799" y="93713"/>
                  </a:moveTo>
                  <a:lnTo>
                    <a:pt x="217081" y="93713"/>
                  </a:lnTo>
                  <a:lnTo>
                    <a:pt x="202336" y="143827"/>
                  </a:lnTo>
                  <a:lnTo>
                    <a:pt x="201345" y="143827"/>
                  </a:lnTo>
                  <a:lnTo>
                    <a:pt x="186588" y="93713"/>
                  </a:lnTo>
                  <a:lnTo>
                    <a:pt x="179870" y="93713"/>
                  </a:lnTo>
                  <a:lnTo>
                    <a:pt x="196164" y="147764"/>
                  </a:lnTo>
                  <a:lnTo>
                    <a:pt x="207518" y="147764"/>
                  </a:lnTo>
                  <a:lnTo>
                    <a:pt x="223799" y="93713"/>
                  </a:lnTo>
                  <a:close/>
                </a:path>
                <a:path w="510539" h="149225">
                  <a:moveTo>
                    <a:pt x="250710" y="13449"/>
                  </a:moveTo>
                  <a:lnTo>
                    <a:pt x="244132" y="3822"/>
                  </a:lnTo>
                  <a:lnTo>
                    <a:pt x="244132" y="13449"/>
                  </a:lnTo>
                  <a:lnTo>
                    <a:pt x="244119" y="20993"/>
                  </a:lnTo>
                  <a:lnTo>
                    <a:pt x="243217" y="23177"/>
                  </a:lnTo>
                  <a:lnTo>
                    <a:pt x="239204" y="26619"/>
                  </a:lnTo>
                  <a:lnTo>
                    <a:pt x="236474" y="27482"/>
                  </a:lnTo>
                  <a:lnTo>
                    <a:pt x="219519" y="27482"/>
                  </a:lnTo>
                  <a:lnTo>
                    <a:pt x="219519" y="6934"/>
                  </a:lnTo>
                  <a:lnTo>
                    <a:pt x="236524" y="6934"/>
                  </a:lnTo>
                  <a:lnTo>
                    <a:pt x="239268" y="7810"/>
                  </a:lnTo>
                  <a:lnTo>
                    <a:pt x="243230" y="11252"/>
                  </a:lnTo>
                  <a:lnTo>
                    <a:pt x="244132" y="13449"/>
                  </a:lnTo>
                  <a:lnTo>
                    <a:pt x="244132" y="3822"/>
                  </a:lnTo>
                  <a:lnTo>
                    <a:pt x="239864" y="1701"/>
                  </a:lnTo>
                  <a:lnTo>
                    <a:pt x="236969" y="1079"/>
                  </a:lnTo>
                  <a:lnTo>
                    <a:pt x="213029" y="1079"/>
                  </a:lnTo>
                  <a:lnTo>
                    <a:pt x="213029" y="55118"/>
                  </a:lnTo>
                  <a:lnTo>
                    <a:pt x="219519" y="55118"/>
                  </a:lnTo>
                  <a:lnTo>
                    <a:pt x="219519" y="33350"/>
                  </a:lnTo>
                  <a:lnTo>
                    <a:pt x="236867" y="33350"/>
                  </a:lnTo>
                  <a:lnTo>
                    <a:pt x="250710" y="20993"/>
                  </a:lnTo>
                  <a:lnTo>
                    <a:pt x="250710" y="13449"/>
                  </a:lnTo>
                  <a:close/>
                </a:path>
                <a:path w="510539" h="149225">
                  <a:moveTo>
                    <a:pt x="271678" y="147764"/>
                  </a:moveTo>
                  <a:lnTo>
                    <a:pt x="267462" y="134099"/>
                  </a:lnTo>
                  <a:lnTo>
                    <a:pt x="265645" y="128231"/>
                  </a:lnTo>
                  <a:lnTo>
                    <a:pt x="259092" y="106984"/>
                  </a:lnTo>
                  <a:lnTo>
                    <a:pt x="259092" y="128231"/>
                  </a:lnTo>
                  <a:lnTo>
                    <a:pt x="239407" y="128231"/>
                  </a:lnTo>
                  <a:lnTo>
                    <a:pt x="248754" y="97663"/>
                  </a:lnTo>
                  <a:lnTo>
                    <a:pt x="249821" y="97663"/>
                  </a:lnTo>
                  <a:lnTo>
                    <a:pt x="259092" y="128231"/>
                  </a:lnTo>
                  <a:lnTo>
                    <a:pt x="259092" y="106984"/>
                  </a:lnTo>
                  <a:lnTo>
                    <a:pt x="256222" y="97663"/>
                  </a:lnTo>
                  <a:lnTo>
                    <a:pt x="255003" y="93713"/>
                  </a:lnTo>
                  <a:lnTo>
                    <a:pt x="243573" y="93713"/>
                  </a:lnTo>
                  <a:lnTo>
                    <a:pt x="226898" y="147764"/>
                  </a:lnTo>
                  <a:lnTo>
                    <a:pt x="233603" y="147764"/>
                  </a:lnTo>
                  <a:lnTo>
                    <a:pt x="237782" y="134099"/>
                  </a:lnTo>
                  <a:lnTo>
                    <a:pt x="260794" y="134099"/>
                  </a:lnTo>
                  <a:lnTo>
                    <a:pt x="264960" y="147764"/>
                  </a:lnTo>
                  <a:lnTo>
                    <a:pt x="271678" y="147764"/>
                  </a:lnTo>
                  <a:close/>
                </a:path>
                <a:path w="510539" h="149225">
                  <a:moveTo>
                    <a:pt x="295808" y="1066"/>
                  </a:moveTo>
                  <a:lnTo>
                    <a:pt x="254571" y="1066"/>
                  </a:lnTo>
                  <a:lnTo>
                    <a:pt x="254571" y="6934"/>
                  </a:lnTo>
                  <a:lnTo>
                    <a:pt x="271945" y="6934"/>
                  </a:lnTo>
                  <a:lnTo>
                    <a:pt x="271945" y="55118"/>
                  </a:lnTo>
                  <a:lnTo>
                    <a:pt x="278422" y="55118"/>
                  </a:lnTo>
                  <a:lnTo>
                    <a:pt x="278422" y="6934"/>
                  </a:lnTo>
                  <a:lnTo>
                    <a:pt x="295808" y="6934"/>
                  </a:lnTo>
                  <a:lnTo>
                    <a:pt x="295808" y="1066"/>
                  </a:lnTo>
                  <a:close/>
                </a:path>
                <a:path w="510539" h="149225">
                  <a:moveTo>
                    <a:pt x="315302" y="93726"/>
                  </a:moveTo>
                  <a:lnTo>
                    <a:pt x="293446" y="93726"/>
                  </a:lnTo>
                  <a:lnTo>
                    <a:pt x="293446" y="99593"/>
                  </a:lnTo>
                  <a:lnTo>
                    <a:pt x="302945" y="99593"/>
                  </a:lnTo>
                  <a:lnTo>
                    <a:pt x="302945" y="134950"/>
                  </a:lnTo>
                  <a:lnTo>
                    <a:pt x="302196" y="137693"/>
                  </a:lnTo>
                  <a:lnTo>
                    <a:pt x="299212" y="141859"/>
                  </a:lnTo>
                  <a:lnTo>
                    <a:pt x="296672" y="142900"/>
                  </a:lnTo>
                  <a:lnTo>
                    <a:pt x="289509" y="142900"/>
                  </a:lnTo>
                  <a:lnTo>
                    <a:pt x="286842" y="141846"/>
                  </a:lnTo>
                  <a:lnTo>
                    <a:pt x="283298" y="137629"/>
                  </a:lnTo>
                  <a:lnTo>
                    <a:pt x="282409" y="134899"/>
                  </a:lnTo>
                  <a:lnTo>
                    <a:pt x="282409" y="127381"/>
                  </a:lnTo>
                  <a:lnTo>
                    <a:pt x="275996" y="127381"/>
                  </a:lnTo>
                  <a:lnTo>
                    <a:pt x="275996" y="137109"/>
                  </a:lnTo>
                  <a:lnTo>
                    <a:pt x="277533" y="141389"/>
                  </a:lnTo>
                  <a:lnTo>
                    <a:pt x="283654" y="147358"/>
                  </a:lnTo>
                  <a:lnTo>
                    <a:pt x="287845" y="148844"/>
                  </a:lnTo>
                  <a:lnTo>
                    <a:pt x="293141" y="148844"/>
                  </a:lnTo>
                  <a:lnTo>
                    <a:pt x="298437" y="148844"/>
                  </a:lnTo>
                  <a:lnTo>
                    <a:pt x="302488" y="147370"/>
                  </a:lnTo>
                  <a:lnTo>
                    <a:pt x="308038" y="141452"/>
                  </a:lnTo>
                  <a:lnTo>
                    <a:pt x="309422" y="137160"/>
                  </a:lnTo>
                  <a:lnTo>
                    <a:pt x="309422" y="99593"/>
                  </a:lnTo>
                  <a:lnTo>
                    <a:pt x="315302" y="99593"/>
                  </a:lnTo>
                  <a:lnTo>
                    <a:pt x="315302" y="93726"/>
                  </a:lnTo>
                  <a:close/>
                </a:path>
                <a:path w="510539" h="149225">
                  <a:moveTo>
                    <a:pt x="330581" y="93713"/>
                  </a:moveTo>
                  <a:lnTo>
                    <a:pt x="324091" y="93713"/>
                  </a:lnTo>
                  <a:lnTo>
                    <a:pt x="324091" y="147764"/>
                  </a:lnTo>
                  <a:lnTo>
                    <a:pt x="330581" y="147764"/>
                  </a:lnTo>
                  <a:lnTo>
                    <a:pt x="330581" y="93713"/>
                  </a:lnTo>
                  <a:close/>
                </a:path>
                <a:path w="510539" h="149225">
                  <a:moveTo>
                    <a:pt x="344131" y="14770"/>
                  </a:moveTo>
                  <a:lnTo>
                    <a:pt x="342214" y="9321"/>
                  </a:lnTo>
                  <a:lnTo>
                    <a:pt x="338582" y="5791"/>
                  </a:lnTo>
                  <a:lnTo>
                    <a:pt x="337642" y="4889"/>
                  </a:lnTo>
                  <a:lnTo>
                    <a:pt x="337642" y="16700"/>
                  </a:lnTo>
                  <a:lnTo>
                    <a:pt x="337642" y="39497"/>
                  </a:lnTo>
                  <a:lnTo>
                    <a:pt x="336359" y="43395"/>
                  </a:lnTo>
                  <a:lnTo>
                    <a:pt x="331216" y="49009"/>
                  </a:lnTo>
                  <a:lnTo>
                    <a:pt x="327583" y="50406"/>
                  </a:lnTo>
                  <a:lnTo>
                    <a:pt x="318274" y="50406"/>
                  </a:lnTo>
                  <a:lnTo>
                    <a:pt x="314655" y="49009"/>
                  </a:lnTo>
                  <a:lnTo>
                    <a:pt x="309511" y="43395"/>
                  </a:lnTo>
                  <a:lnTo>
                    <a:pt x="308229" y="39497"/>
                  </a:lnTo>
                  <a:lnTo>
                    <a:pt x="308229" y="16700"/>
                  </a:lnTo>
                  <a:lnTo>
                    <a:pt x="309511" y="12801"/>
                  </a:lnTo>
                  <a:lnTo>
                    <a:pt x="314655" y="7188"/>
                  </a:lnTo>
                  <a:lnTo>
                    <a:pt x="318274" y="5791"/>
                  </a:lnTo>
                  <a:lnTo>
                    <a:pt x="327583" y="5791"/>
                  </a:lnTo>
                  <a:lnTo>
                    <a:pt x="331216" y="7188"/>
                  </a:lnTo>
                  <a:lnTo>
                    <a:pt x="336359" y="12801"/>
                  </a:lnTo>
                  <a:lnTo>
                    <a:pt x="337642" y="16700"/>
                  </a:lnTo>
                  <a:lnTo>
                    <a:pt x="337642" y="4889"/>
                  </a:lnTo>
                  <a:lnTo>
                    <a:pt x="334543" y="1866"/>
                  </a:lnTo>
                  <a:lnTo>
                    <a:pt x="329387" y="0"/>
                  </a:lnTo>
                  <a:lnTo>
                    <a:pt x="316471" y="0"/>
                  </a:lnTo>
                  <a:lnTo>
                    <a:pt x="311327" y="1866"/>
                  </a:lnTo>
                  <a:lnTo>
                    <a:pt x="303657" y="9321"/>
                  </a:lnTo>
                  <a:lnTo>
                    <a:pt x="301739" y="14770"/>
                  </a:lnTo>
                  <a:lnTo>
                    <a:pt x="301739" y="41427"/>
                  </a:lnTo>
                  <a:lnTo>
                    <a:pt x="303657" y="46875"/>
                  </a:lnTo>
                  <a:lnTo>
                    <a:pt x="311327" y="54330"/>
                  </a:lnTo>
                  <a:lnTo>
                    <a:pt x="316471" y="56197"/>
                  </a:lnTo>
                  <a:lnTo>
                    <a:pt x="329387" y="56197"/>
                  </a:lnTo>
                  <a:lnTo>
                    <a:pt x="334543" y="54330"/>
                  </a:lnTo>
                  <a:lnTo>
                    <a:pt x="338582" y="50406"/>
                  </a:lnTo>
                  <a:lnTo>
                    <a:pt x="342214" y="46875"/>
                  </a:lnTo>
                  <a:lnTo>
                    <a:pt x="344131" y="41427"/>
                  </a:lnTo>
                  <a:lnTo>
                    <a:pt x="344131" y="14770"/>
                  </a:lnTo>
                  <a:close/>
                </a:path>
                <a:path w="510539" h="149225">
                  <a:moveTo>
                    <a:pt x="375983" y="141897"/>
                  </a:moveTo>
                  <a:lnTo>
                    <a:pt x="348653" y="141897"/>
                  </a:lnTo>
                  <a:lnTo>
                    <a:pt x="348653" y="93713"/>
                  </a:lnTo>
                  <a:lnTo>
                    <a:pt x="342163" y="93713"/>
                  </a:lnTo>
                  <a:lnTo>
                    <a:pt x="342163" y="147764"/>
                  </a:lnTo>
                  <a:lnTo>
                    <a:pt x="375983" y="147764"/>
                  </a:lnTo>
                  <a:lnTo>
                    <a:pt x="375983" y="141897"/>
                  </a:lnTo>
                  <a:close/>
                </a:path>
                <a:path w="510539" h="149225">
                  <a:moveTo>
                    <a:pt x="417360" y="141897"/>
                  </a:moveTo>
                  <a:lnTo>
                    <a:pt x="390029" y="141897"/>
                  </a:lnTo>
                  <a:lnTo>
                    <a:pt x="390029" y="93713"/>
                  </a:lnTo>
                  <a:lnTo>
                    <a:pt x="383540" y="93713"/>
                  </a:lnTo>
                  <a:lnTo>
                    <a:pt x="383540" y="147764"/>
                  </a:lnTo>
                  <a:lnTo>
                    <a:pt x="417360" y="147764"/>
                  </a:lnTo>
                  <a:lnTo>
                    <a:pt x="417360" y="141897"/>
                  </a:lnTo>
                  <a:close/>
                </a:path>
                <a:path w="510539" h="149225">
                  <a:moveTo>
                    <a:pt x="465455" y="147764"/>
                  </a:moveTo>
                  <a:lnTo>
                    <a:pt x="461238" y="134099"/>
                  </a:lnTo>
                  <a:lnTo>
                    <a:pt x="459422" y="128231"/>
                  </a:lnTo>
                  <a:lnTo>
                    <a:pt x="452869" y="106984"/>
                  </a:lnTo>
                  <a:lnTo>
                    <a:pt x="452869" y="128231"/>
                  </a:lnTo>
                  <a:lnTo>
                    <a:pt x="433184" y="128231"/>
                  </a:lnTo>
                  <a:lnTo>
                    <a:pt x="442531" y="97663"/>
                  </a:lnTo>
                  <a:lnTo>
                    <a:pt x="443598" y="97663"/>
                  </a:lnTo>
                  <a:lnTo>
                    <a:pt x="452869" y="128231"/>
                  </a:lnTo>
                  <a:lnTo>
                    <a:pt x="452869" y="106984"/>
                  </a:lnTo>
                  <a:lnTo>
                    <a:pt x="449999" y="97663"/>
                  </a:lnTo>
                  <a:lnTo>
                    <a:pt x="448779" y="93713"/>
                  </a:lnTo>
                  <a:lnTo>
                    <a:pt x="437349" y="93713"/>
                  </a:lnTo>
                  <a:lnTo>
                    <a:pt x="420674" y="147764"/>
                  </a:lnTo>
                  <a:lnTo>
                    <a:pt x="427380" y="147764"/>
                  </a:lnTo>
                  <a:lnTo>
                    <a:pt x="431558" y="134099"/>
                  </a:lnTo>
                  <a:lnTo>
                    <a:pt x="454571" y="134099"/>
                  </a:lnTo>
                  <a:lnTo>
                    <a:pt x="458736" y="147764"/>
                  </a:lnTo>
                  <a:lnTo>
                    <a:pt x="465455" y="147764"/>
                  </a:lnTo>
                  <a:close/>
                </a:path>
                <a:path w="510539" h="149225">
                  <a:moveTo>
                    <a:pt x="510146" y="129832"/>
                  </a:moveTo>
                  <a:lnTo>
                    <a:pt x="493471" y="117817"/>
                  </a:lnTo>
                  <a:lnTo>
                    <a:pt x="487083" y="116243"/>
                  </a:lnTo>
                  <a:lnTo>
                    <a:pt x="478028" y="109220"/>
                  </a:lnTo>
                  <a:lnTo>
                    <a:pt x="478028" y="104432"/>
                  </a:lnTo>
                  <a:lnTo>
                    <a:pt x="479107" y="102209"/>
                  </a:lnTo>
                  <a:lnTo>
                    <a:pt x="483438" y="99060"/>
                  </a:lnTo>
                  <a:lnTo>
                    <a:pt x="486283" y="98285"/>
                  </a:lnTo>
                  <a:lnTo>
                    <a:pt x="492315" y="98285"/>
                  </a:lnTo>
                  <a:lnTo>
                    <a:pt x="502653" y="106692"/>
                  </a:lnTo>
                  <a:lnTo>
                    <a:pt x="502653" y="112560"/>
                  </a:lnTo>
                  <a:lnTo>
                    <a:pt x="509066" y="112560"/>
                  </a:lnTo>
                  <a:lnTo>
                    <a:pt x="509066" y="105613"/>
                  </a:lnTo>
                  <a:lnTo>
                    <a:pt x="508228" y="102539"/>
                  </a:lnTo>
                  <a:lnTo>
                    <a:pt x="504888" y="97650"/>
                  </a:lnTo>
                  <a:lnTo>
                    <a:pt x="502589" y="95796"/>
                  </a:lnTo>
                  <a:lnTo>
                    <a:pt x="496773" y="93281"/>
                  </a:lnTo>
                  <a:lnTo>
                    <a:pt x="493496" y="92646"/>
                  </a:lnTo>
                  <a:lnTo>
                    <a:pt x="486232" y="92646"/>
                  </a:lnTo>
                  <a:lnTo>
                    <a:pt x="471614" y="104355"/>
                  </a:lnTo>
                  <a:lnTo>
                    <a:pt x="471614" y="110426"/>
                  </a:lnTo>
                  <a:lnTo>
                    <a:pt x="494118" y="124091"/>
                  </a:lnTo>
                  <a:lnTo>
                    <a:pt x="496227" y="124752"/>
                  </a:lnTo>
                  <a:lnTo>
                    <a:pt x="499833" y="126238"/>
                  </a:lnTo>
                  <a:lnTo>
                    <a:pt x="501230" y="127203"/>
                  </a:lnTo>
                  <a:lnTo>
                    <a:pt x="503237" y="129578"/>
                  </a:lnTo>
                  <a:lnTo>
                    <a:pt x="503745" y="131165"/>
                  </a:lnTo>
                  <a:lnTo>
                    <a:pt x="503745" y="136055"/>
                  </a:lnTo>
                  <a:lnTo>
                    <a:pt x="502627" y="138455"/>
                  </a:lnTo>
                  <a:lnTo>
                    <a:pt x="498208" y="142265"/>
                  </a:lnTo>
                  <a:lnTo>
                    <a:pt x="494995" y="143217"/>
                  </a:lnTo>
                  <a:lnTo>
                    <a:pt x="486651" y="143217"/>
                  </a:lnTo>
                  <a:lnTo>
                    <a:pt x="483285" y="142125"/>
                  </a:lnTo>
                  <a:lnTo>
                    <a:pt x="478028" y="137744"/>
                  </a:lnTo>
                  <a:lnTo>
                    <a:pt x="476719" y="134416"/>
                  </a:lnTo>
                  <a:lnTo>
                    <a:pt x="476719" y="128308"/>
                  </a:lnTo>
                  <a:lnTo>
                    <a:pt x="470306" y="128308"/>
                  </a:lnTo>
                  <a:lnTo>
                    <a:pt x="470306" y="134150"/>
                  </a:lnTo>
                  <a:lnTo>
                    <a:pt x="471195" y="137668"/>
                  </a:lnTo>
                  <a:lnTo>
                    <a:pt x="474751" y="143268"/>
                  </a:lnTo>
                  <a:lnTo>
                    <a:pt x="477177" y="145376"/>
                  </a:lnTo>
                  <a:lnTo>
                    <a:pt x="483362" y="148158"/>
                  </a:lnTo>
                  <a:lnTo>
                    <a:pt x="486867" y="148844"/>
                  </a:lnTo>
                  <a:lnTo>
                    <a:pt x="490766" y="148844"/>
                  </a:lnTo>
                  <a:lnTo>
                    <a:pt x="494677" y="148844"/>
                  </a:lnTo>
                  <a:lnTo>
                    <a:pt x="510146" y="136207"/>
                  </a:lnTo>
                  <a:lnTo>
                    <a:pt x="510146" y="129832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36584" y="9157464"/>
              <a:ext cx="25400" cy="53975"/>
            </a:xfrm>
            <a:custGeom>
              <a:avLst/>
              <a:gdLst/>
              <a:ahLst/>
              <a:cxnLst/>
              <a:rect l="l" t="t" r="r" b="b"/>
              <a:pathLst>
                <a:path w="25400" h="53975">
                  <a:moveTo>
                    <a:pt x="11906" y="0"/>
                  </a:moveTo>
                  <a:lnTo>
                    <a:pt x="19230" y="7089"/>
                  </a:lnTo>
                  <a:lnTo>
                    <a:pt x="25336" y="25179"/>
                  </a:lnTo>
                  <a:lnTo>
                    <a:pt x="25279" y="44100"/>
                  </a:lnTo>
                  <a:lnTo>
                    <a:pt x="14116" y="53682"/>
                  </a:lnTo>
                  <a:lnTo>
                    <a:pt x="2715" y="47727"/>
                  </a:lnTo>
                  <a:lnTo>
                    <a:pt x="0" y="31956"/>
                  </a:lnTo>
                  <a:lnTo>
                    <a:pt x="3789" y="13627"/>
                  </a:lnTo>
                  <a:lnTo>
                    <a:pt x="11906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54148" y="9157341"/>
              <a:ext cx="25400" cy="53975"/>
            </a:xfrm>
            <a:custGeom>
              <a:avLst/>
              <a:gdLst/>
              <a:ahLst/>
              <a:cxnLst/>
              <a:rect l="l" t="t" r="r" b="b"/>
              <a:pathLst>
                <a:path w="25400" h="53975">
                  <a:moveTo>
                    <a:pt x="12503" y="0"/>
                  </a:moveTo>
                  <a:lnTo>
                    <a:pt x="19452" y="7175"/>
                  </a:lnTo>
                  <a:lnTo>
                    <a:pt x="25269" y="25379"/>
                  </a:lnTo>
                  <a:lnTo>
                    <a:pt x="25301" y="44343"/>
                  </a:lnTo>
                  <a:lnTo>
                    <a:pt x="14890" y="53797"/>
                  </a:lnTo>
                  <a:lnTo>
                    <a:pt x="2673" y="47991"/>
                  </a:lnTo>
                  <a:lnTo>
                    <a:pt x="0" y="32489"/>
                  </a:lnTo>
                  <a:lnTo>
                    <a:pt x="4175" y="14192"/>
                  </a:lnTo>
                  <a:lnTo>
                    <a:pt x="12503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18663" y="9157308"/>
              <a:ext cx="26034" cy="53975"/>
            </a:xfrm>
            <a:custGeom>
              <a:avLst/>
              <a:gdLst/>
              <a:ahLst/>
              <a:cxnLst/>
              <a:rect l="l" t="t" r="r" b="b"/>
              <a:pathLst>
                <a:path w="26035" h="53975">
                  <a:moveTo>
                    <a:pt x="11249" y="0"/>
                  </a:moveTo>
                  <a:lnTo>
                    <a:pt x="18618" y="7054"/>
                  </a:lnTo>
                  <a:lnTo>
                    <a:pt x="25246" y="25176"/>
                  </a:lnTo>
                  <a:lnTo>
                    <a:pt x="25484" y="44171"/>
                  </a:lnTo>
                  <a:lnTo>
                    <a:pt x="13687" y="53847"/>
                  </a:lnTo>
                  <a:lnTo>
                    <a:pt x="2144" y="48206"/>
                  </a:lnTo>
                  <a:lnTo>
                    <a:pt x="0" y="32877"/>
                  </a:lnTo>
                  <a:lnTo>
                    <a:pt x="4089" y="14571"/>
                  </a:lnTo>
                  <a:lnTo>
                    <a:pt x="11249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515" y="9235172"/>
              <a:ext cx="363642" cy="19950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972236" y="9389002"/>
              <a:ext cx="350520" cy="53975"/>
            </a:xfrm>
            <a:custGeom>
              <a:avLst/>
              <a:gdLst/>
              <a:ahLst/>
              <a:cxnLst/>
              <a:rect l="l" t="t" r="r" b="b"/>
              <a:pathLst>
                <a:path w="350520" h="53975">
                  <a:moveTo>
                    <a:pt x="0" y="53505"/>
                  </a:moveTo>
                  <a:lnTo>
                    <a:pt x="0" y="0"/>
                  </a:lnTo>
                  <a:lnTo>
                    <a:pt x="350329" y="0"/>
                  </a:lnTo>
                  <a:lnTo>
                    <a:pt x="350329" y="53505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43423"/>
              </p:ext>
            </p:extLst>
          </p:nvPr>
        </p:nvGraphicFramePr>
        <p:xfrm>
          <a:off x="516065" y="5158040"/>
          <a:ext cx="6543674" cy="897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3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355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25,5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07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cuadrada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11,2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07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64919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postre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19,8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sopero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cerealero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64821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hondo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21,2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431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64917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64930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rectangular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30,5x22,6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64921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R="6985" algn="ctr">
                        <a:lnSpc>
                          <a:spcPts val="1065"/>
                        </a:lnSpc>
                        <a:spcBef>
                          <a:spcPts val="2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64835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rectangular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35,6x25,5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64832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Jarro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mug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320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0" name="object 40"/>
          <p:cNvGrpSpPr/>
          <p:nvPr/>
        </p:nvGrpSpPr>
        <p:grpSpPr>
          <a:xfrm>
            <a:off x="202971" y="7544333"/>
            <a:ext cx="2054225" cy="2051685"/>
            <a:chOff x="202971" y="7544333"/>
            <a:chExt cx="2054225" cy="2051685"/>
          </a:xfrm>
        </p:grpSpPr>
        <p:pic>
          <p:nvPicPr>
            <p:cNvPr id="41" name="object 4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71" y="7544346"/>
              <a:ext cx="2054186" cy="18341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429" y="7544333"/>
              <a:ext cx="983729" cy="142947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51746" y="9422676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5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2381" y="9472087"/>
              <a:ext cx="34925" cy="76200"/>
            </a:xfrm>
            <a:custGeom>
              <a:avLst/>
              <a:gdLst/>
              <a:ahLst/>
              <a:cxnLst/>
              <a:rect l="l" t="t" r="r" b="b"/>
              <a:pathLst>
                <a:path w="34925" h="76200">
                  <a:moveTo>
                    <a:pt x="34632" y="0"/>
                  </a:moveTo>
                  <a:lnTo>
                    <a:pt x="18072" y="0"/>
                  </a:lnTo>
                  <a:lnTo>
                    <a:pt x="0" y="32804"/>
                  </a:lnTo>
                  <a:lnTo>
                    <a:pt x="9524" y="32804"/>
                  </a:lnTo>
                  <a:lnTo>
                    <a:pt x="24244" y="5841"/>
                  </a:lnTo>
                  <a:lnTo>
                    <a:pt x="25869" y="5841"/>
                  </a:lnTo>
                  <a:lnTo>
                    <a:pt x="25869" y="75780"/>
                  </a:lnTo>
                  <a:lnTo>
                    <a:pt x="34632" y="75780"/>
                  </a:lnTo>
                  <a:lnTo>
                    <a:pt x="34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24" y="9470566"/>
              <a:ext cx="335507" cy="788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67647" y="9469282"/>
              <a:ext cx="55880" cy="78740"/>
            </a:xfrm>
            <a:custGeom>
              <a:avLst/>
              <a:gdLst/>
              <a:ahLst/>
              <a:cxnLst/>
              <a:rect l="l" t="t" r="r" b="b"/>
              <a:pathLst>
                <a:path w="55879" h="78740">
                  <a:moveTo>
                    <a:pt x="33604" y="0"/>
                  </a:moveTo>
                  <a:lnTo>
                    <a:pt x="23025" y="0"/>
                  </a:lnTo>
                  <a:lnTo>
                    <a:pt x="18249" y="1028"/>
                  </a:lnTo>
                  <a:lnTo>
                    <a:pt x="9728" y="5143"/>
                  </a:lnTo>
                  <a:lnTo>
                    <a:pt x="6388" y="8089"/>
                  </a:lnTo>
                  <a:lnTo>
                    <a:pt x="1549" y="15811"/>
                  </a:lnTo>
                  <a:lnTo>
                    <a:pt x="330" y="20535"/>
                  </a:lnTo>
                  <a:lnTo>
                    <a:pt x="330" y="27762"/>
                  </a:lnTo>
                  <a:lnTo>
                    <a:pt x="11785" y="27762"/>
                  </a:lnTo>
                  <a:lnTo>
                    <a:pt x="11785" y="20866"/>
                  </a:lnTo>
                  <a:lnTo>
                    <a:pt x="13309" y="16979"/>
                  </a:lnTo>
                  <a:lnTo>
                    <a:pt x="19405" y="11683"/>
                  </a:lnTo>
                  <a:lnTo>
                    <a:pt x="23393" y="10363"/>
                  </a:lnTo>
                  <a:lnTo>
                    <a:pt x="33096" y="10363"/>
                  </a:lnTo>
                  <a:lnTo>
                    <a:pt x="36944" y="11595"/>
                  </a:lnTo>
                  <a:lnTo>
                    <a:pt x="42824" y="16509"/>
                  </a:lnTo>
                  <a:lnTo>
                    <a:pt x="44297" y="19913"/>
                  </a:lnTo>
                  <a:lnTo>
                    <a:pt x="44297" y="27482"/>
                  </a:lnTo>
                  <a:lnTo>
                    <a:pt x="18186" y="44335"/>
                  </a:lnTo>
                  <a:lnTo>
                    <a:pt x="14046" y="46151"/>
                  </a:lnTo>
                  <a:lnTo>
                    <a:pt x="7213" y="50482"/>
                  </a:lnTo>
                  <a:lnTo>
                    <a:pt x="4584" y="53301"/>
                  </a:lnTo>
                  <a:lnTo>
                    <a:pt x="914" y="60197"/>
                  </a:lnTo>
                  <a:lnTo>
                    <a:pt x="0" y="64617"/>
                  </a:lnTo>
                  <a:lnTo>
                    <a:pt x="0" y="78676"/>
                  </a:lnTo>
                  <a:lnTo>
                    <a:pt x="55206" y="78676"/>
                  </a:lnTo>
                  <a:lnTo>
                    <a:pt x="55206" y="68325"/>
                  </a:lnTo>
                  <a:lnTo>
                    <a:pt x="11671" y="68325"/>
                  </a:lnTo>
                  <a:lnTo>
                    <a:pt x="11671" y="64579"/>
                  </a:lnTo>
                  <a:lnTo>
                    <a:pt x="37172" y="49555"/>
                  </a:lnTo>
                  <a:lnTo>
                    <a:pt x="41198" y="47739"/>
                  </a:lnTo>
                  <a:lnTo>
                    <a:pt x="48171" y="43484"/>
                  </a:lnTo>
                  <a:lnTo>
                    <a:pt x="50901" y="40779"/>
                  </a:lnTo>
                  <a:lnTo>
                    <a:pt x="54876" y="34162"/>
                  </a:lnTo>
                  <a:lnTo>
                    <a:pt x="55867" y="30010"/>
                  </a:lnTo>
                  <a:lnTo>
                    <a:pt x="55867" y="19164"/>
                  </a:lnTo>
                  <a:lnTo>
                    <a:pt x="54673" y="14947"/>
                  </a:lnTo>
                  <a:lnTo>
                    <a:pt x="49898" y="7746"/>
                  </a:lnTo>
                  <a:lnTo>
                    <a:pt x="46621" y="4952"/>
                  </a:lnTo>
                  <a:lnTo>
                    <a:pt x="38328" y="990"/>
                  </a:lnTo>
                  <a:lnTo>
                    <a:pt x="33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43695" y="9640188"/>
            <a:ext cx="311785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055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64912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vajilla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cuadrado:</a:t>
            </a:r>
            <a:endParaRPr sz="900" dirty="0">
              <a:latin typeface="Lucida Sans Unicode"/>
              <a:cs typeface="Lucida Sans Unicode"/>
            </a:endParaRPr>
          </a:p>
          <a:p>
            <a:pPr marL="12700" marR="5080">
              <a:lnSpc>
                <a:spcPts val="1200"/>
              </a:lnSpc>
              <a:spcBef>
                <a:spcPts val="4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25,5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19,8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+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80112" y="9656304"/>
            <a:ext cx="3446779" cy="558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ts val="1015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64916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ts val="1015"/>
              </a:lnSpc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vajilla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cuadrado: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25,5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19,8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r>
              <a:rPr sz="900" spc="4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47479" y="6551548"/>
            <a:ext cx="1188720" cy="389890"/>
            <a:chOff x="847479" y="6551548"/>
            <a:chExt cx="1188720" cy="389890"/>
          </a:xfrm>
        </p:grpSpPr>
        <p:sp>
          <p:nvSpPr>
            <p:cNvPr id="50" name="object 50"/>
            <p:cNvSpPr/>
            <p:nvPr/>
          </p:nvSpPr>
          <p:spPr>
            <a:xfrm>
              <a:off x="852236" y="6556304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8" y="321830"/>
                  </a:lnTo>
                  <a:lnTo>
                    <a:pt x="1143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10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4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48731" y="6556304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7" y="321830"/>
                  </a:lnTo>
                  <a:lnTo>
                    <a:pt x="1142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10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3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80326" y="6563634"/>
              <a:ext cx="238760" cy="365760"/>
            </a:xfrm>
            <a:custGeom>
              <a:avLst/>
              <a:gdLst/>
              <a:ahLst/>
              <a:cxnLst/>
              <a:rect l="l" t="t" r="r" b="b"/>
              <a:pathLst>
                <a:path w="238759" h="365759">
                  <a:moveTo>
                    <a:pt x="0" y="365696"/>
                  </a:moveTo>
                  <a:lnTo>
                    <a:pt x="0" y="0"/>
                  </a:lnTo>
                  <a:lnTo>
                    <a:pt x="235102" y="0"/>
                  </a:lnTo>
                  <a:lnTo>
                    <a:pt x="235102" y="62687"/>
                  </a:lnTo>
                  <a:lnTo>
                    <a:pt x="68961" y="62687"/>
                  </a:lnTo>
                  <a:lnTo>
                    <a:pt x="68961" y="149923"/>
                  </a:lnTo>
                  <a:lnTo>
                    <a:pt x="220459" y="149923"/>
                  </a:lnTo>
                  <a:lnTo>
                    <a:pt x="220459" y="212623"/>
                  </a:lnTo>
                  <a:lnTo>
                    <a:pt x="68961" y="212623"/>
                  </a:lnTo>
                  <a:lnTo>
                    <a:pt x="68961" y="303009"/>
                  </a:lnTo>
                  <a:lnTo>
                    <a:pt x="238226" y="303009"/>
                  </a:lnTo>
                  <a:lnTo>
                    <a:pt x="238226" y="365696"/>
                  </a:lnTo>
                  <a:lnTo>
                    <a:pt x="0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42581" y="6563634"/>
              <a:ext cx="282575" cy="365760"/>
            </a:xfrm>
            <a:custGeom>
              <a:avLst/>
              <a:gdLst/>
              <a:ahLst/>
              <a:cxnLst/>
              <a:rect l="l" t="t" r="r" b="b"/>
              <a:pathLst>
                <a:path w="282575" h="365759">
                  <a:moveTo>
                    <a:pt x="106578" y="365696"/>
                  </a:moveTo>
                  <a:lnTo>
                    <a:pt x="106578" y="62687"/>
                  </a:lnTo>
                  <a:lnTo>
                    <a:pt x="0" y="62687"/>
                  </a:lnTo>
                  <a:lnTo>
                    <a:pt x="0" y="0"/>
                  </a:lnTo>
                  <a:lnTo>
                    <a:pt x="282117" y="0"/>
                  </a:lnTo>
                  <a:lnTo>
                    <a:pt x="282117" y="62687"/>
                  </a:lnTo>
                  <a:lnTo>
                    <a:pt x="175539" y="62687"/>
                  </a:lnTo>
                  <a:lnTo>
                    <a:pt x="175539" y="365696"/>
                  </a:lnTo>
                  <a:lnTo>
                    <a:pt x="106578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682249" y="9422795"/>
            <a:ext cx="624205" cy="173355"/>
            <a:chOff x="3682249" y="9422795"/>
            <a:chExt cx="624205" cy="173355"/>
          </a:xfrm>
        </p:grpSpPr>
        <p:sp>
          <p:nvSpPr>
            <p:cNvPr id="55" name="object 55"/>
            <p:cNvSpPr/>
            <p:nvPr/>
          </p:nvSpPr>
          <p:spPr>
            <a:xfrm>
              <a:off x="3682249" y="9422795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4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884" y="9470684"/>
              <a:ext cx="104039" cy="7881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926" y="9470687"/>
              <a:ext cx="335506" cy="78816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2589199" y="792247"/>
            <a:ext cx="22701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opal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negro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60" name="object 60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151" y="1940572"/>
            <a:ext cx="1261706" cy="125417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84" y="1785378"/>
            <a:ext cx="1412963" cy="1409369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440" y="1944814"/>
            <a:ext cx="1253121" cy="1249933"/>
          </a:xfrm>
          <a:prstGeom prst="rect">
            <a:avLst/>
          </a:prstGeom>
        </p:spPr>
      </p:pic>
      <p:sp>
        <p:nvSpPr>
          <p:cNvPr id="63" name="Recortar rectángulo de esquina del mismo lado 62">
            <a:extLst>
              <a:ext uri="{FF2B5EF4-FFF2-40B4-BE49-F238E27FC236}">
                <a16:creationId xmlns:a16="http://schemas.microsoft.com/office/drawing/2014/main" id="{8F5D45D2-652A-13C3-8B9A-B2DFE02857C3}"/>
              </a:ext>
            </a:extLst>
          </p:cNvPr>
          <p:cNvSpPr/>
          <p:nvPr/>
        </p:nvSpPr>
        <p:spPr>
          <a:xfrm>
            <a:off x="-18683" y="-72539"/>
            <a:ext cx="7556500" cy="88615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7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8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45" y="6146812"/>
            <a:ext cx="4681725" cy="32796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9995" y="1413446"/>
            <a:ext cx="6840220" cy="2026285"/>
          </a:xfrm>
          <a:custGeom>
            <a:avLst/>
            <a:gdLst/>
            <a:ahLst/>
            <a:cxnLst/>
            <a:rect l="l" t="t" r="r" b="b"/>
            <a:pathLst>
              <a:path w="6840220" h="2026285">
                <a:moveTo>
                  <a:pt x="6840004" y="0"/>
                </a:moveTo>
                <a:lnTo>
                  <a:pt x="0" y="0"/>
                </a:lnTo>
                <a:lnTo>
                  <a:pt x="0" y="2026018"/>
                </a:lnTo>
                <a:lnTo>
                  <a:pt x="6840004" y="2026018"/>
                </a:lnTo>
                <a:lnTo>
                  <a:pt x="6840004" y="1651825"/>
                </a:lnTo>
                <a:lnTo>
                  <a:pt x="6723543" y="1688812"/>
                </a:lnTo>
                <a:lnTo>
                  <a:pt x="6600812" y="1723996"/>
                </a:lnTo>
                <a:lnTo>
                  <a:pt x="6503751" y="1750298"/>
                </a:lnTo>
                <a:lnTo>
                  <a:pt x="6464300" y="1760639"/>
                </a:lnTo>
                <a:lnTo>
                  <a:pt x="6153022" y="1699691"/>
                </a:lnTo>
                <a:lnTo>
                  <a:pt x="6050705" y="1764941"/>
                </a:lnTo>
                <a:lnTo>
                  <a:pt x="5975130" y="1798448"/>
                </a:lnTo>
                <a:lnTo>
                  <a:pt x="5888979" y="1810793"/>
                </a:lnTo>
                <a:lnTo>
                  <a:pt x="5754928" y="1812556"/>
                </a:lnTo>
                <a:lnTo>
                  <a:pt x="5735742" y="1812291"/>
                </a:lnTo>
                <a:lnTo>
                  <a:pt x="5548542" y="1787329"/>
                </a:lnTo>
                <a:lnTo>
                  <a:pt x="5419542" y="1747951"/>
                </a:lnTo>
                <a:lnTo>
                  <a:pt x="5336712" y="1711212"/>
                </a:lnTo>
                <a:lnTo>
                  <a:pt x="5307457" y="1694992"/>
                </a:lnTo>
                <a:lnTo>
                  <a:pt x="4927076" y="1723718"/>
                </a:lnTo>
                <a:lnTo>
                  <a:pt x="4874302" y="1727309"/>
                </a:lnTo>
                <a:lnTo>
                  <a:pt x="4856810" y="1727822"/>
                </a:lnTo>
                <a:lnTo>
                  <a:pt x="4661458" y="1530667"/>
                </a:lnTo>
                <a:lnTo>
                  <a:pt x="4661458" y="1191768"/>
                </a:lnTo>
                <a:lnTo>
                  <a:pt x="4666322" y="1137031"/>
                </a:lnTo>
                <a:lnTo>
                  <a:pt x="5061216" y="902601"/>
                </a:lnTo>
                <a:lnTo>
                  <a:pt x="5374896" y="888732"/>
                </a:lnTo>
                <a:lnTo>
                  <a:pt x="5551401" y="881610"/>
                </a:lnTo>
                <a:lnTo>
                  <a:pt x="5655483" y="878986"/>
                </a:lnTo>
                <a:lnTo>
                  <a:pt x="5768824" y="878744"/>
                </a:lnTo>
                <a:lnTo>
                  <a:pt x="5781344" y="879144"/>
                </a:lnTo>
                <a:lnTo>
                  <a:pt x="5964498" y="919225"/>
                </a:lnTo>
                <a:lnTo>
                  <a:pt x="6281364" y="1002820"/>
                </a:lnTo>
                <a:lnTo>
                  <a:pt x="6581678" y="1085534"/>
                </a:lnTo>
                <a:lnTo>
                  <a:pt x="6715175" y="1122972"/>
                </a:lnTo>
                <a:lnTo>
                  <a:pt x="6779937" y="1259862"/>
                </a:lnTo>
                <a:lnTo>
                  <a:pt x="6840004" y="1389799"/>
                </a:lnTo>
                <a:lnTo>
                  <a:pt x="6840004" y="0"/>
                </a:lnTo>
                <a:close/>
              </a:path>
            </a:pathLst>
          </a:custGeom>
          <a:solidFill>
            <a:srgbClr val="D0D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9994" y="3493249"/>
            <a:ext cx="6840220" cy="1548130"/>
            <a:chOff x="359994" y="3493249"/>
            <a:chExt cx="6840220" cy="1548130"/>
          </a:xfrm>
        </p:grpSpPr>
        <p:sp>
          <p:nvSpPr>
            <p:cNvPr id="5" name="object 5"/>
            <p:cNvSpPr/>
            <p:nvPr/>
          </p:nvSpPr>
          <p:spPr>
            <a:xfrm>
              <a:off x="359994" y="3493249"/>
              <a:ext cx="6840220" cy="1548130"/>
            </a:xfrm>
            <a:custGeom>
              <a:avLst/>
              <a:gdLst/>
              <a:ahLst/>
              <a:cxnLst/>
              <a:rect l="l" t="t" r="r" b="b"/>
              <a:pathLst>
                <a:path w="6840220" h="1548129">
                  <a:moveTo>
                    <a:pt x="6840004" y="0"/>
                  </a:moveTo>
                  <a:lnTo>
                    <a:pt x="0" y="0"/>
                  </a:lnTo>
                  <a:lnTo>
                    <a:pt x="0" y="1548003"/>
                  </a:lnTo>
                  <a:lnTo>
                    <a:pt x="6840004" y="1548003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D0D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470" y="4253477"/>
              <a:ext cx="1081535" cy="5585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5707" y="4133925"/>
              <a:ext cx="1276786" cy="6594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2020" y="4041322"/>
              <a:ext cx="1428037" cy="7375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5574" y="3910256"/>
              <a:ext cx="1642062" cy="8483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460" y="4472052"/>
              <a:ext cx="724714" cy="374214"/>
            </a:xfrm>
            <a:prstGeom prst="rect">
              <a:avLst/>
            </a:prstGeom>
          </p:spPr>
        </p:pic>
      </p:grp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46117"/>
              </p:ext>
            </p:extLst>
          </p:nvPr>
        </p:nvGraphicFramePr>
        <p:xfrm>
          <a:off x="884683" y="5158539"/>
          <a:ext cx="5790563" cy="808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6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6845">
                <a:tc>
                  <a:txBody>
                    <a:bodyPr/>
                    <a:lstStyle/>
                    <a:p>
                      <a:pPr marR="10160"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25,5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72390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64114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sopero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cerealero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8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postre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64219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5,4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8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hondo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64222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6,7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64999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pasta/risotto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1275" algn="r">
                        <a:lnSpc>
                          <a:spcPts val="1065"/>
                        </a:lnSpc>
                        <a:spcBef>
                          <a:spcPts val="1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64265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7,5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object 12"/>
          <p:cNvGrpSpPr/>
          <p:nvPr/>
        </p:nvGrpSpPr>
        <p:grpSpPr>
          <a:xfrm>
            <a:off x="534544" y="1788515"/>
            <a:ext cx="6677988" cy="1521269"/>
            <a:chOff x="534544" y="1788515"/>
            <a:chExt cx="6677988" cy="1521269"/>
          </a:xfrm>
        </p:grpSpPr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544" y="1788515"/>
              <a:ext cx="1521356" cy="15212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9998" y="2803245"/>
              <a:ext cx="12534" cy="2620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7960" y="2285401"/>
              <a:ext cx="2178545" cy="9338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763" y="1870468"/>
              <a:ext cx="1434733" cy="14346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6568" y="1986661"/>
              <a:ext cx="1298474" cy="129848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4647" y="2520480"/>
              <a:ext cx="1711151" cy="72322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43209" y="9628571"/>
            <a:ext cx="33635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64160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vajilla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16,5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350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ml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28915" y="9628571"/>
            <a:ext cx="32918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64024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vajilla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16,5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jarros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350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42777" y="792247"/>
            <a:ext cx="23628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opal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blanco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38640" y="1519254"/>
            <a:ext cx="3482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redondos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playos,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postre,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994" y="3493249"/>
            <a:ext cx="6840220" cy="154813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2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Compotera</a:t>
            </a:r>
            <a:r>
              <a:rPr sz="12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80360" y="6569571"/>
            <a:ext cx="1188720" cy="389890"/>
            <a:chOff x="1180360" y="6569571"/>
            <a:chExt cx="1188720" cy="389890"/>
          </a:xfrm>
        </p:grpSpPr>
        <p:sp>
          <p:nvSpPr>
            <p:cNvPr id="26" name="object 26"/>
            <p:cNvSpPr/>
            <p:nvPr/>
          </p:nvSpPr>
          <p:spPr>
            <a:xfrm>
              <a:off x="1185117" y="6574328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8" y="321830"/>
                  </a:lnTo>
                  <a:lnTo>
                    <a:pt x="1143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05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4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81613" y="6574328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7" y="321830"/>
                  </a:lnTo>
                  <a:lnTo>
                    <a:pt x="1142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6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05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3" y="215773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5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6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6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3208" y="6581658"/>
              <a:ext cx="238760" cy="365760"/>
            </a:xfrm>
            <a:custGeom>
              <a:avLst/>
              <a:gdLst/>
              <a:ahLst/>
              <a:cxnLst/>
              <a:rect l="l" t="t" r="r" b="b"/>
              <a:pathLst>
                <a:path w="238760" h="365759">
                  <a:moveTo>
                    <a:pt x="0" y="365696"/>
                  </a:moveTo>
                  <a:lnTo>
                    <a:pt x="0" y="0"/>
                  </a:lnTo>
                  <a:lnTo>
                    <a:pt x="235102" y="0"/>
                  </a:lnTo>
                  <a:lnTo>
                    <a:pt x="235102" y="62687"/>
                  </a:lnTo>
                  <a:lnTo>
                    <a:pt x="68961" y="62687"/>
                  </a:lnTo>
                  <a:lnTo>
                    <a:pt x="68961" y="149923"/>
                  </a:lnTo>
                  <a:lnTo>
                    <a:pt x="220459" y="149923"/>
                  </a:lnTo>
                  <a:lnTo>
                    <a:pt x="220459" y="212623"/>
                  </a:lnTo>
                  <a:lnTo>
                    <a:pt x="68961" y="212623"/>
                  </a:lnTo>
                  <a:lnTo>
                    <a:pt x="68961" y="303009"/>
                  </a:lnTo>
                  <a:lnTo>
                    <a:pt x="238226" y="303009"/>
                  </a:lnTo>
                  <a:lnTo>
                    <a:pt x="238226" y="365696"/>
                  </a:lnTo>
                  <a:lnTo>
                    <a:pt x="0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75462" y="6581658"/>
              <a:ext cx="282575" cy="365760"/>
            </a:xfrm>
            <a:custGeom>
              <a:avLst/>
              <a:gdLst/>
              <a:ahLst/>
              <a:cxnLst/>
              <a:rect l="l" t="t" r="r" b="b"/>
              <a:pathLst>
                <a:path w="282575" h="365759">
                  <a:moveTo>
                    <a:pt x="106578" y="365696"/>
                  </a:moveTo>
                  <a:lnTo>
                    <a:pt x="106578" y="62687"/>
                  </a:lnTo>
                  <a:lnTo>
                    <a:pt x="0" y="62687"/>
                  </a:lnTo>
                  <a:lnTo>
                    <a:pt x="0" y="0"/>
                  </a:lnTo>
                  <a:lnTo>
                    <a:pt x="282117" y="0"/>
                  </a:lnTo>
                  <a:lnTo>
                    <a:pt x="282117" y="62687"/>
                  </a:lnTo>
                  <a:lnTo>
                    <a:pt x="175539" y="62687"/>
                  </a:lnTo>
                  <a:lnTo>
                    <a:pt x="175539" y="365696"/>
                  </a:lnTo>
                  <a:lnTo>
                    <a:pt x="106578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230098" y="7265517"/>
            <a:ext cx="2860675" cy="2330450"/>
            <a:chOff x="230098" y="7265517"/>
            <a:chExt cx="2860675" cy="2330450"/>
          </a:xfrm>
        </p:grpSpPr>
        <p:pic>
          <p:nvPicPr>
            <p:cNvPr id="31" name="object 3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559" y="9076994"/>
              <a:ext cx="1834312" cy="34288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098" y="8385657"/>
              <a:ext cx="1299552" cy="69133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657" y="7265517"/>
              <a:ext cx="1452359" cy="16854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7" y="7434059"/>
              <a:ext cx="1532534" cy="9515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05" y="8385657"/>
              <a:ext cx="1005903" cy="5266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862" y="7655649"/>
              <a:ext cx="993482" cy="109912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345" y="7727759"/>
              <a:ext cx="225933" cy="13629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9660" y="8754770"/>
              <a:ext cx="1508217" cy="40737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109" y="8603450"/>
              <a:ext cx="486752" cy="4735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119" y="7685506"/>
              <a:ext cx="531240" cy="91794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279" y="8385657"/>
              <a:ext cx="496582" cy="47334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51746" y="9422676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5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81" y="9470564"/>
              <a:ext cx="104039" cy="7881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24" y="9470566"/>
              <a:ext cx="335507" cy="78816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3938046" y="9422676"/>
            <a:ext cx="624205" cy="173355"/>
            <a:chOff x="3938046" y="9422676"/>
            <a:chExt cx="624205" cy="173355"/>
          </a:xfrm>
        </p:grpSpPr>
        <p:sp>
          <p:nvSpPr>
            <p:cNvPr id="46" name="object 46"/>
            <p:cNvSpPr/>
            <p:nvPr/>
          </p:nvSpPr>
          <p:spPr>
            <a:xfrm>
              <a:off x="3938046" y="9422676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4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723" y="9470566"/>
              <a:ext cx="335506" cy="7881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2349" y="9469282"/>
              <a:ext cx="125169" cy="78679"/>
            </a:xfrm>
            <a:prstGeom prst="rect">
              <a:avLst/>
            </a:prstGeom>
          </p:spPr>
        </p:pic>
      </p:grpSp>
      <p:sp>
        <p:nvSpPr>
          <p:cNvPr id="49" name="Recortar rectángulo de esquina del mismo lado 48">
            <a:extLst>
              <a:ext uri="{FF2B5EF4-FFF2-40B4-BE49-F238E27FC236}">
                <a16:creationId xmlns:a16="http://schemas.microsoft.com/office/drawing/2014/main" id="{7EF09422-8B9B-C616-C819-1B242F5EB1B1}"/>
              </a:ext>
            </a:extLst>
          </p:cNvPr>
          <p:cNvSpPr/>
          <p:nvPr/>
        </p:nvSpPr>
        <p:spPr>
          <a:xfrm>
            <a:off x="-10430" y="-7324"/>
            <a:ext cx="7556500" cy="738589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5" y="1413446"/>
            <a:ext cx="6840220" cy="2026285"/>
          </a:xfrm>
          <a:custGeom>
            <a:avLst/>
            <a:gdLst/>
            <a:ahLst/>
            <a:cxnLst/>
            <a:rect l="l" t="t" r="r" b="b"/>
            <a:pathLst>
              <a:path w="6840220" h="2026285">
                <a:moveTo>
                  <a:pt x="6840004" y="0"/>
                </a:moveTo>
                <a:lnTo>
                  <a:pt x="0" y="0"/>
                </a:lnTo>
                <a:lnTo>
                  <a:pt x="0" y="2026018"/>
                </a:lnTo>
                <a:lnTo>
                  <a:pt x="4132262" y="2026018"/>
                </a:lnTo>
                <a:lnTo>
                  <a:pt x="4132262" y="1980323"/>
                </a:lnTo>
                <a:lnTo>
                  <a:pt x="6840004" y="1980323"/>
                </a:lnTo>
                <a:lnTo>
                  <a:pt x="6840004" y="1852650"/>
                </a:lnTo>
                <a:lnTo>
                  <a:pt x="1553730" y="1852650"/>
                </a:lnTo>
                <a:lnTo>
                  <a:pt x="1490961" y="1851669"/>
                </a:lnTo>
                <a:lnTo>
                  <a:pt x="1434001" y="1849102"/>
                </a:lnTo>
                <a:lnTo>
                  <a:pt x="1384029" y="1845510"/>
                </a:lnTo>
                <a:lnTo>
                  <a:pt x="1342223" y="1841455"/>
                </a:lnTo>
                <a:lnTo>
                  <a:pt x="1277253" y="1830374"/>
                </a:lnTo>
                <a:lnTo>
                  <a:pt x="918070" y="1830374"/>
                </a:lnTo>
                <a:lnTo>
                  <a:pt x="853848" y="1829522"/>
                </a:lnTo>
                <a:lnTo>
                  <a:pt x="794377" y="1827231"/>
                </a:lnTo>
                <a:lnTo>
                  <a:pt x="740487" y="1823904"/>
                </a:lnTo>
                <a:lnTo>
                  <a:pt x="693013" y="1819941"/>
                </a:lnTo>
                <a:lnTo>
                  <a:pt x="652785" y="1815746"/>
                </a:lnTo>
                <a:lnTo>
                  <a:pt x="446247" y="1771710"/>
                </a:lnTo>
                <a:lnTo>
                  <a:pt x="348954" y="1732110"/>
                </a:lnTo>
                <a:lnTo>
                  <a:pt x="293509" y="1669281"/>
                </a:lnTo>
                <a:lnTo>
                  <a:pt x="244665" y="1559585"/>
                </a:lnTo>
                <a:lnTo>
                  <a:pt x="197754" y="1452972"/>
                </a:lnTo>
                <a:lnTo>
                  <a:pt x="173177" y="1366097"/>
                </a:lnTo>
                <a:lnTo>
                  <a:pt x="162887" y="1252757"/>
                </a:lnTo>
                <a:lnTo>
                  <a:pt x="158838" y="1066749"/>
                </a:lnTo>
                <a:lnTo>
                  <a:pt x="159103" y="1047024"/>
                </a:lnTo>
                <a:lnTo>
                  <a:pt x="164303" y="970572"/>
                </a:lnTo>
                <a:lnTo>
                  <a:pt x="170570" y="918595"/>
                </a:lnTo>
                <a:lnTo>
                  <a:pt x="180167" y="860618"/>
                </a:lnTo>
                <a:lnTo>
                  <a:pt x="193760" y="799016"/>
                </a:lnTo>
                <a:lnTo>
                  <a:pt x="212013" y="736165"/>
                </a:lnTo>
                <a:lnTo>
                  <a:pt x="235593" y="674440"/>
                </a:lnTo>
                <a:lnTo>
                  <a:pt x="265163" y="616216"/>
                </a:lnTo>
                <a:lnTo>
                  <a:pt x="299793" y="564816"/>
                </a:lnTo>
                <a:lnTo>
                  <a:pt x="354709" y="506920"/>
                </a:lnTo>
                <a:lnTo>
                  <a:pt x="393578" y="475713"/>
                </a:lnTo>
                <a:lnTo>
                  <a:pt x="440884" y="445147"/>
                </a:lnTo>
                <a:lnTo>
                  <a:pt x="497245" y="416831"/>
                </a:lnTo>
                <a:lnTo>
                  <a:pt x="563285" y="392377"/>
                </a:lnTo>
                <a:lnTo>
                  <a:pt x="639622" y="373392"/>
                </a:lnTo>
                <a:lnTo>
                  <a:pt x="686563" y="361123"/>
                </a:lnTo>
                <a:lnTo>
                  <a:pt x="727494" y="354823"/>
                </a:lnTo>
                <a:lnTo>
                  <a:pt x="785169" y="352502"/>
                </a:lnTo>
                <a:lnTo>
                  <a:pt x="6840004" y="352170"/>
                </a:lnTo>
                <a:lnTo>
                  <a:pt x="6840004" y="0"/>
                </a:lnTo>
                <a:close/>
              </a:path>
              <a:path w="6840220" h="2026285">
                <a:moveTo>
                  <a:pt x="6840004" y="1980323"/>
                </a:moveTo>
                <a:lnTo>
                  <a:pt x="6707822" y="1980323"/>
                </a:lnTo>
                <a:lnTo>
                  <a:pt x="6707822" y="2026018"/>
                </a:lnTo>
                <a:lnTo>
                  <a:pt x="6840004" y="2026018"/>
                </a:lnTo>
                <a:lnTo>
                  <a:pt x="6840004" y="1980323"/>
                </a:lnTo>
                <a:close/>
              </a:path>
              <a:path w="6840220" h="2026285">
                <a:moveTo>
                  <a:pt x="6840004" y="352170"/>
                </a:moveTo>
                <a:lnTo>
                  <a:pt x="882345" y="352171"/>
                </a:lnTo>
                <a:lnTo>
                  <a:pt x="931406" y="352763"/>
                </a:lnTo>
                <a:lnTo>
                  <a:pt x="985245" y="354684"/>
                </a:lnTo>
                <a:lnTo>
                  <a:pt x="1043920" y="358144"/>
                </a:lnTo>
                <a:lnTo>
                  <a:pt x="1276123" y="375872"/>
                </a:lnTo>
                <a:lnTo>
                  <a:pt x="1377275" y="401980"/>
                </a:lnTo>
                <a:lnTo>
                  <a:pt x="1451392" y="461425"/>
                </a:lnTo>
                <a:lnTo>
                  <a:pt x="1538922" y="573951"/>
                </a:lnTo>
                <a:lnTo>
                  <a:pt x="1561914" y="610095"/>
                </a:lnTo>
                <a:lnTo>
                  <a:pt x="1582419" y="652106"/>
                </a:lnTo>
                <a:lnTo>
                  <a:pt x="1611712" y="653290"/>
                </a:lnTo>
                <a:lnTo>
                  <a:pt x="1642678" y="655007"/>
                </a:lnTo>
                <a:lnTo>
                  <a:pt x="1675335" y="657302"/>
                </a:lnTo>
                <a:lnTo>
                  <a:pt x="1709699" y="660222"/>
                </a:lnTo>
                <a:lnTo>
                  <a:pt x="1848225" y="670390"/>
                </a:lnTo>
                <a:lnTo>
                  <a:pt x="1931317" y="691610"/>
                </a:lnTo>
                <a:lnTo>
                  <a:pt x="1992202" y="739928"/>
                </a:lnTo>
                <a:lnTo>
                  <a:pt x="2064105" y="831392"/>
                </a:lnTo>
                <a:lnTo>
                  <a:pt x="2087261" y="868654"/>
                </a:lnTo>
                <a:lnTo>
                  <a:pt x="2107237" y="912836"/>
                </a:lnTo>
                <a:lnTo>
                  <a:pt x="2123903" y="961690"/>
                </a:lnTo>
                <a:lnTo>
                  <a:pt x="2137127" y="1012966"/>
                </a:lnTo>
                <a:lnTo>
                  <a:pt x="2146779" y="1064415"/>
                </a:lnTo>
                <a:lnTo>
                  <a:pt x="2152726" y="1113790"/>
                </a:lnTo>
                <a:lnTo>
                  <a:pt x="2155822" y="1187249"/>
                </a:lnTo>
                <a:lnTo>
                  <a:pt x="2155682" y="1234619"/>
                </a:lnTo>
                <a:lnTo>
                  <a:pt x="2153989" y="1286460"/>
                </a:lnTo>
                <a:lnTo>
                  <a:pt x="2150422" y="1340808"/>
                </a:lnTo>
                <a:lnTo>
                  <a:pt x="2144660" y="1395694"/>
                </a:lnTo>
                <a:lnTo>
                  <a:pt x="2136383" y="1449155"/>
                </a:lnTo>
                <a:lnTo>
                  <a:pt x="2125268" y="1499222"/>
                </a:lnTo>
                <a:lnTo>
                  <a:pt x="2107726" y="1551659"/>
                </a:lnTo>
                <a:lnTo>
                  <a:pt x="2084603" y="1599779"/>
                </a:lnTo>
                <a:lnTo>
                  <a:pt x="2056783" y="1643385"/>
                </a:lnTo>
                <a:lnTo>
                  <a:pt x="2025151" y="1682286"/>
                </a:lnTo>
                <a:lnTo>
                  <a:pt x="1990591" y="1716285"/>
                </a:lnTo>
                <a:lnTo>
                  <a:pt x="1953988" y="1745189"/>
                </a:lnTo>
                <a:lnTo>
                  <a:pt x="1916226" y="1768805"/>
                </a:lnTo>
                <a:lnTo>
                  <a:pt x="1874610" y="1788779"/>
                </a:lnTo>
                <a:lnTo>
                  <a:pt x="1827012" y="1806670"/>
                </a:lnTo>
                <a:lnTo>
                  <a:pt x="1775237" y="1822126"/>
                </a:lnTo>
                <a:lnTo>
                  <a:pt x="1721089" y="1834800"/>
                </a:lnTo>
                <a:lnTo>
                  <a:pt x="1666373" y="1844343"/>
                </a:lnTo>
                <a:lnTo>
                  <a:pt x="1612893" y="1850405"/>
                </a:lnTo>
                <a:lnTo>
                  <a:pt x="1562168" y="1852650"/>
                </a:lnTo>
                <a:lnTo>
                  <a:pt x="6840004" y="1852650"/>
                </a:lnTo>
                <a:lnTo>
                  <a:pt x="6840004" y="352170"/>
                </a:lnTo>
                <a:close/>
              </a:path>
              <a:path w="6840220" h="2026285">
                <a:moveTo>
                  <a:pt x="1182585" y="1794040"/>
                </a:moveTo>
                <a:lnTo>
                  <a:pt x="1130829" y="1806396"/>
                </a:lnTo>
                <a:lnTo>
                  <a:pt x="1078455" y="1816414"/>
                </a:lnTo>
                <a:lnTo>
                  <a:pt x="1026322" y="1823904"/>
                </a:lnTo>
                <a:lnTo>
                  <a:pt x="976104" y="1828599"/>
                </a:lnTo>
                <a:lnTo>
                  <a:pt x="927561" y="1830374"/>
                </a:lnTo>
                <a:lnTo>
                  <a:pt x="1277253" y="1830374"/>
                </a:lnTo>
                <a:lnTo>
                  <a:pt x="1274393" y="1829748"/>
                </a:lnTo>
                <a:lnTo>
                  <a:pt x="1249356" y="1822637"/>
                </a:lnTo>
                <a:lnTo>
                  <a:pt x="1222727" y="1812092"/>
                </a:lnTo>
                <a:lnTo>
                  <a:pt x="1182585" y="1794040"/>
                </a:lnTo>
                <a:close/>
              </a:path>
            </a:pathLst>
          </a:custGeom>
          <a:solidFill>
            <a:srgbClr val="D0D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006" y="3493249"/>
            <a:ext cx="6840220" cy="1548130"/>
          </a:xfrm>
          <a:custGeom>
            <a:avLst/>
            <a:gdLst/>
            <a:ahLst/>
            <a:cxnLst/>
            <a:rect l="l" t="t" r="r" b="b"/>
            <a:pathLst>
              <a:path w="6840220" h="1548129">
                <a:moveTo>
                  <a:pt x="4132249" y="0"/>
                </a:moveTo>
                <a:lnTo>
                  <a:pt x="0" y="0"/>
                </a:lnTo>
                <a:lnTo>
                  <a:pt x="0" y="1548003"/>
                </a:lnTo>
                <a:lnTo>
                  <a:pt x="4132249" y="1548003"/>
                </a:lnTo>
                <a:lnTo>
                  <a:pt x="4132249" y="1396352"/>
                </a:lnTo>
                <a:lnTo>
                  <a:pt x="4132249" y="1285709"/>
                </a:lnTo>
                <a:lnTo>
                  <a:pt x="4115714" y="1320406"/>
                </a:lnTo>
                <a:lnTo>
                  <a:pt x="4082973" y="1352181"/>
                </a:lnTo>
                <a:lnTo>
                  <a:pt x="4032808" y="1374203"/>
                </a:lnTo>
                <a:lnTo>
                  <a:pt x="3983482" y="1386776"/>
                </a:lnTo>
                <a:lnTo>
                  <a:pt x="3937597" y="1394028"/>
                </a:lnTo>
                <a:lnTo>
                  <a:pt x="3904030" y="1396352"/>
                </a:lnTo>
                <a:lnTo>
                  <a:pt x="3900754" y="1396352"/>
                </a:lnTo>
                <a:lnTo>
                  <a:pt x="3833037" y="1391005"/>
                </a:lnTo>
                <a:lnTo>
                  <a:pt x="3784612" y="1383296"/>
                </a:lnTo>
                <a:lnTo>
                  <a:pt x="3735971" y="1368602"/>
                </a:lnTo>
                <a:lnTo>
                  <a:pt x="3702888" y="1348219"/>
                </a:lnTo>
                <a:lnTo>
                  <a:pt x="3672281" y="1315872"/>
                </a:lnTo>
                <a:lnTo>
                  <a:pt x="3658285" y="1264729"/>
                </a:lnTo>
                <a:lnTo>
                  <a:pt x="3628059" y="1057871"/>
                </a:lnTo>
                <a:lnTo>
                  <a:pt x="3601923" y="853643"/>
                </a:lnTo>
                <a:lnTo>
                  <a:pt x="3587737" y="718985"/>
                </a:lnTo>
                <a:lnTo>
                  <a:pt x="3574313" y="554405"/>
                </a:lnTo>
                <a:lnTo>
                  <a:pt x="3572814" y="546176"/>
                </a:lnTo>
                <a:lnTo>
                  <a:pt x="3584435" y="509879"/>
                </a:lnTo>
                <a:lnTo>
                  <a:pt x="3621709" y="486575"/>
                </a:lnTo>
                <a:lnTo>
                  <a:pt x="3665245" y="470623"/>
                </a:lnTo>
                <a:lnTo>
                  <a:pt x="3709860" y="459752"/>
                </a:lnTo>
                <a:lnTo>
                  <a:pt x="3747909" y="453885"/>
                </a:lnTo>
                <a:lnTo>
                  <a:pt x="3800881" y="448932"/>
                </a:lnTo>
                <a:lnTo>
                  <a:pt x="3846830" y="445693"/>
                </a:lnTo>
                <a:lnTo>
                  <a:pt x="3883647" y="444042"/>
                </a:lnTo>
                <a:lnTo>
                  <a:pt x="3879062" y="444042"/>
                </a:lnTo>
                <a:lnTo>
                  <a:pt x="3919486" y="443395"/>
                </a:lnTo>
                <a:lnTo>
                  <a:pt x="3936796" y="443572"/>
                </a:lnTo>
                <a:lnTo>
                  <a:pt x="3952138" y="444042"/>
                </a:lnTo>
                <a:lnTo>
                  <a:pt x="4027614" y="450951"/>
                </a:lnTo>
                <a:lnTo>
                  <a:pt x="4068965" y="456933"/>
                </a:lnTo>
                <a:lnTo>
                  <a:pt x="4132249" y="472795"/>
                </a:lnTo>
                <a:lnTo>
                  <a:pt x="4132249" y="443395"/>
                </a:lnTo>
                <a:lnTo>
                  <a:pt x="4132249" y="312356"/>
                </a:lnTo>
                <a:lnTo>
                  <a:pt x="4132249" y="173062"/>
                </a:lnTo>
                <a:lnTo>
                  <a:pt x="4132249" y="0"/>
                </a:lnTo>
                <a:close/>
              </a:path>
              <a:path w="6840220" h="1548129">
                <a:moveTo>
                  <a:pt x="6839991" y="0"/>
                </a:moveTo>
                <a:lnTo>
                  <a:pt x="6707810" y="0"/>
                </a:lnTo>
                <a:lnTo>
                  <a:pt x="6707810" y="1548003"/>
                </a:lnTo>
                <a:lnTo>
                  <a:pt x="6839991" y="1548003"/>
                </a:lnTo>
                <a:lnTo>
                  <a:pt x="6839991" y="0"/>
                </a:lnTo>
                <a:close/>
              </a:path>
            </a:pathLst>
          </a:custGeom>
          <a:solidFill>
            <a:srgbClr val="D0D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11213" y="1519254"/>
            <a:ext cx="3538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cuadrados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playo,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postre,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ovales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5991" y="3610030"/>
            <a:ext cx="2143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Compotera,</a:t>
            </a:r>
            <a:r>
              <a:rPr sz="12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bowls,</a:t>
            </a:r>
            <a:r>
              <a:rPr sz="12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12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5608" y="3625168"/>
            <a:ext cx="80581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12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bandejas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347" y="6110848"/>
            <a:ext cx="4681728" cy="312115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217147" y="9636011"/>
            <a:ext cx="469265" cy="149225"/>
          </a:xfrm>
          <a:custGeom>
            <a:avLst/>
            <a:gdLst/>
            <a:ahLst/>
            <a:cxnLst/>
            <a:rect l="l" t="t" r="r" b="b"/>
            <a:pathLst>
              <a:path w="469264" h="149225">
                <a:moveTo>
                  <a:pt x="54432" y="93713"/>
                </a:moveTo>
                <a:lnTo>
                  <a:pt x="42075" y="93713"/>
                </a:lnTo>
                <a:lnTo>
                  <a:pt x="27711" y="143675"/>
                </a:lnTo>
                <a:lnTo>
                  <a:pt x="26708" y="143675"/>
                </a:lnTo>
                <a:lnTo>
                  <a:pt x="12357" y="93713"/>
                </a:lnTo>
                <a:lnTo>
                  <a:pt x="0" y="93713"/>
                </a:lnTo>
                <a:lnTo>
                  <a:pt x="0" y="147764"/>
                </a:lnTo>
                <a:lnTo>
                  <a:pt x="6248" y="147764"/>
                </a:lnTo>
                <a:lnTo>
                  <a:pt x="6248" y="97967"/>
                </a:lnTo>
                <a:lnTo>
                  <a:pt x="7327" y="97967"/>
                </a:lnTo>
                <a:lnTo>
                  <a:pt x="21615" y="147764"/>
                </a:lnTo>
                <a:lnTo>
                  <a:pt x="32816" y="147764"/>
                </a:lnTo>
                <a:lnTo>
                  <a:pt x="47091" y="97967"/>
                </a:lnTo>
                <a:lnTo>
                  <a:pt x="48171" y="97967"/>
                </a:lnTo>
                <a:lnTo>
                  <a:pt x="48171" y="147764"/>
                </a:lnTo>
                <a:lnTo>
                  <a:pt x="54432" y="147764"/>
                </a:lnTo>
                <a:lnTo>
                  <a:pt x="54432" y="93713"/>
                </a:lnTo>
                <a:close/>
              </a:path>
              <a:path w="469264" h="149225">
                <a:moveTo>
                  <a:pt x="72504" y="93713"/>
                </a:moveTo>
                <a:lnTo>
                  <a:pt x="66014" y="93713"/>
                </a:lnTo>
                <a:lnTo>
                  <a:pt x="66014" y="147764"/>
                </a:lnTo>
                <a:lnTo>
                  <a:pt x="72504" y="147764"/>
                </a:lnTo>
                <a:lnTo>
                  <a:pt x="72504" y="93713"/>
                </a:lnTo>
                <a:close/>
              </a:path>
              <a:path w="469264" h="149225">
                <a:moveTo>
                  <a:pt x="123456" y="106387"/>
                </a:moveTo>
                <a:lnTo>
                  <a:pt x="121729" y="101523"/>
                </a:lnTo>
                <a:lnTo>
                  <a:pt x="114896" y="94424"/>
                </a:lnTo>
                <a:lnTo>
                  <a:pt x="109982" y="92646"/>
                </a:lnTo>
                <a:lnTo>
                  <a:pt x="97167" y="92646"/>
                </a:lnTo>
                <a:lnTo>
                  <a:pt x="92049" y="94513"/>
                </a:lnTo>
                <a:lnTo>
                  <a:pt x="84429" y="101968"/>
                </a:lnTo>
                <a:lnTo>
                  <a:pt x="82524" y="107416"/>
                </a:lnTo>
                <a:lnTo>
                  <a:pt x="82524" y="134073"/>
                </a:lnTo>
                <a:lnTo>
                  <a:pt x="84429" y="139522"/>
                </a:lnTo>
                <a:lnTo>
                  <a:pt x="92049" y="146989"/>
                </a:lnTo>
                <a:lnTo>
                  <a:pt x="97167" y="148844"/>
                </a:lnTo>
                <a:lnTo>
                  <a:pt x="103606" y="148844"/>
                </a:lnTo>
                <a:lnTo>
                  <a:pt x="109982" y="148844"/>
                </a:lnTo>
                <a:lnTo>
                  <a:pt x="114896" y="147066"/>
                </a:lnTo>
                <a:lnTo>
                  <a:pt x="121729" y="139966"/>
                </a:lnTo>
                <a:lnTo>
                  <a:pt x="123456" y="135102"/>
                </a:lnTo>
                <a:lnTo>
                  <a:pt x="123456" y="127927"/>
                </a:lnTo>
                <a:lnTo>
                  <a:pt x="117043" y="127927"/>
                </a:lnTo>
                <a:lnTo>
                  <a:pt x="117043" y="133223"/>
                </a:lnTo>
                <a:lnTo>
                  <a:pt x="115938" y="136563"/>
                </a:lnTo>
                <a:lnTo>
                  <a:pt x="111569" y="141757"/>
                </a:lnTo>
                <a:lnTo>
                  <a:pt x="108178" y="143052"/>
                </a:lnTo>
                <a:lnTo>
                  <a:pt x="99034" y="143052"/>
                </a:lnTo>
                <a:lnTo>
                  <a:pt x="95440" y="141655"/>
                </a:lnTo>
                <a:lnTo>
                  <a:pt x="90297" y="136042"/>
                </a:lnTo>
                <a:lnTo>
                  <a:pt x="89014" y="132118"/>
                </a:lnTo>
                <a:lnTo>
                  <a:pt x="89014" y="109372"/>
                </a:lnTo>
                <a:lnTo>
                  <a:pt x="90297" y="105448"/>
                </a:lnTo>
                <a:lnTo>
                  <a:pt x="95440" y="99834"/>
                </a:lnTo>
                <a:lnTo>
                  <a:pt x="99034" y="98437"/>
                </a:lnTo>
                <a:lnTo>
                  <a:pt x="108178" y="98437"/>
                </a:lnTo>
                <a:lnTo>
                  <a:pt x="111569" y="99733"/>
                </a:lnTo>
                <a:lnTo>
                  <a:pt x="115938" y="104927"/>
                </a:lnTo>
                <a:lnTo>
                  <a:pt x="117043" y="108267"/>
                </a:lnTo>
                <a:lnTo>
                  <a:pt x="117043" y="112953"/>
                </a:lnTo>
                <a:lnTo>
                  <a:pt x="123456" y="112953"/>
                </a:lnTo>
                <a:lnTo>
                  <a:pt x="123456" y="106387"/>
                </a:lnTo>
                <a:close/>
              </a:path>
              <a:path w="469264" h="149225">
                <a:moveTo>
                  <a:pt x="171704" y="105092"/>
                </a:moveTo>
                <a:lnTo>
                  <a:pt x="170980" y="102539"/>
                </a:lnTo>
                <a:lnTo>
                  <a:pt x="168986" y="99580"/>
                </a:lnTo>
                <a:lnTo>
                  <a:pt x="168097" y="98259"/>
                </a:lnTo>
                <a:lnTo>
                  <a:pt x="166103" y="96608"/>
                </a:lnTo>
                <a:lnTo>
                  <a:pt x="165214" y="96215"/>
                </a:lnTo>
                <a:lnTo>
                  <a:pt x="165214" y="106299"/>
                </a:lnTo>
                <a:lnTo>
                  <a:pt x="165214" y="113017"/>
                </a:lnTo>
                <a:lnTo>
                  <a:pt x="164299" y="115277"/>
                </a:lnTo>
                <a:lnTo>
                  <a:pt x="164249" y="115430"/>
                </a:lnTo>
                <a:lnTo>
                  <a:pt x="160388" y="118872"/>
                </a:lnTo>
                <a:lnTo>
                  <a:pt x="157657" y="119735"/>
                </a:lnTo>
                <a:lnTo>
                  <a:pt x="139357" y="119735"/>
                </a:lnTo>
                <a:lnTo>
                  <a:pt x="139357" y="99580"/>
                </a:lnTo>
                <a:lnTo>
                  <a:pt x="157708" y="99580"/>
                </a:lnTo>
                <a:lnTo>
                  <a:pt x="160451" y="100444"/>
                </a:lnTo>
                <a:lnTo>
                  <a:pt x="164261" y="103898"/>
                </a:lnTo>
                <a:lnTo>
                  <a:pt x="165214" y="106299"/>
                </a:lnTo>
                <a:lnTo>
                  <a:pt x="165214" y="96215"/>
                </a:lnTo>
                <a:lnTo>
                  <a:pt x="161010" y="94297"/>
                </a:lnTo>
                <a:lnTo>
                  <a:pt x="158064" y="93713"/>
                </a:lnTo>
                <a:lnTo>
                  <a:pt x="132867" y="93713"/>
                </a:lnTo>
                <a:lnTo>
                  <a:pt x="132867" y="147764"/>
                </a:lnTo>
                <a:lnTo>
                  <a:pt x="139357" y="147764"/>
                </a:lnTo>
                <a:lnTo>
                  <a:pt x="139357" y="125603"/>
                </a:lnTo>
                <a:lnTo>
                  <a:pt x="159727" y="125603"/>
                </a:lnTo>
                <a:lnTo>
                  <a:pt x="161010" y="126009"/>
                </a:lnTo>
                <a:lnTo>
                  <a:pt x="162712" y="127660"/>
                </a:lnTo>
                <a:lnTo>
                  <a:pt x="163131" y="128841"/>
                </a:lnTo>
                <a:lnTo>
                  <a:pt x="163131" y="147764"/>
                </a:lnTo>
                <a:lnTo>
                  <a:pt x="169545" y="147764"/>
                </a:lnTo>
                <a:lnTo>
                  <a:pt x="169545" y="127304"/>
                </a:lnTo>
                <a:lnTo>
                  <a:pt x="168948" y="125603"/>
                </a:lnTo>
                <a:lnTo>
                  <a:pt x="166509" y="123240"/>
                </a:lnTo>
                <a:lnTo>
                  <a:pt x="164985" y="122643"/>
                </a:lnTo>
                <a:lnTo>
                  <a:pt x="163131" y="122643"/>
                </a:lnTo>
                <a:lnTo>
                  <a:pt x="163131" y="121513"/>
                </a:lnTo>
                <a:lnTo>
                  <a:pt x="165442" y="120789"/>
                </a:lnTo>
                <a:lnTo>
                  <a:pt x="166954" y="119735"/>
                </a:lnTo>
                <a:lnTo>
                  <a:pt x="167462" y="119392"/>
                </a:lnTo>
                <a:lnTo>
                  <a:pt x="170726" y="115430"/>
                </a:lnTo>
                <a:lnTo>
                  <a:pt x="170853" y="115277"/>
                </a:lnTo>
                <a:lnTo>
                  <a:pt x="171704" y="112483"/>
                </a:lnTo>
                <a:lnTo>
                  <a:pt x="171704" y="105092"/>
                </a:lnTo>
                <a:close/>
              </a:path>
              <a:path w="469264" h="149225">
                <a:moveTo>
                  <a:pt x="184975" y="55118"/>
                </a:moveTo>
                <a:lnTo>
                  <a:pt x="180759" y="41452"/>
                </a:lnTo>
                <a:lnTo>
                  <a:pt x="178955" y="35585"/>
                </a:lnTo>
                <a:lnTo>
                  <a:pt x="172389" y="14325"/>
                </a:lnTo>
                <a:lnTo>
                  <a:pt x="172389" y="35585"/>
                </a:lnTo>
                <a:lnTo>
                  <a:pt x="152704" y="35585"/>
                </a:lnTo>
                <a:lnTo>
                  <a:pt x="162052" y="5016"/>
                </a:lnTo>
                <a:lnTo>
                  <a:pt x="163118" y="5016"/>
                </a:lnTo>
                <a:lnTo>
                  <a:pt x="172389" y="35585"/>
                </a:lnTo>
                <a:lnTo>
                  <a:pt x="172389" y="14325"/>
                </a:lnTo>
                <a:lnTo>
                  <a:pt x="169519" y="5016"/>
                </a:lnTo>
                <a:lnTo>
                  <a:pt x="168300" y="1066"/>
                </a:lnTo>
                <a:lnTo>
                  <a:pt x="156870" y="1066"/>
                </a:lnTo>
                <a:lnTo>
                  <a:pt x="140195" y="55118"/>
                </a:lnTo>
                <a:lnTo>
                  <a:pt x="146900" y="55118"/>
                </a:lnTo>
                <a:lnTo>
                  <a:pt x="151079" y="41452"/>
                </a:lnTo>
                <a:lnTo>
                  <a:pt x="174091" y="41452"/>
                </a:lnTo>
                <a:lnTo>
                  <a:pt x="178257" y="55118"/>
                </a:lnTo>
                <a:lnTo>
                  <a:pt x="184975" y="55118"/>
                </a:lnTo>
                <a:close/>
              </a:path>
              <a:path w="469264" h="149225">
                <a:moveTo>
                  <a:pt x="221653" y="107416"/>
                </a:moveTo>
                <a:lnTo>
                  <a:pt x="219735" y="101968"/>
                </a:lnTo>
                <a:lnTo>
                  <a:pt x="216103" y="98437"/>
                </a:lnTo>
                <a:lnTo>
                  <a:pt x="215163" y="97536"/>
                </a:lnTo>
                <a:lnTo>
                  <a:pt x="215163" y="109347"/>
                </a:lnTo>
                <a:lnTo>
                  <a:pt x="215163" y="132143"/>
                </a:lnTo>
                <a:lnTo>
                  <a:pt x="213880" y="136042"/>
                </a:lnTo>
                <a:lnTo>
                  <a:pt x="208737" y="141655"/>
                </a:lnTo>
                <a:lnTo>
                  <a:pt x="205105" y="143052"/>
                </a:lnTo>
                <a:lnTo>
                  <a:pt x="195795" y="143052"/>
                </a:lnTo>
                <a:lnTo>
                  <a:pt x="192176" y="141655"/>
                </a:lnTo>
                <a:lnTo>
                  <a:pt x="187032" y="136042"/>
                </a:lnTo>
                <a:lnTo>
                  <a:pt x="185750" y="132143"/>
                </a:lnTo>
                <a:lnTo>
                  <a:pt x="185750" y="109347"/>
                </a:lnTo>
                <a:lnTo>
                  <a:pt x="187032" y="105448"/>
                </a:lnTo>
                <a:lnTo>
                  <a:pt x="192176" y="99834"/>
                </a:lnTo>
                <a:lnTo>
                  <a:pt x="195795" y="98437"/>
                </a:lnTo>
                <a:lnTo>
                  <a:pt x="205105" y="98437"/>
                </a:lnTo>
                <a:lnTo>
                  <a:pt x="208737" y="99834"/>
                </a:lnTo>
                <a:lnTo>
                  <a:pt x="213880" y="105448"/>
                </a:lnTo>
                <a:lnTo>
                  <a:pt x="215163" y="109347"/>
                </a:lnTo>
                <a:lnTo>
                  <a:pt x="215163" y="97536"/>
                </a:lnTo>
                <a:lnTo>
                  <a:pt x="212064" y="94513"/>
                </a:lnTo>
                <a:lnTo>
                  <a:pt x="206908" y="92646"/>
                </a:lnTo>
                <a:lnTo>
                  <a:pt x="193992" y="92646"/>
                </a:lnTo>
                <a:lnTo>
                  <a:pt x="188849" y="94513"/>
                </a:lnTo>
                <a:lnTo>
                  <a:pt x="181178" y="101968"/>
                </a:lnTo>
                <a:lnTo>
                  <a:pt x="179260" y="107416"/>
                </a:lnTo>
                <a:lnTo>
                  <a:pt x="179260" y="134073"/>
                </a:lnTo>
                <a:lnTo>
                  <a:pt x="181178" y="139522"/>
                </a:lnTo>
                <a:lnTo>
                  <a:pt x="188849" y="146977"/>
                </a:lnTo>
                <a:lnTo>
                  <a:pt x="193992" y="148844"/>
                </a:lnTo>
                <a:lnTo>
                  <a:pt x="206908" y="148844"/>
                </a:lnTo>
                <a:lnTo>
                  <a:pt x="212064" y="146977"/>
                </a:lnTo>
                <a:lnTo>
                  <a:pt x="216103" y="143052"/>
                </a:lnTo>
                <a:lnTo>
                  <a:pt x="219735" y="139522"/>
                </a:lnTo>
                <a:lnTo>
                  <a:pt x="221653" y="134073"/>
                </a:lnTo>
                <a:lnTo>
                  <a:pt x="221653" y="107416"/>
                </a:lnTo>
                <a:close/>
              </a:path>
              <a:path w="469264" h="149225">
                <a:moveTo>
                  <a:pt x="229984" y="13449"/>
                </a:moveTo>
                <a:lnTo>
                  <a:pt x="223405" y="3822"/>
                </a:lnTo>
                <a:lnTo>
                  <a:pt x="223405" y="13449"/>
                </a:lnTo>
                <a:lnTo>
                  <a:pt x="223393" y="20993"/>
                </a:lnTo>
                <a:lnTo>
                  <a:pt x="222491" y="23177"/>
                </a:lnTo>
                <a:lnTo>
                  <a:pt x="218478" y="26619"/>
                </a:lnTo>
                <a:lnTo>
                  <a:pt x="215747" y="27482"/>
                </a:lnTo>
                <a:lnTo>
                  <a:pt x="198793" y="27482"/>
                </a:lnTo>
                <a:lnTo>
                  <a:pt x="198793" y="6934"/>
                </a:lnTo>
                <a:lnTo>
                  <a:pt x="215798" y="6934"/>
                </a:lnTo>
                <a:lnTo>
                  <a:pt x="218541" y="7810"/>
                </a:lnTo>
                <a:lnTo>
                  <a:pt x="222504" y="11252"/>
                </a:lnTo>
                <a:lnTo>
                  <a:pt x="223405" y="13449"/>
                </a:lnTo>
                <a:lnTo>
                  <a:pt x="223405" y="3822"/>
                </a:lnTo>
                <a:lnTo>
                  <a:pt x="219138" y="1701"/>
                </a:lnTo>
                <a:lnTo>
                  <a:pt x="216242" y="1079"/>
                </a:lnTo>
                <a:lnTo>
                  <a:pt x="192303" y="1079"/>
                </a:lnTo>
                <a:lnTo>
                  <a:pt x="192303" y="55118"/>
                </a:lnTo>
                <a:lnTo>
                  <a:pt x="198793" y="55118"/>
                </a:lnTo>
                <a:lnTo>
                  <a:pt x="198793" y="33350"/>
                </a:lnTo>
                <a:lnTo>
                  <a:pt x="216141" y="33350"/>
                </a:lnTo>
                <a:lnTo>
                  <a:pt x="229984" y="20993"/>
                </a:lnTo>
                <a:lnTo>
                  <a:pt x="229984" y="13449"/>
                </a:lnTo>
                <a:close/>
              </a:path>
              <a:path w="469264" h="149225">
                <a:moveTo>
                  <a:pt x="272529" y="107416"/>
                </a:moveTo>
                <a:lnTo>
                  <a:pt x="270611" y="101968"/>
                </a:lnTo>
                <a:lnTo>
                  <a:pt x="266979" y="98437"/>
                </a:lnTo>
                <a:lnTo>
                  <a:pt x="266039" y="97536"/>
                </a:lnTo>
                <a:lnTo>
                  <a:pt x="266039" y="109347"/>
                </a:lnTo>
                <a:lnTo>
                  <a:pt x="266039" y="132143"/>
                </a:lnTo>
                <a:lnTo>
                  <a:pt x="264756" y="136042"/>
                </a:lnTo>
                <a:lnTo>
                  <a:pt x="259613" y="141655"/>
                </a:lnTo>
                <a:lnTo>
                  <a:pt x="255981" y="143052"/>
                </a:lnTo>
                <a:lnTo>
                  <a:pt x="246672" y="143052"/>
                </a:lnTo>
                <a:lnTo>
                  <a:pt x="243052" y="141655"/>
                </a:lnTo>
                <a:lnTo>
                  <a:pt x="237909" y="136042"/>
                </a:lnTo>
                <a:lnTo>
                  <a:pt x="236626" y="132143"/>
                </a:lnTo>
                <a:lnTo>
                  <a:pt x="236626" y="109347"/>
                </a:lnTo>
                <a:lnTo>
                  <a:pt x="237909" y="105448"/>
                </a:lnTo>
                <a:lnTo>
                  <a:pt x="243052" y="99834"/>
                </a:lnTo>
                <a:lnTo>
                  <a:pt x="246672" y="98437"/>
                </a:lnTo>
                <a:lnTo>
                  <a:pt x="255981" y="98437"/>
                </a:lnTo>
                <a:lnTo>
                  <a:pt x="259613" y="99834"/>
                </a:lnTo>
                <a:lnTo>
                  <a:pt x="264756" y="105448"/>
                </a:lnTo>
                <a:lnTo>
                  <a:pt x="266039" y="109347"/>
                </a:lnTo>
                <a:lnTo>
                  <a:pt x="266039" y="97536"/>
                </a:lnTo>
                <a:lnTo>
                  <a:pt x="262940" y="94513"/>
                </a:lnTo>
                <a:lnTo>
                  <a:pt x="257784" y="92646"/>
                </a:lnTo>
                <a:lnTo>
                  <a:pt x="244868" y="92646"/>
                </a:lnTo>
                <a:lnTo>
                  <a:pt x="239725" y="94513"/>
                </a:lnTo>
                <a:lnTo>
                  <a:pt x="232054" y="101968"/>
                </a:lnTo>
                <a:lnTo>
                  <a:pt x="230136" y="107416"/>
                </a:lnTo>
                <a:lnTo>
                  <a:pt x="230136" y="134073"/>
                </a:lnTo>
                <a:lnTo>
                  <a:pt x="232054" y="139522"/>
                </a:lnTo>
                <a:lnTo>
                  <a:pt x="239725" y="146977"/>
                </a:lnTo>
                <a:lnTo>
                  <a:pt x="244868" y="148844"/>
                </a:lnTo>
                <a:lnTo>
                  <a:pt x="257784" y="148844"/>
                </a:lnTo>
                <a:lnTo>
                  <a:pt x="262940" y="146977"/>
                </a:lnTo>
                <a:lnTo>
                  <a:pt x="266979" y="143052"/>
                </a:lnTo>
                <a:lnTo>
                  <a:pt x="270611" y="139522"/>
                </a:lnTo>
                <a:lnTo>
                  <a:pt x="272529" y="134073"/>
                </a:lnTo>
                <a:lnTo>
                  <a:pt x="272529" y="107416"/>
                </a:lnTo>
                <a:close/>
              </a:path>
              <a:path w="469264" h="149225">
                <a:moveTo>
                  <a:pt x="275082" y="1066"/>
                </a:moveTo>
                <a:lnTo>
                  <a:pt x="233845" y="1066"/>
                </a:lnTo>
                <a:lnTo>
                  <a:pt x="233845" y="6934"/>
                </a:lnTo>
                <a:lnTo>
                  <a:pt x="251218" y="6934"/>
                </a:lnTo>
                <a:lnTo>
                  <a:pt x="251218" y="55118"/>
                </a:lnTo>
                <a:lnTo>
                  <a:pt x="257695" y="55118"/>
                </a:lnTo>
                <a:lnTo>
                  <a:pt x="257695" y="6934"/>
                </a:lnTo>
                <a:lnTo>
                  <a:pt x="275082" y="6934"/>
                </a:lnTo>
                <a:lnTo>
                  <a:pt x="275082" y="1066"/>
                </a:lnTo>
                <a:close/>
              </a:path>
              <a:path w="469264" h="149225">
                <a:moveTo>
                  <a:pt x="321386" y="93713"/>
                </a:moveTo>
                <a:lnTo>
                  <a:pt x="314985" y="93713"/>
                </a:lnTo>
                <a:lnTo>
                  <a:pt x="314985" y="143675"/>
                </a:lnTo>
                <a:lnTo>
                  <a:pt x="313982" y="143675"/>
                </a:lnTo>
                <a:lnTo>
                  <a:pt x="295148" y="93713"/>
                </a:lnTo>
                <a:lnTo>
                  <a:pt x="282562" y="93713"/>
                </a:lnTo>
                <a:lnTo>
                  <a:pt x="282562" y="147764"/>
                </a:lnTo>
                <a:lnTo>
                  <a:pt x="288963" y="147764"/>
                </a:lnTo>
                <a:lnTo>
                  <a:pt x="288963" y="97739"/>
                </a:lnTo>
                <a:lnTo>
                  <a:pt x="290055" y="97739"/>
                </a:lnTo>
                <a:lnTo>
                  <a:pt x="308813" y="147764"/>
                </a:lnTo>
                <a:lnTo>
                  <a:pt x="321386" y="147764"/>
                </a:lnTo>
                <a:lnTo>
                  <a:pt x="321386" y="93713"/>
                </a:lnTo>
                <a:close/>
              </a:path>
              <a:path w="469264" h="149225">
                <a:moveTo>
                  <a:pt x="323405" y="14770"/>
                </a:moveTo>
                <a:lnTo>
                  <a:pt x="321487" y="9321"/>
                </a:lnTo>
                <a:lnTo>
                  <a:pt x="317855" y="5791"/>
                </a:lnTo>
                <a:lnTo>
                  <a:pt x="316915" y="4889"/>
                </a:lnTo>
                <a:lnTo>
                  <a:pt x="316915" y="16700"/>
                </a:lnTo>
                <a:lnTo>
                  <a:pt x="316915" y="39497"/>
                </a:lnTo>
                <a:lnTo>
                  <a:pt x="315633" y="43395"/>
                </a:lnTo>
                <a:lnTo>
                  <a:pt x="310489" y="49009"/>
                </a:lnTo>
                <a:lnTo>
                  <a:pt x="306857" y="50406"/>
                </a:lnTo>
                <a:lnTo>
                  <a:pt x="297548" y="50406"/>
                </a:lnTo>
                <a:lnTo>
                  <a:pt x="293928" y="49009"/>
                </a:lnTo>
                <a:lnTo>
                  <a:pt x="288785" y="43395"/>
                </a:lnTo>
                <a:lnTo>
                  <a:pt x="287502" y="39497"/>
                </a:lnTo>
                <a:lnTo>
                  <a:pt x="287502" y="16700"/>
                </a:lnTo>
                <a:lnTo>
                  <a:pt x="288785" y="12801"/>
                </a:lnTo>
                <a:lnTo>
                  <a:pt x="293928" y="7188"/>
                </a:lnTo>
                <a:lnTo>
                  <a:pt x="297548" y="5791"/>
                </a:lnTo>
                <a:lnTo>
                  <a:pt x="306857" y="5791"/>
                </a:lnTo>
                <a:lnTo>
                  <a:pt x="310489" y="7188"/>
                </a:lnTo>
                <a:lnTo>
                  <a:pt x="315633" y="12801"/>
                </a:lnTo>
                <a:lnTo>
                  <a:pt x="316915" y="16700"/>
                </a:lnTo>
                <a:lnTo>
                  <a:pt x="316915" y="4889"/>
                </a:lnTo>
                <a:lnTo>
                  <a:pt x="313817" y="1866"/>
                </a:lnTo>
                <a:lnTo>
                  <a:pt x="308660" y="0"/>
                </a:lnTo>
                <a:lnTo>
                  <a:pt x="295744" y="0"/>
                </a:lnTo>
                <a:lnTo>
                  <a:pt x="290601" y="1866"/>
                </a:lnTo>
                <a:lnTo>
                  <a:pt x="282930" y="9321"/>
                </a:lnTo>
                <a:lnTo>
                  <a:pt x="281012" y="14770"/>
                </a:lnTo>
                <a:lnTo>
                  <a:pt x="281012" y="41427"/>
                </a:lnTo>
                <a:lnTo>
                  <a:pt x="282930" y="46875"/>
                </a:lnTo>
                <a:lnTo>
                  <a:pt x="290601" y="54330"/>
                </a:lnTo>
                <a:lnTo>
                  <a:pt x="295744" y="56197"/>
                </a:lnTo>
                <a:lnTo>
                  <a:pt x="308660" y="56197"/>
                </a:lnTo>
                <a:lnTo>
                  <a:pt x="313817" y="54330"/>
                </a:lnTo>
                <a:lnTo>
                  <a:pt x="317855" y="50406"/>
                </a:lnTo>
                <a:lnTo>
                  <a:pt x="321487" y="46875"/>
                </a:lnTo>
                <a:lnTo>
                  <a:pt x="323405" y="41427"/>
                </a:lnTo>
                <a:lnTo>
                  <a:pt x="323405" y="14770"/>
                </a:lnTo>
                <a:close/>
              </a:path>
              <a:path w="469264" h="149225">
                <a:moveTo>
                  <a:pt x="373900" y="108254"/>
                </a:moveTo>
                <a:lnTo>
                  <a:pt x="371957" y="102730"/>
                </a:lnTo>
                <a:lnTo>
                  <a:pt x="368655" y="99669"/>
                </a:lnTo>
                <a:lnTo>
                  <a:pt x="367487" y="98590"/>
                </a:lnTo>
                <a:lnTo>
                  <a:pt x="367487" y="109982"/>
                </a:lnTo>
                <a:lnTo>
                  <a:pt x="367487" y="131470"/>
                </a:lnTo>
                <a:lnTo>
                  <a:pt x="366153" y="135458"/>
                </a:lnTo>
                <a:lnTo>
                  <a:pt x="360794" y="140614"/>
                </a:lnTo>
                <a:lnTo>
                  <a:pt x="356590" y="141973"/>
                </a:lnTo>
                <a:lnTo>
                  <a:pt x="344563" y="141973"/>
                </a:lnTo>
                <a:lnTo>
                  <a:pt x="344563" y="99669"/>
                </a:lnTo>
                <a:lnTo>
                  <a:pt x="356831" y="99669"/>
                </a:lnTo>
                <a:lnTo>
                  <a:pt x="360794" y="100926"/>
                </a:lnTo>
                <a:lnTo>
                  <a:pt x="366153" y="105968"/>
                </a:lnTo>
                <a:lnTo>
                  <a:pt x="367487" y="109982"/>
                </a:lnTo>
                <a:lnTo>
                  <a:pt x="367487" y="98590"/>
                </a:lnTo>
                <a:lnTo>
                  <a:pt x="364185" y="95516"/>
                </a:lnTo>
                <a:lnTo>
                  <a:pt x="358698" y="93713"/>
                </a:lnTo>
                <a:lnTo>
                  <a:pt x="330504" y="93713"/>
                </a:lnTo>
                <a:lnTo>
                  <a:pt x="330504" y="99504"/>
                </a:lnTo>
                <a:lnTo>
                  <a:pt x="338074" y="99504"/>
                </a:lnTo>
                <a:lnTo>
                  <a:pt x="338074" y="141973"/>
                </a:lnTo>
                <a:lnTo>
                  <a:pt x="330504" y="141973"/>
                </a:lnTo>
                <a:lnTo>
                  <a:pt x="330504" y="147764"/>
                </a:lnTo>
                <a:lnTo>
                  <a:pt x="358698" y="147764"/>
                </a:lnTo>
                <a:lnTo>
                  <a:pt x="364185" y="145973"/>
                </a:lnTo>
                <a:lnTo>
                  <a:pt x="371957" y="138811"/>
                </a:lnTo>
                <a:lnTo>
                  <a:pt x="373900" y="133273"/>
                </a:lnTo>
                <a:lnTo>
                  <a:pt x="373900" y="108254"/>
                </a:lnTo>
                <a:close/>
              </a:path>
              <a:path w="469264" h="149225">
                <a:moveTo>
                  <a:pt x="424002" y="147764"/>
                </a:moveTo>
                <a:lnTo>
                  <a:pt x="419785" y="134099"/>
                </a:lnTo>
                <a:lnTo>
                  <a:pt x="417969" y="128231"/>
                </a:lnTo>
                <a:lnTo>
                  <a:pt x="411416" y="106984"/>
                </a:lnTo>
                <a:lnTo>
                  <a:pt x="411416" y="128231"/>
                </a:lnTo>
                <a:lnTo>
                  <a:pt x="391731" y="128231"/>
                </a:lnTo>
                <a:lnTo>
                  <a:pt x="401078" y="97663"/>
                </a:lnTo>
                <a:lnTo>
                  <a:pt x="402145" y="97663"/>
                </a:lnTo>
                <a:lnTo>
                  <a:pt x="411416" y="128231"/>
                </a:lnTo>
                <a:lnTo>
                  <a:pt x="411416" y="106984"/>
                </a:lnTo>
                <a:lnTo>
                  <a:pt x="408546" y="97663"/>
                </a:lnTo>
                <a:lnTo>
                  <a:pt x="407327" y="93713"/>
                </a:lnTo>
                <a:lnTo>
                  <a:pt x="395897" y="93713"/>
                </a:lnTo>
                <a:lnTo>
                  <a:pt x="379222" y="147764"/>
                </a:lnTo>
                <a:lnTo>
                  <a:pt x="385927" y="147764"/>
                </a:lnTo>
                <a:lnTo>
                  <a:pt x="390105" y="134099"/>
                </a:lnTo>
                <a:lnTo>
                  <a:pt x="413118" y="134099"/>
                </a:lnTo>
                <a:lnTo>
                  <a:pt x="417283" y="147764"/>
                </a:lnTo>
                <a:lnTo>
                  <a:pt x="424002" y="147764"/>
                </a:lnTo>
                <a:close/>
              </a:path>
              <a:path w="469264" h="149225">
                <a:moveTo>
                  <a:pt x="468693" y="129832"/>
                </a:moveTo>
                <a:lnTo>
                  <a:pt x="452018" y="117817"/>
                </a:lnTo>
                <a:lnTo>
                  <a:pt x="445630" y="116243"/>
                </a:lnTo>
                <a:lnTo>
                  <a:pt x="436575" y="109220"/>
                </a:lnTo>
                <a:lnTo>
                  <a:pt x="436575" y="104432"/>
                </a:lnTo>
                <a:lnTo>
                  <a:pt x="437654" y="102209"/>
                </a:lnTo>
                <a:lnTo>
                  <a:pt x="441985" y="99060"/>
                </a:lnTo>
                <a:lnTo>
                  <a:pt x="444830" y="98285"/>
                </a:lnTo>
                <a:lnTo>
                  <a:pt x="450862" y="98285"/>
                </a:lnTo>
                <a:lnTo>
                  <a:pt x="461200" y="106692"/>
                </a:lnTo>
                <a:lnTo>
                  <a:pt x="461200" y="112560"/>
                </a:lnTo>
                <a:lnTo>
                  <a:pt x="467614" y="112560"/>
                </a:lnTo>
                <a:lnTo>
                  <a:pt x="467614" y="105613"/>
                </a:lnTo>
                <a:lnTo>
                  <a:pt x="466775" y="102539"/>
                </a:lnTo>
                <a:lnTo>
                  <a:pt x="463435" y="97650"/>
                </a:lnTo>
                <a:lnTo>
                  <a:pt x="461137" y="95796"/>
                </a:lnTo>
                <a:lnTo>
                  <a:pt x="455320" y="93281"/>
                </a:lnTo>
                <a:lnTo>
                  <a:pt x="452043" y="92646"/>
                </a:lnTo>
                <a:lnTo>
                  <a:pt x="444779" y="92646"/>
                </a:lnTo>
                <a:lnTo>
                  <a:pt x="430161" y="104355"/>
                </a:lnTo>
                <a:lnTo>
                  <a:pt x="430161" y="110426"/>
                </a:lnTo>
                <a:lnTo>
                  <a:pt x="452666" y="124091"/>
                </a:lnTo>
                <a:lnTo>
                  <a:pt x="454774" y="124752"/>
                </a:lnTo>
                <a:lnTo>
                  <a:pt x="458381" y="126238"/>
                </a:lnTo>
                <a:lnTo>
                  <a:pt x="459778" y="127203"/>
                </a:lnTo>
                <a:lnTo>
                  <a:pt x="461784" y="129578"/>
                </a:lnTo>
                <a:lnTo>
                  <a:pt x="462292" y="131165"/>
                </a:lnTo>
                <a:lnTo>
                  <a:pt x="462292" y="136055"/>
                </a:lnTo>
                <a:lnTo>
                  <a:pt x="461175" y="138455"/>
                </a:lnTo>
                <a:lnTo>
                  <a:pt x="456755" y="142265"/>
                </a:lnTo>
                <a:lnTo>
                  <a:pt x="453542" y="143217"/>
                </a:lnTo>
                <a:lnTo>
                  <a:pt x="445198" y="143217"/>
                </a:lnTo>
                <a:lnTo>
                  <a:pt x="441833" y="142125"/>
                </a:lnTo>
                <a:lnTo>
                  <a:pt x="436575" y="137744"/>
                </a:lnTo>
                <a:lnTo>
                  <a:pt x="435267" y="134416"/>
                </a:lnTo>
                <a:lnTo>
                  <a:pt x="435267" y="128308"/>
                </a:lnTo>
                <a:lnTo>
                  <a:pt x="428853" y="128308"/>
                </a:lnTo>
                <a:lnTo>
                  <a:pt x="428853" y="134150"/>
                </a:lnTo>
                <a:lnTo>
                  <a:pt x="429742" y="137668"/>
                </a:lnTo>
                <a:lnTo>
                  <a:pt x="433298" y="143268"/>
                </a:lnTo>
                <a:lnTo>
                  <a:pt x="435724" y="145376"/>
                </a:lnTo>
                <a:lnTo>
                  <a:pt x="441909" y="148158"/>
                </a:lnTo>
                <a:lnTo>
                  <a:pt x="445414" y="148844"/>
                </a:lnTo>
                <a:lnTo>
                  <a:pt x="449313" y="148844"/>
                </a:lnTo>
                <a:lnTo>
                  <a:pt x="453224" y="148844"/>
                </a:lnTo>
                <a:lnTo>
                  <a:pt x="468693" y="136207"/>
                </a:lnTo>
                <a:lnTo>
                  <a:pt x="468693" y="12983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311536" y="9437503"/>
            <a:ext cx="278130" cy="116205"/>
            <a:chOff x="5311536" y="9437503"/>
            <a:chExt cx="278130" cy="116205"/>
          </a:xfrm>
        </p:grpSpPr>
        <p:sp>
          <p:nvSpPr>
            <p:cNvPr id="10" name="object 10"/>
            <p:cNvSpPr/>
            <p:nvPr/>
          </p:nvSpPr>
          <p:spPr>
            <a:xfrm>
              <a:off x="5315200" y="9441167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15200" y="9476287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15200" y="9511403"/>
              <a:ext cx="270510" cy="38735"/>
            </a:xfrm>
            <a:custGeom>
              <a:avLst/>
              <a:gdLst/>
              <a:ahLst/>
              <a:cxnLst/>
              <a:rect l="l" t="t" r="r" b="b"/>
              <a:pathLst>
                <a:path w="270510" h="38734">
                  <a:moveTo>
                    <a:pt x="0" y="19897"/>
                  </a:moveTo>
                  <a:lnTo>
                    <a:pt x="16604" y="33778"/>
                  </a:lnTo>
                  <a:lnTo>
                    <a:pt x="27632" y="38404"/>
                  </a:lnTo>
                  <a:lnTo>
                    <a:pt x="38026" y="33778"/>
                  </a:lnTo>
                  <a:lnTo>
                    <a:pt x="52730" y="19897"/>
                  </a:lnTo>
                  <a:lnTo>
                    <a:pt x="71905" y="9487"/>
                  </a:lnTo>
                  <a:lnTo>
                    <a:pt x="90031" y="10644"/>
                  </a:lnTo>
                  <a:lnTo>
                    <a:pt x="103531" y="16427"/>
                  </a:lnTo>
                  <a:lnTo>
                    <a:pt x="108826" y="19897"/>
                  </a:lnTo>
                  <a:lnTo>
                    <a:pt x="125430" y="33778"/>
                  </a:lnTo>
                  <a:lnTo>
                    <a:pt x="136458" y="38404"/>
                  </a:lnTo>
                  <a:lnTo>
                    <a:pt x="146852" y="33778"/>
                  </a:lnTo>
                  <a:lnTo>
                    <a:pt x="161556" y="19897"/>
                  </a:lnTo>
                  <a:lnTo>
                    <a:pt x="161391" y="19897"/>
                  </a:lnTo>
                  <a:lnTo>
                    <a:pt x="176741" y="4974"/>
                  </a:lnTo>
                  <a:lnTo>
                    <a:pt x="187701" y="0"/>
                  </a:lnTo>
                  <a:lnTo>
                    <a:pt x="199530" y="4974"/>
                  </a:lnTo>
                  <a:lnTo>
                    <a:pt x="217487" y="19897"/>
                  </a:lnTo>
                  <a:lnTo>
                    <a:pt x="236811" y="29584"/>
                  </a:lnTo>
                  <a:lnTo>
                    <a:pt x="253706" y="28508"/>
                  </a:lnTo>
                  <a:lnTo>
                    <a:pt x="265673" y="23126"/>
                  </a:lnTo>
                  <a:lnTo>
                    <a:pt x="270217" y="19897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638328" y="9636011"/>
            <a:ext cx="526415" cy="149225"/>
          </a:xfrm>
          <a:custGeom>
            <a:avLst/>
            <a:gdLst/>
            <a:ahLst/>
            <a:cxnLst/>
            <a:rect l="l" t="t" r="r" b="b"/>
            <a:pathLst>
              <a:path w="526415" h="149225">
                <a:moveTo>
                  <a:pt x="38836" y="105092"/>
                </a:moveTo>
                <a:lnTo>
                  <a:pt x="38112" y="102539"/>
                </a:lnTo>
                <a:lnTo>
                  <a:pt x="36118" y="99580"/>
                </a:lnTo>
                <a:lnTo>
                  <a:pt x="35229" y="98259"/>
                </a:lnTo>
                <a:lnTo>
                  <a:pt x="33235" y="96608"/>
                </a:lnTo>
                <a:lnTo>
                  <a:pt x="32346" y="96215"/>
                </a:lnTo>
                <a:lnTo>
                  <a:pt x="32346" y="106299"/>
                </a:lnTo>
                <a:lnTo>
                  <a:pt x="32346" y="113017"/>
                </a:lnTo>
                <a:lnTo>
                  <a:pt x="31445" y="115277"/>
                </a:lnTo>
                <a:lnTo>
                  <a:pt x="31381" y="115430"/>
                </a:lnTo>
                <a:lnTo>
                  <a:pt x="27520" y="118872"/>
                </a:lnTo>
                <a:lnTo>
                  <a:pt x="24790" y="119735"/>
                </a:lnTo>
                <a:lnTo>
                  <a:pt x="6489" y="119735"/>
                </a:lnTo>
                <a:lnTo>
                  <a:pt x="6489" y="99580"/>
                </a:lnTo>
                <a:lnTo>
                  <a:pt x="24841" y="99580"/>
                </a:lnTo>
                <a:lnTo>
                  <a:pt x="27584" y="100444"/>
                </a:lnTo>
                <a:lnTo>
                  <a:pt x="31394" y="103898"/>
                </a:lnTo>
                <a:lnTo>
                  <a:pt x="32346" y="106299"/>
                </a:lnTo>
                <a:lnTo>
                  <a:pt x="32346" y="96215"/>
                </a:lnTo>
                <a:lnTo>
                  <a:pt x="28143" y="94297"/>
                </a:lnTo>
                <a:lnTo>
                  <a:pt x="25196" y="93713"/>
                </a:lnTo>
                <a:lnTo>
                  <a:pt x="0" y="93713"/>
                </a:lnTo>
                <a:lnTo>
                  <a:pt x="0" y="147764"/>
                </a:lnTo>
                <a:lnTo>
                  <a:pt x="6489" y="147764"/>
                </a:lnTo>
                <a:lnTo>
                  <a:pt x="6489" y="125603"/>
                </a:lnTo>
                <a:lnTo>
                  <a:pt x="26860" y="125603"/>
                </a:lnTo>
                <a:lnTo>
                  <a:pt x="28143" y="126009"/>
                </a:lnTo>
                <a:lnTo>
                  <a:pt x="29845" y="127660"/>
                </a:lnTo>
                <a:lnTo>
                  <a:pt x="30264" y="128841"/>
                </a:lnTo>
                <a:lnTo>
                  <a:pt x="30264" y="147764"/>
                </a:lnTo>
                <a:lnTo>
                  <a:pt x="36677" y="147764"/>
                </a:lnTo>
                <a:lnTo>
                  <a:pt x="36677" y="127304"/>
                </a:lnTo>
                <a:lnTo>
                  <a:pt x="36080" y="125603"/>
                </a:lnTo>
                <a:lnTo>
                  <a:pt x="33642" y="123240"/>
                </a:lnTo>
                <a:lnTo>
                  <a:pt x="32118" y="122643"/>
                </a:lnTo>
                <a:lnTo>
                  <a:pt x="30264" y="122643"/>
                </a:lnTo>
                <a:lnTo>
                  <a:pt x="30264" y="121513"/>
                </a:lnTo>
                <a:lnTo>
                  <a:pt x="38836" y="112483"/>
                </a:lnTo>
                <a:lnTo>
                  <a:pt x="38836" y="105092"/>
                </a:lnTo>
                <a:close/>
              </a:path>
              <a:path w="526415" h="149225">
                <a:moveTo>
                  <a:pt x="81622" y="141897"/>
                </a:moveTo>
                <a:lnTo>
                  <a:pt x="54444" y="141897"/>
                </a:lnTo>
                <a:lnTo>
                  <a:pt x="54444" y="123520"/>
                </a:lnTo>
                <a:lnTo>
                  <a:pt x="79070" y="123520"/>
                </a:lnTo>
                <a:lnTo>
                  <a:pt x="79070" y="117652"/>
                </a:lnTo>
                <a:lnTo>
                  <a:pt x="54444" y="117652"/>
                </a:lnTo>
                <a:lnTo>
                  <a:pt x="54444" y="99580"/>
                </a:lnTo>
                <a:lnTo>
                  <a:pt x="81229" y="99580"/>
                </a:lnTo>
                <a:lnTo>
                  <a:pt x="81229" y="93713"/>
                </a:lnTo>
                <a:lnTo>
                  <a:pt x="47955" y="93713"/>
                </a:lnTo>
                <a:lnTo>
                  <a:pt x="47955" y="147764"/>
                </a:lnTo>
                <a:lnTo>
                  <a:pt x="81622" y="147764"/>
                </a:lnTo>
                <a:lnTo>
                  <a:pt x="81622" y="141897"/>
                </a:lnTo>
                <a:close/>
              </a:path>
              <a:path w="526415" h="149225">
                <a:moveTo>
                  <a:pt x="123291" y="93713"/>
                </a:moveTo>
                <a:lnTo>
                  <a:pt x="90639" y="93713"/>
                </a:lnTo>
                <a:lnTo>
                  <a:pt x="90639" y="147764"/>
                </a:lnTo>
                <a:lnTo>
                  <a:pt x="97129" y="147764"/>
                </a:lnTo>
                <a:lnTo>
                  <a:pt x="97129" y="123609"/>
                </a:lnTo>
                <a:lnTo>
                  <a:pt x="121208" y="123609"/>
                </a:lnTo>
                <a:lnTo>
                  <a:pt x="121208" y="117729"/>
                </a:lnTo>
                <a:lnTo>
                  <a:pt x="97129" y="117729"/>
                </a:lnTo>
                <a:lnTo>
                  <a:pt x="97129" y="99580"/>
                </a:lnTo>
                <a:lnTo>
                  <a:pt x="123291" y="99580"/>
                </a:lnTo>
                <a:lnTo>
                  <a:pt x="123291" y="93713"/>
                </a:lnTo>
                <a:close/>
              </a:path>
              <a:path w="526415" h="149225">
                <a:moveTo>
                  <a:pt x="170395" y="105092"/>
                </a:moveTo>
                <a:lnTo>
                  <a:pt x="169672" y="102539"/>
                </a:lnTo>
                <a:lnTo>
                  <a:pt x="167678" y="99580"/>
                </a:lnTo>
                <a:lnTo>
                  <a:pt x="166789" y="98259"/>
                </a:lnTo>
                <a:lnTo>
                  <a:pt x="164795" y="96608"/>
                </a:lnTo>
                <a:lnTo>
                  <a:pt x="163906" y="96215"/>
                </a:lnTo>
                <a:lnTo>
                  <a:pt x="163906" y="106299"/>
                </a:lnTo>
                <a:lnTo>
                  <a:pt x="163906" y="113017"/>
                </a:lnTo>
                <a:lnTo>
                  <a:pt x="163004" y="115277"/>
                </a:lnTo>
                <a:lnTo>
                  <a:pt x="162941" y="115430"/>
                </a:lnTo>
                <a:lnTo>
                  <a:pt x="159080" y="118872"/>
                </a:lnTo>
                <a:lnTo>
                  <a:pt x="156349" y="119735"/>
                </a:lnTo>
                <a:lnTo>
                  <a:pt x="138049" y="119735"/>
                </a:lnTo>
                <a:lnTo>
                  <a:pt x="138049" y="99580"/>
                </a:lnTo>
                <a:lnTo>
                  <a:pt x="156400" y="99580"/>
                </a:lnTo>
                <a:lnTo>
                  <a:pt x="159143" y="100444"/>
                </a:lnTo>
                <a:lnTo>
                  <a:pt x="162953" y="103898"/>
                </a:lnTo>
                <a:lnTo>
                  <a:pt x="163906" y="106299"/>
                </a:lnTo>
                <a:lnTo>
                  <a:pt x="163906" y="96215"/>
                </a:lnTo>
                <a:lnTo>
                  <a:pt x="159702" y="94297"/>
                </a:lnTo>
                <a:lnTo>
                  <a:pt x="156756" y="93713"/>
                </a:lnTo>
                <a:lnTo>
                  <a:pt x="131559" y="93713"/>
                </a:lnTo>
                <a:lnTo>
                  <a:pt x="131559" y="147764"/>
                </a:lnTo>
                <a:lnTo>
                  <a:pt x="138049" y="147764"/>
                </a:lnTo>
                <a:lnTo>
                  <a:pt x="138049" y="125603"/>
                </a:lnTo>
                <a:lnTo>
                  <a:pt x="158419" y="125603"/>
                </a:lnTo>
                <a:lnTo>
                  <a:pt x="159702" y="126009"/>
                </a:lnTo>
                <a:lnTo>
                  <a:pt x="161404" y="127660"/>
                </a:lnTo>
                <a:lnTo>
                  <a:pt x="161823" y="128841"/>
                </a:lnTo>
                <a:lnTo>
                  <a:pt x="161823" y="147764"/>
                </a:lnTo>
                <a:lnTo>
                  <a:pt x="168236" y="147764"/>
                </a:lnTo>
                <a:lnTo>
                  <a:pt x="168236" y="127304"/>
                </a:lnTo>
                <a:lnTo>
                  <a:pt x="167640" y="125603"/>
                </a:lnTo>
                <a:lnTo>
                  <a:pt x="165201" y="123240"/>
                </a:lnTo>
                <a:lnTo>
                  <a:pt x="163677" y="122643"/>
                </a:lnTo>
                <a:lnTo>
                  <a:pt x="161823" y="122643"/>
                </a:lnTo>
                <a:lnTo>
                  <a:pt x="161823" y="121513"/>
                </a:lnTo>
                <a:lnTo>
                  <a:pt x="164134" y="120789"/>
                </a:lnTo>
                <a:lnTo>
                  <a:pt x="165658" y="119735"/>
                </a:lnTo>
                <a:lnTo>
                  <a:pt x="166154" y="119392"/>
                </a:lnTo>
                <a:lnTo>
                  <a:pt x="169418" y="115430"/>
                </a:lnTo>
                <a:lnTo>
                  <a:pt x="169545" y="115277"/>
                </a:lnTo>
                <a:lnTo>
                  <a:pt x="170395" y="112483"/>
                </a:lnTo>
                <a:lnTo>
                  <a:pt x="170395" y="105092"/>
                </a:lnTo>
                <a:close/>
              </a:path>
              <a:path w="526415" h="149225">
                <a:moveTo>
                  <a:pt x="185991" y="93713"/>
                </a:moveTo>
                <a:lnTo>
                  <a:pt x="179514" y="93713"/>
                </a:lnTo>
                <a:lnTo>
                  <a:pt x="179514" y="147764"/>
                </a:lnTo>
                <a:lnTo>
                  <a:pt x="185991" y="147764"/>
                </a:lnTo>
                <a:lnTo>
                  <a:pt x="185991" y="93713"/>
                </a:lnTo>
                <a:close/>
              </a:path>
              <a:path w="526415" h="149225">
                <a:moveTo>
                  <a:pt x="213791" y="55118"/>
                </a:moveTo>
                <a:lnTo>
                  <a:pt x="209575" y="41452"/>
                </a:lnTo>
                <a:lnTo>
                  <a:pt x="207759" y="35585"/>
                </a:lnTo>
                <a:lnTo>
                  <a:pt x="201206" y="14363"/>
                </a:lnTo>
                <a:lnTo>
                  <a:pt x="201206" y="35585"/>
                </a:lnTo>
                <a:lnTo>
                  <a:pt x="181521" y="35585"/>
                </a:lnTo>
                <a:lnTo>
                  <a:pt x="190868" y="5016"/>
                </a:lnTo>
                <a:lnTo>
                  <a:pt x="191935" y="5016"/>
                </a:lnTo>
                <a:lnTo>
                  <a:pt x="201206" y="35585"/>
                </a:lnTo>
                <a:lnTo>
                  <a:pt x="201206" y="14363"/>
                </a:lnTo>
                <a:lnTo>
                  <a:pt x="198323" y="5016"/>
                </a:lnTo>
                <a:lnTo>
                  <a:pt x="197116" y="1066"/>
                </a:lnTo>
                <a:lnTo>
                  <a:pt x="185686" y="1066"/>
                </a:lnTo>
                <a:lnTo>
                  <a:pt x="169011" y="55118"/>
                </a:lnTo>
                <a:lnTo>
                  <a:pt x="175717" y="55118"/>
                </a:lnTo>
                <a:lnTo>
                  <a:pt x="179895" y="41452"/>
                </a:lnTo>
                <a:lnTo>
                  <a:pt x="202907" y="41452"/>
                </a:lnTo>
                <a:lnTo>
                  <a:pt x="207073" y="55118"/>
                </a:lnTo>
                <a:lnTo>
                  <a:pt x="213791" y="55118"/>
                </a:lnTo>
                <a:close/>
              </a:path>
              <a:path w="526415" h="149225">
                <a:moveTo>
                  <a:pt x="236715" y="106070"/>
                </a:moveTo>
                <a:lnTo>
                  <a:pt x="235038" y="101396"/>
                </a:lnTo>
                <a:lnTo>
                  <a:pt x="228346" y="94399"/>
                </a:lnTo>
                <a:lnTo>
                  <a:pt x="223481" y="92646"/>
                </a:lnTo>
                <a:lnTo>
                  <a:pt x="210667" y="92646"/>
                </a:lnTo>
                <a:lnTo>
                  <a:pt x="205549" y="94513"/>
                </a:lnTo>
                <a:lnTo>
                  <a:pt x="197929" y="101968"/>
                </a:lnTo>
                <a:lnTo>
                  <a:pt x="196024" y="107416"/>
                </a:lnTo>
                <a:lnTo>
                  <a:pt x="196024" y="131711"/>
                </a:lnTo>
                <a:lnTo>
                  <a:pt x="212394" y="148844"/>
                </a:lnTo>
                <a:lnTo>
                  <a:pt x="216408" y="148844"/>
                </a:lnTo>
                <a:lnTo>
                  <a:pt x="219189" y="148844"/>
                </a:lnTo>
                <a:lnTo>
                  <a:pt x="229768" y="141897"/>
                </a:lnTo>
                <a:lnTo>
                  <a:pt x="230847" y="141897"/>
                </a:lnTo>
                <a:lnTo>
                  <a:pt x="230847" y="147764"/>
                </a:lnTo>
                <a:lnTo>
                  <a:pt x="236715" y="147764"/>
                </a:lnTo>
                <a:lnTo>
                  <a:pt x="236715" y="122059"/>
                </a:lnTo>
                <a:lnTo>
                  <a:pt x="214020" y="122059"/>
                </a:lnTo>
                <a:lnTo>
                  <a:pt x="214020" y="127622"/>
                </a:lnTo>
                <a:lnTo>
                  <a:pt x="230390" y="127622"/>
                </a:lnTo>
                <a:lnTo>
                  <a:pt x="230390" y="133197"/>
                </a:lnTo>
                <a:lnTo>
                  <a:pt x="229311" y="136626"/>
                </a:lnTo>
                <a:lnTo>
                  <a:pt x="225044" y="141770"/>
                </a:lnTo>
                <a:lnTo>
                  <a:pt x="221703" y="143052"/>
                </a:lnTo>
                <a:lnTo>
                  <a:pt x="212559" y="143052"/>
                </a:lnTo>
                <a:lnTo>
                  <a:pt x="208940" y="141655"/>
                </a:lnTo>
                <a:lnTo>
                  <a:pt x="203796" y="136042"/>
                </a:lnTo>
                <a:lnTo>
                  <a:pt x="202514" y="132118"/>
                </a:lnTo>
                <a:lnTo>
                  <a:pt x="202514" y="109372"/>
                </a:lnTo>
                <a:lnTo>
                  <a:pt x="203796" y="105448"/>
                </a:lnTo>
                <a:lnTo>
                  <a:pt x="208940" y="99834"/>
                </a:lnTo>
                <a:lnTo>
                  <a:pt x="212534" y="98437"/>
                </a:lnTo>
                <a:lnTo>
                  <a:pt x="220141" y="98437"/>
                </a:lnTo>
                <a:lnTo>
                  <a:pt x="230314" y="112331"/>
                </a:lnTo>
                <a:lnTo>
                  <a:pt x="236715" y="112331"/>
                </a:lnTo>
                <a:lnTo>
                  <a:pt x="236715" y="106070"/>
                </a:lnTo>
                <a:close/>
              </a:path>
              <a:path w="526415" h="149225">
                <a:moveTo>
                  <a:pt x="258800" y="13449"/>
                </a:moveTo>
                <a:lnTo>
                  <a:pt x="258051" y="10655"/>
                </a:lnTo>
                <a:lnTo>
                  <a:pt x="255651" y="6934"/>
                </a:lnTo>
                <a:lnTo>
                  <a:pt x="255066" y="6019"/>
                </a:lnTo>
                <a:lnTo>
                  <a:pt x="253047" y="4229"/>
                </a:lnTo>
                <a:lnTo>
                  <a:pt x="252209" y="3822"/>
                </a:lnTo>
                <a:lnTo>
                  <a:pt x="252209" y="13449"/>
                </a:lnTo>
                <a:lnTo>
                  <a:pt x="252209" y="20993"/>
                </a:lnTo>
                <a:lnTo>
                  <a:pt x="251307" y="23177"/>
                </a:lnTo>
                <a:lnTo>
                  <a:pt x="247294" y="26619"/>
                </a:lnTo>
                <a:lnTo>
                  <a:pt x="244563" y="27482"/>
                </a:lnTo>
                <a:lnTo>
                  <a:pt x="227609" y="27482"/>
                </a:lnTo>
                <a:lnTo>
                  <a:pt x="227609" y="6934"/>
                </a:lnTo>
                <a:lnTo>
                  <a:pt x="244614" y="6934"/>
                </a:lnTo>
                <a:lnTo>
                  <a:pt x="247357" y="7810"/>
                </a:lnTo>
                <a:lnTo>
                  <a:pt x="251320" y="11252"/>
                </a:lnTo>
                <a:lnTo>
                  <a:pt x="252209" y="13449"/>
                </a:lnTo>
                <a:lnTo>
                  <a:pt x="252209" y="3822"/>
                </a:lnTo>
                <a:lnTo>
                  <a:pt x="247954" y="1701"/>
                </a:lnTo>
                <a:lnTo>
                  <a:pt x="245059" y="1079"/>
                </a:lnTo>
                <a:lnTo>
                  <a:pt x="221119" y="1079"/>
                </a:lnTo>
                <a:lnTo>
                  <a:pt x="221119" y="55118"/>
                </a:lnTo>
                <a:lnTo>
                  <a:pt x="227609" y="55118"/>
                </a:lnTo>
                <a:lnTo>
                  <a:pt x="227609" y="33350"/>
                </a:lnTo>
                <a:lnTo>
                  <a:pt x="244957" y="33350"/>
                </a:lnTo>
                <a:lnTo>
                  <a:pt x="247802" y="32727"/>
                </a:lnTo>
                <a:lnTo>
                  <a:pt x="252958" y="30264"/>
                </a:lnTo>
                <a:lnTo>
                  <a:pt x="255003" y="28473"/>
                </a:lnTo>
                <a:lnTo>
                  <a:pt x="255638" y="27482"/>
                </a:lnTo>
                <a:lnTo>
                  <a:pt x="258038" y="23787"/>
                </a:lnTo>
                <a:lnTo>
                  <a:pt x="258800" y="20993"/>
                </a:lnTo>
                <a:lnTo>
                  <a:pt x="258800" y="13449"/>
                </a:lnTo>
                <a:close/>
              </a:path>
              <a:path w="526415" h="149225">
                <a:moveTo>
                  <a:pt x="281419" y="141897"/>
                </a:moveTo>
                <a:lnTo>
                  <a:pt x="254241" y="141897"/>
                </a:lnTo>
                <a:lnTo>
                  <a:pt x="254241" y="123520"/>
                </a:lnTo>
                <a:lnTo>
                  <a:pt x="278866" y="123520"/>
                </a:lnTo>
                <a:lnTo>
                  <a:pt x="278866" y="117652"/>
                </a:lnTo>
                <a:lnTo>
                  <a:pt x="254241" y="117652"/>
                </a:lnTo>
                <a:lnTo>
                  <a:pt x="254241" y="99580"/>
                </a:lnTo>
                <a:lnTo>
                  <a:pt x="281025" y="99580"/>
                </a:lnTo>
                <a:lnTo>
                  <a:pt x="281025" y="93713"/>
                </a:lnTo>
                <a:lnTo>
                  <a:pt x="247751" y="93713"/>
                </a:lnTo>
                <a:lnTo>
                  <a:pt x="247751" y="147764"/>
                </a:lnTo>
                <a:lnTo>
                  <a:pt x="281419" y="147764"/>
                </a:lnTo>
                <a:lnTo>
                  <a:pt x="281419" y="141897"/>
                </a:lnTo>
                <a:close/>
              </a:path>
              <a:path w="526415" h="149225">
                <a:moveTo>
                  <a:pt x="303885" y="1066"/>
                </a:moveTo>
                <a:lnTo>
                  <a:pt x="262648" y="1066"/>
                </a:lnTo>
                <a:lnTo>
                  <a:pt x="262648" y="6934"/>
                </a:lnTo>
                <a:lnTo>
                  <a:pt x="280022" y="6934"/>
                </a:lnTo>
                <a:lnTo>
                  <a:pt x="280022" y="55118"/>
                </a:lnTo>
                <a:lnTo>
                  <a:pt x="286499" y="55118"/>
                </a:lnTo>
                <a:lnTo>
                  <a:pt x="286499" y="6934"/>
                </a:lnTo>
                <a:lnTo>
                  <a:pt x="303885" y="6934"/>
                </a:lnTo>
                <a:lnTo>
                  <a:pt x="303885" y="1066"/>
                </a:lnTo>
                <a:close/>
              </a:path>
              <a:path w="526415" h="149225">
                <a:moveTo>
                  <a:pt x="329285" y="105092"/>
                </a:moveTo>
                <a:lnTo>
                  <a:pt x="328561" y="102539"/>
                </a:lnTo>
                <a:lnTo>
                  <a:pt x="326567" y="99580"/>
                </a:lnTo>
                <a:lnTo>
                  <a:pt x="325678" y="98259"/>
                </a:lnTo>
                <a:lnTo>
                  <a:pt x="323684" y="96608"/>
                </a:lnTo>
                <a:lnTo>
                  <a:pt x="322795" y="96215"/>
                </a:lnTo>
                <a:lnTo>
                  <a:pt x="322795" y="106299"/>
                </a:lnTo>
                <a:lnTo>
                  <a:pt x="322795" y="113017"/>
                </a:lnTo>
                <a:lnTo>
                  <a:pt x="321894" y="115277"/>
                </a:lnTo>
                <a:lnTo>
                  <a:pt x="321830" y="115430"/>
                </a:lnTo>
                <a:lnTo>
                  <a:pt x="317969" y="118872"/>
                </a:lnTo>
                <a:lnTo>
                  <a:pt x="315239" y="119735"/>
                </a:lnTo>
                <a:lnTo>
                  <a:pt x="296938" y="119735"/>
                </a:lnTo>
                <a:lnTo>
                  <a:pt x="296938" y="99580"/>
                </a:lnTo>
                <a:lnTo>
                  <a:pt x="315290" y="99580"/>
                </a:lnTo>
                <a:lnTo>
                  <a:pt x="318033" y="100444"/>
                </a:lnTo>
                <a:lnTo>
                  <a:pt x="321843" y="103898"/>
                </a:lnTo>
                <a:lnTo>
                  <a:pt x="322795" y="106299"/>
                </a:lnTo>
                <a:lnTo>
                  <a:pt x="322795" y="96215"/>
                </a:lnTo>
                <a:lnTo>
                  <a:pt x="318592" y="94297"/>
                </a:lnTo>
                <a:lnTo>
                  <a:pt x="315645" y="93713"/>
                </a:lnTo>
                <a:lnTo>
                  <a:pt x="290449" y="93713"/>
                </a:lnTo>
                <a:lnTo>
                  <a:pt x="290449" y="147764"/>
                </a:lnTo>
                <a:lnTo>
                  <a:pt x="296938" y="147764"/>
                </a:lnTo>
                <a:lnTo>
                  <a:pt x="296938" y="125603"/>
                </a:lnTo>
                <a:lnTo>
                  <a:pt x="317309" y="125603"/>
                </a:lnTo>
                <a:lnTo>
                  <a:pt x="318592" y="126009"/>
                </a:lnTo>
                <a:lnTo>
                  <a:pt x="320294" y="127660"/>
                </a:lnTo>
                <a:lnTo>
                  <a:pt x="320713" y="128841"/>
                </a:lnTo>
                <a:lnTo>
                  <a:pt x="320713" y="147764"/>
                </a:lnTo>
                <a:lnTo>
                  <a:pt x="327126" y="147764"/>
                </a:lnTo>
                <a:lnTo>
                  <a:pt x="327126" y="127304"/>
                </a:lnTo>
                <a:lnTo>
                  <a:pt x="326529" y="125603"/>
                </a:lnTo>
                <a:lnTo>
                  <a:pt x="324091" y="123240"/>
                </a:lnTo>
                <a:lnTo>
                  <a:pt x="322567" y="122643"/>
                </a:lnTo>
                <a:lnTo>
                  <a:pt x="320713" y="122643"/>
                </a:lnTo>
                <a:lnTo>
                  <a:pt x="320713" y="121513"/>
                </a:lnTo>
                <a:lnTo>
                  <a:pt x="323024" y="120789"/>
                </a:lnTo>
                <a:lnTo>
                  <a:pt x="324548" y="119735"/>
                </a:lnTo>
                <a:lnTo>
                  <a:pt x="325043" y="119392"/>
                </a:lnTo>
                <a:lnTo>
                  <a:pt x="328307" y="115430"/>
                </a:lnTo>
                <a:lnTo>
                  <a:pt x="328434" y="115277"/>
                </a:lnTo>
                <a:lnTo>
                  <a:pt x="329285" y="112483"/>
                </a:lnTo>
                <a:lnTo>
                  <a:pt x="329285" y="105092"/>
                </a:lnTo>
                <a:close/>
              </a:path>
              <a:path w="526415" h="149225">
                <a:moveTo>
                  <a:pt x="352209" y="14770"/>
                </a:moveTo>
                <a:lnTo>
                  <a:pt x="350291" y="9321"/>
                </a:lnTo>
                <a:lnTo>
                  <a:pt x="346659" y="5791"/>
                </a:lnTo>
                <a:lnTo>
                  <a:pt x="345719" y="4889"/>
                </a:lnTo>
                <a:lnTo>
                  <a:pt x="345719" y="16700"/>
                </a:lnTo>
                <a:lnTo>
                  <a:pt x="345719" y="39497"/>
                </a:lnTo>
                <a:lnTo>
                  <a:pt x="344436" y="43395"/>
                </a:lnTo>
                <a:lnTo>
                  <a:pt x="339293" y="49009"/>
                </a:lnTo>
                <a:lnTo>
                  <a:pt x="335661" y="50406"/>
                </a:lnTo>
                <a:lnTo>
                  <a:pt x="326339" y="50406"/>
                </a:lnTo>
                <a:lnTo>
                  <a:pt x="322732" y="49009"/>
                </a:lnTo>
                <a:lnTo>
                  <a:pt x="317588" y="43395"/>
                </a:lnTo>
                <a:lnTo>
                  <a:pt x="316306" y="39497"/>
                </a:lnTo>
                <a:lnTo>
                  <a:pt x="316306" y="16700"/>
                </a:lnTo>
                <a:lnTo>
                  <a:pt x="317588" y="12801"/>
                </a:lnTo>
                <a:lnTo>
                  <a:pt x="322732" y="7188"/>
                </a:lnTo>
                <a:lnTo>
                  <a:pt x="326339" y="5791"/>
                </a:lnTo>
                <a:lnTo>
                  <a:pt x="335661" y="5791"/>
                </a:lnTo>
                <a:lnTo>
                  <a:pt x="339293" y="7188"/>
                </a:lnTo>
                <a:lnTo>
                  <a:pt x="344436" y="12801"/>
                </a:lnTo>
                <a:lnTo>
                  <a:pt x="345719" y="16700"/>
                </a:lnTo>
                <a:lnTo>
                  <a:pt x="345719" y="4889"/>
                </a:lnTo>
                <a:lnTo>
                  <a:pt x="342620" y="1866"/>
                </a:lnTo>
                <a:lnTo>
                  <a:pt x="337464" y="0"/>
                </a:lnTo>
                <a:lnTo>
                  <a:pt x="324548" y="0"/>
                </a:lnTo>
                <a:lnTo>
                  <a:pt x="319405" y="1866"/>
                </a:lnTo>
                <a:lnTo>
                  <a:pt x="311734" y="9321"/>
                </a:lnTo>
                <a:lnTo>
                  <a:pt x="309816" y="14770"/>
                </a:lnTo>
                <a:lnTo>
                  <a:pt x="309816" y="41427"/>
                </a:lnTo>
                <a:lnTo>
                  <a:pt x="311734" y="46875"/>
                </a:lnTo>
                <a:lnTo>
                  <a:pt x="319405" y="54330"/>
                </a:lnTo>
                <a:lnTo>
                  <a:pt x="324548" y="56197"/>
                </a:lnTo>
                <a:lnTo>
                  <a:pt x="337464" y="56197"/>
                </a:lnTo>
                <a:lnTo>
                  <a:pt x="342620" y="54330"/>
                </a:lnTo>
                <a:lnTo>
                  <a:pt x="346659" y="50406"/>
                </a:lnTo>
                <a:lnTo>
                  <a:pt x="350291" y="46875"/>
                </a:lnTo>
                <a:lnTo>
                  <a:pt x="352209" y="41427"/>
                </a:lnTo>
                <a:lnTo>
                  <a:pt x="352209" y="14770"/>
                </a:lnTo>
                <a:close/>
              </a:path>
              <a:path w="526415" h="149225">
                <a:moveTo>
                  <a:pt x="378929" y="147764"/>
                </a:moveTo>
                <a:lnTo>
                  <a:pt x="374713" y="134099"/>
                </a:lnTo>
                <a:lnTo>
                  <a:pt x="372897" y="128231"/>
                </a:lnTo>
                <a:lnTo>
                  <a:pt x="366344" y="106984"/>
                </a:lnTo>
                <a:lnTo>
                  <a:pt x="366344" y="128231"/>
                </a:lnTo>
                <a:lnTo>
                  <a:pt x="346659" y="128231"/>
                </a:lnTo>
                <a:lnTo>
                  <a:pt x="356006" y="97663"/>
                </a:lnTo>
                <a:lnTo>
                  <a:pt x="357073" y="97663"/>
                </a:lnTo>
                <a:lnTo>
                  <a:pt x="366344" y="128231"/>
                </a:lnTo>
                <a:lnTo>
                  <a:pt x="366344" y="106984"/>
                </a:lnTo>
                <a:lnTo>
                  <a:pt x="363474" y="97663"/>
                </a:lnTo>
                <a:lnTo>
                  <a:pt x="362254" y="93713"/>
                </a:lnTo>
                <a:lnTo>
                  <a:pt x="350824" y="93713"/>
                </a:lnTo>
                <a:lnTo>
                  <a:pt x="334149" y="147764"/>
                </a:lnTo>
                <a:lnTo>
                  <a:pt x="340855" y="147764"/>
                </a:lnTo>
                <a:lnTo>
                  <a:pt x="345033" y="134099"/>
                </a:lnTo>
                <a:lnTo>
                  <a:pt x="368046" y="134099"/>
                </a:lnTo>
                <a:lnTo>
                  <a:pt x="372211" y="147764"/>
                </a:lnTo>
                <a:lnTo>
                  <a:pt x="378929" y="147764"/>
                </a:lnTo>
                <a:close/>
              </a:path>
              <a:path w="526415" h="149225">
                <a:moveTo>
                  <a:pt x="427088" y="108254"/>
                </a:moveTo>
                <a:lnTo>
                  <a:pt x="425145" y="102730"/>
                </a:lnTo>
                <a:lnTo>
                  <a:pt x="421855" y="99669"/>
                </a:lnTo>
                <a:lnTo>
                  <a:pt x="420674" y="98577"/>
                </a:lnTo>
                <a:lnTo>
                  <a:pt x="420674" y="109982"/>
                </a:lnTo>
                <a:lnTo>
                  <a:pt x="420674" y="131470"/>
                </a:lnTo>
                <a:lnTo>
                  <a:pt x="419341" y="135458"/>
                </a:lnTo>
                <a:lnTo>
                  <a:pt x="413981" y="140614"/>
                </a:lnTo>
                <a:lnTo>
                  <a:pt x="409790" y="141973"/>
                </a:lnTo>
                <a:lnTo>
                  <a:pt x="397751" y="141973"/>
                </a:lnTo>
                <a:lnTo>
                  <a:pt x="397751" y="99669"/>
                </a:lnTo>
                <a:lnTo>
                  <a:pt x="410019" y="99669"/>
                </a:lnTo>
                <a:lnTo>
                  <a:pt x="413981" y="100926"/>
                </a:lnTo>
                <a:lnTo>
                  <a:pt x="419341" y="105968"/>
                </a:lnTo>
                <a:lnTo>
                  <a:pt x="420674" y="109982"/>
                </a:lnTo>
                <a:lnTo>
                  <a:pt x="420674" y="98577"/>
                </a:lnTo>
                <a:lnTo>
                  <a:pt x="417372" y="95516"/>
                </a:lnTo>
                <a:lnTo>
                  <a:pt x="411886" y="93713"/>
                </a:lnTo>
                <a:lnTo>
                  <a:pt x="383692" y="93713"/>
                </a:lnTo>
                <a:lnTo>
                  <a:pt x="383692" y="99504"/>
                </a:lnTo>
                <a:lnTo>
                  <a:pt x="391261" y="99504"/>
                </a:lnTo>
                <a:lnTo>
                  <a:pt x="391261" y="141973"/>
                </a:lnTo>
                <a:lnTo>
                  <a:pt x="383692" y="141973"/>
                </a:lnTo>
                <a:lnTo>
                  <a:pt x="383692" y="147764"/>
                </a:lnTo>
                <a:lnTo>
                  <a:pt x="411886" y="147764"/>
                </a:lnTo>
                <a:lnTo>
                  <a:pt x="417372" y="145973"/>
                </a:lnTo>
                <a:lnTo>
                  <a:pt x="425145" y="138811"/>
                </a:lnTo>
                <a:lnTo>
                  <a:pt x="427088" y="133273"/>
                </a:lnTo>
                <a:lnTo>
                  <a:pt x="427088" y="108254"/>
                </a:lnTo>
                <a:close/>
              </a:path>
              <a:path w="526415" h="149225">
                <a:moveTo>
                  <a:pt x="477507" y="107416"/>
                </a:moveTo>
                <a:lnTo>
                  <a:pt x="475589" y="101968"/>
                </a:lnTo>
                <a:lnTo>
                  <a:pt x="471957" y="98437"/>
                </a:lnTo>
                <a:lnTo>
                  <a:pt x="471017" y="97536"/>
                </a:lnTo>
                <a:lnTo>
                  <a:pt x="471017" y="109347"/>
                </a:lnTo>
                <a:lnTo>
                  <a:pt x="471017" y="132143"/>
                </a:lnTo>
                <a:lnTo>
                  <a:pt x="469734" y="136042"/>
                </a:lnTo>
                <a:lnTo>
                  <a:pt x="464591" y="141655"/>
                </a:lnTo>
                <a:lnTo>
                  <a:pt x="460959" y="143052"/>
                </a:lnTo>
                <a:lnTo>
                  <a:pt x="451637" y="143052"/>
                </a:lnTo>
                <a:lnTo>
                  <a:pt x="448030" y="141655"/>
                </a:lnTo>
                <a:lnTo>
                  <a:pt x="442887" y="136042"/>
                </a:lnTo>
                <a:lnTo>
                  <a:pt x="441604" y="132143"/>
                </a:lnTo>
                <a:lnTo>
                  <a:pt x="441604" y="109347"/>
                </a:lnTo>
                <a:lnTo>
                  <a:pt x="442887" y="105448"/>
                </a:lnTo>
                <a:lnTo>
                  <a:pt x="448030" y="99834"/>
                </a:lnTo>
                <a:lnTo>
                  <a:pt x="451637" y="98437"/>
                </a:lnTo>
                <a:lnTo>
                  <a:pt x="460959" y="98437"/>
                </a:lnTo>
                <a:lnTo>
                  <a:pt x="464591" y="99834"/>
                </a:lnTo>
                <a:lnTo>
                  <a:pt x="469734" y="105448"/>
                </a:lnTo>
                <a:lnTo>
                  <a:pt x="471017" y="109347"/>
                </a:lnTo>
                <a:lnTo>
                  <a:pt x="471017" y="97536"/>
                </a:lnTo>
                <a:lnTo>
                  <a:pt x="467918" y="94513"/>
                </a:lnTo>
                <a:lnTo>
                  <a:pt x="462762" y="92646"/>
                </a:lnTo>
                <a:lnTo>
                  <a:pt x="449846" y="92646"/>
                </a:lnTo>
                <a:lnTo>
                  <a:pt x="444703" y="94513"/>
                </a:lnTo>
                <a:lnTo>
                  <a:pt x="437032" y="101968"/>
                </a:lnTo>
                <a:lnTo>
                  <a:pt x="435114" y="107416"/>
                </a:lnTo>
                <a:lnTo>
                  <a:pt x="435114" y="134073"/>
                </a:lnTo>
                <a:lnTo>
                  <a:pt x="437032" y="139522"/>
                </a:lnTo>
                <a:lnTo>
                  <a:pt x="444703" y="146977"/>
                </a:lnTo>
                <a:lnTo>
                  <a:pt x="449846" y="148844"/>
                </a:lnTo>
                <a:lnTo>
                  <a:pt x="462762" y="148844"/>
                </a:lnTo>
                <a:lnTo>
                  <a:pt x="467918" y="146977"/>
                </a:lnTo>
                <a:lnTo>
                  <a:pt x="471957" y="143052"/>
                </a:lnTo>
                <a:lnTo>
                  <a:pt x="475589" y="139522"/>
                </a:lnTo>
                <a:lnTo>
                  <a:pt x="477507" y="134073"/>
                </a:lnTo>
                <a:lnTo>
                  <a:pt x="477507" y="107416"/>
                </a:lnTo>
                <a:close/>
              </a:path>
              <a:path w="526415" h="149225">
                <a:moveTo>
                  <a:pt x="526389" y="105092"/>
                </a:moveTo>
                <a:lnTo>
                  <a:pt x="525665" y="102539"/>
                </a:lnTo>
                <a:lnTo>
                  <a:pt x="523671" y="99580"/>
                </a:lnTo>
                <a:lnTo>
                  <a:pt x="522782" y="98259"/>
                </a:lnTo>
                <a:lnTo>
                  <a:pt x="520788" y="96608"/>
                </a:lnTo>
                <a:lnTo>
                  <a:pt x="519899" y="96215"/>
                </a:lnTo>
                <a:lnTo>
                  <a:pt x="519899" y="106299"/>
                </a:lnTo>
                <a:lnTo>
                  <a:pt x="519899" y="113017"/>
                </a:lnTo>
                <a:lnTo>
                  <a:pt x="518985" y="115277"/>
                </a:lnTo>
                <a:lnTo>
                  <a:pt x="518934" y="115430"/>
                </a:lnTo>
                <a:lnTo>
                  <a:pt x="515073" y="118872"/>
                </a:lnTo>
                <a:lnTo>
                  <a:pt x="512343" y="119735"/>
                </a:lnTo>
                <a:lnTo>
                  <a:pt x="494042" y="119735"/>
                </a:lnTo>
                <a:lnTo>
                  <a:pt x="494042" y="99580"/>
                </a:lnTo>
                <a:lnTo>
                  <a:pt x="512394" y="99580"/>
                </a:lnTo>
                <a:lnTo>
                  <a:pt x="515137" y="100444"/>
                </a:lnTo>
                <a:lnTo>
                  <a:pt x="518947" y="103898"/>
                </a:lnTo>
                <a:lnTo>
                  <a:pt x="519899" y="106299"/>
                </a:lnTo>
                <a:lnTo>
                  <a:pt x="519899" y="96215"/>
                </a:lnTo>
                <a:lnTo>
                  <a:pt x="515696" y="94297"/>
                </a:lnTo>
                <a:lnTo>
                  <a:pt x="512749" y="93713"/>
                </a:lnTo>
                <a:lnTo>
                  <a:pt x="487553" y="93713"/>
                </a:lnTo>
                <a:lnTo>
                  <a:pt x="487553" y="147764"/>
                </a:lnTo>
                <a:lnTo>
                  <a:pt x="494042" y="147764"/>
                </a:lnTo>
                <a:lnTo>
                  <a:pt x="494042" y="125603"/>
                </a:lnTo>
                <a:lnTo>
                  <a:pt x="514413" y="125603"/>
                </a:lnTo>
                <a:lnTo>
                  <a:pt x="515696" y="126009"/>
                </a:lnTo>
                <a:lnTo>
                  <a:pt x="517398" y="127660"/>
                </a:lnTo>
                <a:lnTo>
                  <a:pt x="517817" y="128841"/>
                </a:lnTo>
                <a:lnTo>
                  <a:pt x="517817" y="147764"/>
                </a:lnTo>
                <a:lnTo>
                  <a:pt x="524230" y="147764"/>
                </a:lnTo>
                <a:lnTo>
                  <a:pt x="524230" y="127304"/>
                </a:lnTo>
                <a:lnTo>
                  <a:pt x="523633" y="125603"/>
                </a:lnTo>
                <a:lnTo>
                  <a:pt x="521195" y="123240"/>
                </a:lnTo>
                <a:lnTo>
                  <a:pt x="519671" y="122643"/>
                </a:lnTo>
                <a:lnTo>
                  <a:pt x="517817" y="122643"/>
                </a:lnTo>
                <a:lnTo>
                  <a:pt x="517817" y="121513"/>
                </a:lnTo>
                <a:lnTo>
                  <a:pt x="520128" y="120789"/>
                </a:lnTo>
                <a:lnTo>
                  <a:pt x="521652" y="119735"/>
                </a:lnTo>
                <a:lnTo>
                  <a:pt x="522147" y="119392"/>
                </a:lnTo>
                <a:lnTo>
                  <a:pt x="525411" y="115430"/>
                </a:lnTo>
                <a:lnTo>
                  <a:pt x="525538" y="115277"/>
                </a:lnTo>
                <a:lnTo>
                  <a:pt x="526389" y="112483"/>
                </a:lnTo>
                <a:lnTo>
                  <a:pt x="526389" y="10509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02" y="9341703"/>
            <a:ext cx="205994" cy="22703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907011" y="9636011"/>
            <a:ext cx="510540" cy="149225"/>
          </a:xfrm>
          <a:custGeom>
            <a:avLst/>
            <a:gdLst/>
            <a:ahLst/>
            <a:cxnLst/>
            <a:rect l="l" t="t" r="r" b="b"/>
            <a:pathLst>
              <a:path w="510539" h="149225">
                <a:moveTo>
                  <a:pt x="33820" y="141897"/>
                </a:moveTo>
                <a:lnTo>
                  <a:pt x="6489" y="141897"/>
                </a:lnTo>
                <a:lnTo>
                  <a:pt x="6489" y="93713"/>
                </a:lnTo>
                <a:lnTo>
                  <a:pt x="0" y="93713"/>
                </a:lnTo>
                <a:lnTo>
                  <a:pt x="0" y="147764"/>
                </a:lnTo>
                <a:lnTo>
                  <a:pt x="33820" y="147764"/>
                </a:lnTo>
                <a:lnTo>
                  <a:pt x="33820" y="141897"/>
                </a:lnTo>
                <a:close/>
              </a:path>
              <a:path w="510539" h="149225">
                <a:moveTo>
                  <a:pt x="81915" y="147764"/>
                </a:moveTo>
                <a:lnTo>
                  <a:pt x="77698" y="134099"/>
                </a:lnTo>
                <a:lnTo>
                  <a:pt x="75895" y="128231"/>
                </a:lnTo>
                <a:lnTo>
                  <a:pt x="69329" y="106972"/>
                </a:lnTo>
                <a:lnTo>
                  <a:pt x="69329" y="128231"/>
                </a:lnTo>
                <a:lnTo>
                  <a:pt x="49644" y="128231"/>
                </a:lnTo>
                <a:lnTo>
                  <a:pt x="58991" y="97663"/>
                </a:lnTo>
                <a:lnTo>
                  <a:pt x="60058" y="97663"/>
                </a:lnTo>
                <a:lnTo>
                  <a:pt x="69329" y="128231"/>
                </a:lnTo>
                <a:lnTo>
                  <a:pt x="69329" y="106972"/>
                </a:lnTo>
                <a:lnTo>
                  <a:pt x="66459" y="97663"/>
                </a:lnTo>
                <a:lnTo>
                  <a:pt x="65239" y="93713"/>
                </a:lnTo>
                <a:lnTo>
                  <a:pt x="53809" y="93713"/>
                </a:lnTo>
                <a:lnTo>
                  <a:pt x="37134" y="147764"/>
                </a:lnTo>
                <a:lnTo>
                  <a:pt x="43840" y="147764"/>
                </a:lnTo>
                <a:lnTo>
                  <a:pt x="48018" y="134099"/>
                </a:lnTo>
                <a:lnTo>
                  <a:pt x="71031" y="134099"/>
                </a:lnTo>
                <a:lnTo>
                  <a:pt x="75196" y="147764"/>
                </a:lnTo>
                <a:lnTo>
                  <a:pt x="81915" y="147764"/>
                </a:lnTo>
                <a:close/>
              </a:path>
              <a:path w="510539" h="149225">
                <a:moveTo>
                  <a:pt x="128930" y="93713"/>
                </a:moveTo>
                <a:lnTo>
                  <a:pt x="122212" y="93713"/>
                </a:lnTo>
                <a:lnTo>
                  <a:pt x="107467" y="143827"/>
                </a:lnTo>
                <a:lnTo>
                  <a:pt x="106476" y="143827"/>
                </a:lnTo>
                <a:lnTo>
                  <a:pt x="91719" y="93713"/>
                </a:lnTo>
                <a:lnTo>
                  <a:pt x="85001" y="93713"/>
                </a:lnTo>
                <a:lnTo>
                  <a:pt x="101295" y="147764"/>
                </a:lnTo>
                <a:lnTo>
                  <a:pt x="112649" y="147764"/>
                </a:lnTo>
                <a:lnTo>
                  <a:pt x="128930" y="93713"/>
                </a:lnTo>
                <a:close/>
              </a:path>
              <a:path w="510539" h="149225">
                <a:moveTo>
                  <a:pt x="176796" y="147764"/>
                </a:moveTo>
                <a:lnTo>
                  <a:pt x="172580" y="134099"/>
                </a:lnTo>
                <a:lnTo>
                  <a:pt x="170776" y="128231"/>
                </a:lnTo>
                <a:lnTo>
                  <a:pt x="164211" y="106972"/>
                </a:lnTo>
                <a:lnTo>
                  <a:pt x="164211" y="128231"/>
                </a:lnTo>
                <a:lnTo>
                  <a:pt x="144526" y="128231"/>
                </a:lnTo>
                <a:lnTo>
                  <a:pt x="153873" y="97663"/>
                </a:lnTo>
                <a:lnTo>
                  <a:pt x="154940" y="97663"/>
                </a:lnTo>
                <a:lnTo>
                  <a:pt x="164211" y="128231"/>
                </a:lnTo>
                <a:lnTo>
                  <a:pt x="164211" y="106972"/>
                </a:lnTo>
                <a:lnTo>
                  <a:pt x="161340" y="97663"/>
                </a:lnTo>
                <a:lnTo>
                  <a:pt x="160121" y="93713"/>
                </a:lnTo>
                <a:lnTo>
                  <a:pt x="148691" y="93713"/>
                </a:lnTo>
                <a:lnTo>
                  <a:pt x="132016" y="147764"/>
                </a:lnTo>
                <a:lnTo>
                  <a:pt x="138722" y="147764"/>
                </a:lnTo>
                <a:lnTo>
                  <a:pt x="142900" y="134099"/>
                </a:lnTo>
                <a:lnTo>
                  <a:pt x="165912" y="134099"/>
                </a:lnTo>
                <a:lnTo>
                  <a:pt x="170078" y="147764"/>
                </a:lnTo>
                <a:lnTo>
                  <a:pt x="176796" y="147764"/>
                </a:lnTo>
                <a:close/>
              </a:path>
              <a:path w="510539" h="149225">
                <a:moveTo>
                  <a:pt x="205714" y="55118"/>
                </a:moveTo>
                <a:lnTo>
                  <a:pt x="201498" y="41452"/>
                </a:lnTo>
                <a:lnTo>
                  <a:pt x="199682" y="35585"/>
                </a:lnTo>
                <a:lnTo>
                  <a:pt x="193128" y="14363"/>
                </a:lnTo>
                <a:lnTo>
                  <a:pt x="193128" y="35585"/>
                </a:lnTo>
                <a:lnTo>
                  <a:pt x="173443" y="35585"/>
                </a:lnTo>
                <a:lnTo>
                  <a:pt x="182791" y="5016"/>
                </a:lnTo>
                <a:lnTo>
                  <a:pt x="183857" y="5016"/>
                </a:lnTo>
                <a:lnTo>
                  <a:pt x="193128" y="35585"/>
                </a:lnTo>
                <a:lnTo>
                  <a:pt x="193128" y="14363"/>
                </a:lnTo>
                <a:lnTo>
                  <a:pt x="190246" y="5016"/>
                </a:lnTo>
                <a:lnTo>
                  <a:pt x="189039" y="1066"/>
                </a:lnTo>
                <a:lnTo>
                  <a:pt x="177609" y="1066"/>
                </a:lnTo>
                <a:lnTo>
                  <a:pt x="160934" y="55118"/>
                </a:lnTo>
                <a:lnTo>
                  <a:pt x="167640" y="55118"/>
                </a:lnTo>
                <a:lnTo>
                  <a:pt x="171818" y="41452"/>
                </a:lnTo>
                <a:lnTo>
                  <a:pt x="194830" y="41452"/>
                </a:lnTo>
                <a:lnTo>
                  <a:pt x="198996" y="55118"/>
                </a:lnTo>
                <a:lnTo>
                  <a:pt x="205714" y="55118"/>
                </a:lnTo>
                <a:close/>
              </a:path>
              <a:path w="510539" h="149225">
                <a:moveTo>
                  <a:pt x="223799" y="93713"/>
                </a:moveTo>
                <a:lnTo>
                  <a:pt x="217081" y="93713"/>
                </a:lnTo>
                <a:lnTo>
                  <a:pt x="202336" y="143827"/>
                </a:lnTo>
                <a:lnTo>
                  <a:pt x="201345" y="143827"/>
                </a:lnTo>
                <a:lnTo>
                  <a:pt x="186588" y="93713"/>
                </a:lnTo>
                <a:lnTo>
                  <a:pt x="179870" y="93713"/>
                </a:lnTo>
                <a:lnTo>
                  <a:pt x="196164" y="147764"/>
                </a:lnTo>
                <a:lnTo>
                  <a:pt x="207518" y="147764"/>
                </a:lnTo>
                <a:lnTo>
                  <a:pt x="223799" y="93713"/>
                </a:lnTo>
                <a:close/>
              </a:path>
              <a:path w="510539" h="149225">
                <a:moveTo>
                  <a:pt x="250723" y="13449"/>
                </a:moveTo>
                <a:lnTo>
                  <a:pt x="249974" y="10655"/>
                </a:lnTo>
                <a:lnTo>
                  <a:pt x="247573" y="6934"/>
                </a:lnTo>
                <a:lnTo>
                  <a:pt x="246989" y="6019"/>
                </a:lnTo>
                <a:lnTo>
                  <a:pt x="244970" y="4229"/>
                </a:lnTo>
                <a:lnTo>
                  <a:pt x="244132" y="3822"/>
                </a:lnTo>
                <a:lnTo>
                  <a:pt x="244132" y="13449"/>
                </a:lnTo>
                <a:lnTo>
                  <a:pt x="244132" y="20993"/>
                </a:lnTo>
                <a:lnTo>
                  <a:pt x="243230" y="23177"/>
                </a:lnTo>
                <a:lnTo>
                  <a:pt x="239217" y="26619"/>
                </a:lnTo>
                <a:lnTo>
                  <a:pt x="236486" y="27482"/>
                </a:lnTo>
                <a:lnTo>
                  <a:pt x="219532" y="27482"/>
                </a:lnTo>
                <a:lnTo>
                  <a:pt x="219532" y="6934"/>
                </a:lnTo>
                <a:lnTo>
                  <a:pt x="236537" y="6934"/>
                </a:lnTo>
                <a:lnTo>
                  <a:pt x="239280" y="7810"/>
                </a:lnTo>
                <a:lnTo>
                  <a:pt x="243243" y="11252"/>
                </a:lnTo>
                <a:lnTo>
                  <a:pt x="244132" y="13449"/>
                </a:lnTo>
                <a:lnTo>
                  <a:pt x="244132" y="3822"/>
                </a:lnTo>
                <a:lnTo>
                  <a:pt x="239877" y="1701"/>
                </a:lnTo>
                <a:lnTo>
                  <a:pt x="236982" y="1079"/>
                </a:lnTo>
                <a:lnTo>
                  <a:pt x="213042" y="1079"/>
                </a:lnTo>
                <a:lnTo>
                  <a:pt x="213042" y="55118"/>
                </a:lnTo>
                <a:lnTo>
                  <a:pt x="219532" y="55118"/>
                </a:lnTo>
                <a:lnTo>
                  <a:pt x="219532" y="33350"/>
                </a:lnTo>
                <a:lnTo>
                  <a:pt x="236880" y="33350"/>
                </a:lnTo>
                <a:lnTo>
                  <a:pt x="239725" y="32727"/>
                </a:lnTo>
                <a:lnTo>
                  <a:pt x="244881" y="30264"/>
                </a:lnTo>
                <a:lnTo>
                  <a:pt x="246926" y="28473"/>
                </a:lnTo>
                <a:lnTo>
                  <a:pt x="247561" y="27482"/>
                </a:lnTo>
                <a:lnTo>
                  <a:pt x="249948" y="23787"/>
                </a:lnTo>
                <a:lnTo>
                  <a:pt x="250723" y="20993"/>
                </a:lnTo>
                <a:lnTo>
                  <a:pt x="250723" y="13449"/>
                </a:lnTo>
                <a:close/>
              </a:path>
              <a:path w="510539" h="149225">
                <a:moveTo>
                  <a:pt x="271678" y="147764"/>
                </a:moveTo>
                <a:lnTo>
                  <a:pt x="267462" y="134099"/>
                </a:lnTo>
                <a:lnTo>
                  <a:pt x="265658" y="128231"/>
                </a:lnTo>
                <a:lnTo>
                  <a:pt x="259092" y="106972"/>
                </a:lnTo>
                <a:lnTo>
                  <a:pt x="259092" y="128231"/>
                </a:lnTo>
                <a:lnTo>
                  <a:pt x="239407" y="128231"/>
                </a:lnTo>
                <a:lnTo>
                  <a:pt x="248754" y="97663"/>
                </a:lnTo>
                <a:lnTo>
                  <a:pt x="249821" y="97663"/>
                </a:lnTo>
                <a:lnTo>
                  <a:pt x="259092" y="128231"/>
                </a:lnTo>
                <a:lnTo>
                  <a:pt x="259092" y="106972"/>
                </a:lnTo>
                <a:lnTo>
                  <a:pt x="256222" y="97663"/>
                </a:lnTo>
                <a:lnTo>
                  <a:pt x="255003" y="93713"/>
                </a:lnTo>
                <a:lnTo>
                  <a:pt x="243573" y="93713"/>
                </a:lnTo>
                <a:lnTo>
                  <a:pt x="226898" y="147764"/>
                </a:lnTo>
                <a:lnTo>
                  <a:pt x="233603" y="147764"/>
                </a:lnTo>
                <a:lnTo>
                  <a:pt x="237782" y="134099"/>
                </a:lnTo>
                <a:lnTo>
                  <a:pt x="260794" y="134099"/>
                </a:lnTo>
                <a:lnTo>
                  <a:pt x="264960" y="147764"/>
                </a:lnTo>
                <a:lnTo>
                  <a:pt x="271678" y="147764"/>
                </a:lnTo>
                <a:close/>
              </a:path>
              <a:path w="510539" h="149225">
                <a:moveTo>
                  <a:pt x="295821" y="1066"/>
                </a:moveTo>
                <a:lnTo>
                  <a:pt x="254584" y="1066"/>
                </a:lnTo>
                <a:lnTo>
                  <a:pt x="254584" y="6934"/>
                </a:lnTo>
                <a:lnTo>
                  <a:pt x="271957" y="6934"/>
                </a:lnTo>
                <a:lnTo>
                  <a:pt x="271957" y="55118"/>
                </a:lnTo>
                <a:lnTo>
                  <a:pt x="278434" y="55118"/>
                </a:lnTo>
                <a:lnTo>
                  <a:pt x="278434" y="6934"/>
                </a:lnTo>
                <a:lnTo>
                  <a:pt x="295821" y="6934"/>
                </a:lnTo>
                <a:lnTo>
                  <a:pt x="295821" y="1066"/>
                </a:lnTo>
                <a:close/>
              </a:path>
              <a:path w="510539" h="149225">
                <a:moveTo>
                  <a:pt x="315302" y="93726"/>
                </a:moveTo>
                <a:lnTo>
                  <a:pt x="293446" y="93726"/>
                </a:lnTo>
                <a:lnTo>
                  <a:pt x="293446" y="99593"/>
                </a:lnTo>
                <a:lnTo>
                  <a:pt x="302945" y="99593"/>
                </a:lnTo>
                <a:lnTo>
                  <a:pt x="302945" y="134950"/>
                </a:lnTo>
                <a:lnTo>
                  <a:pt x="302196" y="137693"/>
                </a:lnTo>
                <a:lnTo>
                  <a:pt x="299212" y="141859"/>
                </a:lnTo>
                <a:lnTo>
                  <a:pt x="296672" y="142900"/>
                </a:lnTo>
                <a:lnTo>
                  <a:pt x="289509" y="142900"/>
                </a:lnTo>
                <a:lnTo>
                  <a:pt x="286842" y="141846"/>
                </a:lnTo>
                <a:lnTo>
                  <a:pt x="283298" y="137629"/>
                </a:lnTo>
                <a:lnTo>
                  <a:pt x="282409" y="134899"/>
                </a:lnTo>
                <a:lnTo>
                  <a:pt x="282409" y="127381"/>
                </a:lnTo>
                <a:lnTo>
                  <a:pt x="275996" y="127381"/>
                </a:lnTo>
                <a:lnTo>
                  <a:pt x="275996" y="137109"/>
                </a:lnTo>
                <a:lnTo>
                  <a:pt x="277533" y="141389"/>
                </a:lnTo>
                <a:lnTo>
                  <a:pt x="283654" y="147358"/>
                </a:lnTo>
                <a:lnTo>
                  <a:pt x="287845" y="148844"/>
                </a:lnTo>
                <a:lnTo>
                  <a:pt x="293141" y="148844"/>
                </a:lnTo>
                <a:lnTo>
                  <a:pt x="298437" y="148844"/>
                </a:lnTo>
                <a:lnTo>
                  <a:pt x="302488" y="147370"/>
                </a:lnTo>
                <a:lnTo>
                  <a:pt x="308038" y="141452"/>
                </a:lnTo>
                <a:lnTo>
                  <a:pt x="309422" y="137160"/>
                </a:lnTo>
                <a:lnTo>
                  <a:pt x="309422" y="99593"/>
                </a:lnTo>
                <a:lnTo>
                  <a:pt x="315302" y="99593"/>
                </a:lnTo>
                <a:lnTo>
                  <a:pt x="315302" y="93726"/>
                </a:lnTo>
                <a:close/>
              </a:path>
              <a:path w="510539" h="149225">
                <a:moveTo>
                  <a:pt x="330593" y="93713"/>
                </a:moveTo>
                <a:lnTo>
                  <a:pt x="324104" y="93713"/>
                </a:lnTo>
                <a:lnTo>
                  <a:pt x="324104" y="147764"/>
                </a:lnTo>
                <a:lnTo>
                  <a:pt x="330593" y="147764"/>
                </a:lnTo>
                <a:lnTo>
                  <a:pt x="330593" y="93713"/>
                </a:lnTo>
                <a:close/>
              </a:path>
              <a:path w="510539" h="149225">
                <a:moveTo>
                  <a:pt x="344131" y="14770"/>
                </a:moveTo>
                <a:lnTo>
                  <a:pt x="342214" y="9321"/>
                </a:lnTo>
                <a:lnTo>
                  <a:pt x="338582" y="5791"/>
                </a:lnTo>
                <a:lnTo>
                  <a:pt x="337642" y="4889"/>
                </a:lnTo>
                <a:lnTo>
                  <a:pt x="337642" y="16700"/>
                </a:lnTo>
                <a:lnTo>
                  <a:pt x="337642" y="39497"/>
                </a:lnTo>
                <a:lnTo>
                  <a:pt x="336359" y="43395"/>
                </a:lnTo>
                <a:lnTo>
                  <a:pt x="331216" y="49009"/>
                </a:lnTo>
                <a:lnTo>
                  <a:pt x="327583" y="50406"/>
                </a:lnTo>
                <a:lnTo>
                  <a:pt x="318274" y="50406"/>
                </a:lnTo>
                <a:lnTo>
                  <a:pt x="314655" y="49009"/>
                </a:lnTo>
                <a:lnTo>
                  <a:pt x="309511" y="43395"/>
                </a:lnTo>
                <a:lnTo>
                  <a:pt x="308229" y="39497"/>
                </a:lnTo>
                <a:lnTo>
                  <a:pt x="308229" y="16700"/>
                </a:lnTo>
                <a:lnTo>
                  <a:pt x="309511" y="12801"/>
                </a:lnTo>
                <a:lnTo>
                  <a:pt x="314655" y="7188"/>
                </a:lnTo>
                <a:lnTo>
                  <a:pt x="318274" y="5791"/>
                </a:lnTo>
                <a:lnTo>
                  <a:pt x="327583" y="5791"/>
                </a:lnTo>
                <a:lnTo>
                  <a:pt x="331216" y="7188"/>
                </a:lnTo>
                <a:lnTo>
                  <a:pt x="336359" y="12801"/>
                </a:lnTo>
                <a:lnTo>
                  <a:pt x="337642" y="16700"/>
                </a:lnTo>
                <a:lnTo>
                  <a:pt x="337642" y="4889"/>
                </a:lnTo>
                <a:lnTo>
                  <a:pt x="334543" y="1866"/>
                </a:lnTo>
                <a:lnTo>
                  <a:pt x="329387" y="0"/>
                </a:lnTo>
                <a:lnTo>
                  <a:pt x="316471" y="0"/>
                </a:lnTo>
                <a:lnTo>
                  <a:pt x="311327" y="1866"/>
                </a:lnTo>
                <a:lnTo>
                  <a:pt x="303657" y="9321"/>
                </a:lnTo>
                <a:lnTo>
                  <a:pt x="301739" y="14770"/>
                </a:lnTo>
                <a:lnTo>
                  <a:pt x="301739" y="41427"/>
                </a:lnTo>
                <a:lnTo>
                  <a:pt x="303657" y="46875"/>
                </a:lnTo>
                <a:lnTo>
                  <a:pt x="311327" y="54330"/>
                </a:lnTo>
                <a:lnTo>
                  <a:pt x="316471" y="56197"/>
                </a:lnTo>
                <a:lnTo>
                  <a:pt x="329387" y="56197"/>
                </a:lnTo>
                <a:lnTo>
                  <a:pt x="334543" y="54330"/>
                </a:lnTo>
                <a:lnTo>
                  <a:pt x="338582" y="50406"/>
                </a:lnTo>
                <a:lnTo>
                  <a:pt x="342214" y="46875"/>
                </a:lnTo>
                <a:lnTo>
                  <a:pt x="344131" y="41427"/>
                </a:lnTo>
                <a:lnTo>
                  <a:pt x="344131" y="14770"/>
                </a:lnTo>
                <a:close/>
              </a:path>
              <a:path w="510539" h="149225">
                <a:moveTo>
                  <a:pt x="375983" y="141897"/>
                </a:moveTo>
                <a:lnTo>
                  <a:pt x="348653" y="141897"/>
                </a:lnTo>
                <a:lnTo>
                  <a:pt x="348653" y="93713"/>
                </a:lnTo>
                <a:lnTo>
                  <a:pt x="342163" y="93713"/>
                </a:lnTo>
                <a:lnTo>
                  <a:pt x="342163" y="147764"/>
                </a:lnTo>
                <a:lnTo>
                  <a:pt x="375983" y="147764"/>
                </a:lnTo>
                <a:lnTo>
                  <a:pt x="375983" y="141897"/>
                </a:lnTo>
                <a:close/>
              </a:path>
              <a:path w="510539" h="149225">
                <a:moveTo>
                  <a:pt x="417360" y="141897"/>
                </a:moveTo>
                <a:lnTo>
                  <a:pt x="390029" y="141897"/>
                </a:lnTo>
                <a:lnTo>
                  <a:pt x="390029" y="93713"/>
                </a:lnTo>
                <a:lnTo>
                  <a:pt x="383540" y="93713"/>
                </a:lnTo>
                <a:lnTo>
                  <a:pt x="383540" y="147764"/>
                </a:lnTo>
                <a:lnTo>
                  <a:pt x="417360" y="147764"/>
                </a:lnTo>
                <a:lnTo>
                  <a:pt x="417360" y="141897"/>
                </a:lnTo>
                <a:close/>
              </a:path>
              <a:path w="510539" h="149225">
                <a:moveTo>
                  <a:pt x="465455" y="147764"/>
                </a:moveTo>
                <a:lnTo>
                  <a:pt x="461238" y="134099"/>
                </a:lnTo>
                <a:lnTo>
                  <a:pt x="459435" y="128231"/>
                </a:lnTo>
                <a:lnTo>
                  <a:pt x="452869" y="106972"/>
                </a:lnTo>
                <a:lnTo>
                  <a:pt x="452869" y="128231"/>
                </a:lnTo>
                <a:lnTo>
                  <a:pt x="433184" y="128231"/>
                </a:lnTo>
                <a:lnTo>
                  <a:pt x="442531" y="97663"/>
                </a:lnTo>
                <a:lnTo>
                  <a:pt x="443598" y="97663"/>
                </a:lnTo>
                <a:lnTo>
                  <a:pt x="452869" y="128231"/>
                </a:lnTo>
                <a:lnTo>
                  <a:pt x="452869" y="106972"/>
                </a:lnTo>
                <a:lnTo>
                  <a:pt x="449999" y="97663"/>
                </a:lnTo>
                <a:lnTo>
                  <a:pt x="448779" y="93713"/>
                </a:lnTo>
                <a:lnTo>
                  <a:pt x="437349" y="93713"/>
                </a:lnTo>
                <a:lnTo>
                  <a:pt x="420674" y="147764"/>
                </a:lnTo>
                <a:lnTo>
                  <a:pt x="427380" y="147764"/>
                </a:lnTo>
                <a:lnTo>
                  <a:pt x="431558" y="134099"/>
                </a:lnTo>
                <a:lnTo>
                  <a:pt x="454571" y="134099"/>
                </a:lnTo>
                <a:lnTo>
                  <a:pt x="458736" y="147764"/>
                </a:lnTo>
                <a:lnTo>
                  <a:pt x="465455" y="147764"/>
                </a:lnTo>
                <a:close/>
              </a:path>
              <a:path w="510539" h="149225">
                <a:moveTo>
                  <a:pt x="510159" y="129832"/>
                </a:moveTo>
                <a:lnTo>
                  <a:pt x="493483" y="117817"/>
                </a:lnTo>
                <a:lnTo>
                  <a:pt x="487095" y="116243"/>
                </a:lnTo>
                <a:lnTo>
                  <a:pt x="478040" y="109220"/>
                </a:lnTo>
                <a:lnTo>
                  <a:pt x="478040" y="104432"/>
                </a:lnTo>
                <a:lnTo>
                  <a:pt x="479120" y="102209"/>
                </a:lnTo>
                <a:lnTo>
                  <a:pt x="483450" y="99060"/>
                </a:lnTo>
                <a:lnTo>
                  <a:pt x="486295" y="98285"/>
                </a:lnTo>
                <a:lnTo>
                  <a:pt x="492328" y="98285"/>
                </a:lnTo>
                <a:lnTo>
                  <a:pt x="502666" y="106692"/>
                </a:lnTo>
                <a:lnTo>
                  <a:pt x="502666" y="112560"/>
                </a:lnTo>
                <a:lnTo>
                  <a:pt x="509079" y="112560"/>
                </a:lnTo>
                <a:lnTo>
                  <a:pt x="509079" y="105613"/>
                </a:lnTo>
                <a:lnTo>
                  <a:pt x="508241" y="102539"/>
                </a:lnTo>
                <a:lnTo>
                  <a:pt x="504901" y="97650"/>
                </a:lnTo>
                <a:lnTo>
                  <a:pt x="502602" y="95796"/>
                </a:lnTo>
                <a:lnTo>
                  <a:pt x="496785" y="93281"/>
                </a:lnTo>
                <a:lnTo>
                  <a:pt x="493509" y="92646"/>
                </a:lnTo>
                <a:lnTo>
                  <a:pt x="486244" y="92646"/>
                </a:lnTo>
                <a:lnTo>
                  <a:pt x="471627" y="104355"/>
                </a:lnTo>
                <a:lnTo>
                  <a:pt x="471627" y="110426"/>
                </a:lnTo>
                <a:lnTo>
                  <a:pt x="494131" y="124091"/>
                </a:lnTo>
                <a:lnTo>
                  <a:pt x="496239" y="124752"/>
                </a:lnTo>
                <a:lnTo>
                  <a:pt x="499846" y="126238"/>
                </a:lnTo>
                <a:lnTo>
                  <a:pt x="501243" y="127203"/>
                </a:lnTo>
                <a:lnTo>
                  <a:pt x="503250" y="129578"/>
                </a:lnTo>
                <a:lnTo>
                  <a:pt x="503758" y="131165"/>
                </a:lnTo>
                <a:lnTo>
                  <a:pt x="503758" y="136055"/>
                </a:lnTo>
                <a:lnTo>
                  <a:pt x="502640" y="138455"/>
                </a:lnTo>
                <a:lnTo>
                  <a:pt x="498221" y="142265"/>
                </a:lnTo>
                <a:lnTo>
                  <a:pt x="495007" y="143217"/>
                </a:lnTo>
                <a:lnTo>
                  <a:pt x="486664" y="143217"/>
                </a:lnTo>
                <a:lnTo>
                  <a:pt x="483298" y="142125"/>
                </a:lnTo>
                <a:lnTo>
                  <a:pt x="478040" y="137744"/>
                </a:lnTo>
                <a:lnTo>
                  <a:pt x="476732" y="134416"/>
                </a:lnTo>
                <a:lnTo>
                  <a:pt x="476732" y="128308"/>
                </a:lnTo>
                <a:lnTo>
                  <a:pt x="470319" y="128308"/>
                </a:lnTo>
                <a:lnTo>
                  <a:pt x="470319" y="134150"/>
                </a:lnTo>
                <a:lnTo>
                  <a:pt x="471208" y="137668"/>
                </a:lnTo>
                <a:lnTo>
                  <a:pt x="474764" y="143268"/>
                </a:lnTo>
                <a:lnTo>
                  <a:pt x="477189" y="145376"/>
                </a:lnTo>
                <a:lnTo>
                  <a:pt x="483374" y="148158"/>
                </a:lnTo>
                <a:lnTo>
                  <a:pt x="486879" y="148844"/>
                </a:lnTo>
                <a:lnTo>
                  <a:pt x="490778" y="148844"/>
                </a:lnTo>
                <a:lnTo>
                  <a:pt x="494690" y="148844"/>
                </a:lnTo>
                <a:lnTo>
                  <a:pt x="510159" y="136207"/>
                </a:lnTo>
                <a:lnTo>
                  <a:pt x="510159" y="12983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979132" y="9286584"/>
            <a:ext cx="363855" cy="292735"/>
            <a:chOff x="5979132" y="9286584"/>
            <a:chExt cx="363855" cy="292735"/>
          </a:xfrm>
        </p:grpSpPr>
        <p:sp>
          <p:nvSpPr>
            <p:cNvPr id="17" name="object 17"/>
            <p:cNvSpPr/>
            <p:nvPr/>
          </p:nvSpPr>
          <p:spPr>
            <a:xfrm>
              <a:off x="6149201" y="9290404"/>
              <a:ext cx="25400" cy="53975"/>
            </a:xfrm>
            <a:custGeom>
              <a:avLst/>
              <a:gdLst/>
              <a:ahLst/>
              <a:cxnLst/>
              <a:rect l="l" t="t" r="r" b="b"/>
              <a:pathLst>
                <a:path w="25400" h="53975">
                  <a:moveTo>
                    <a:pt x="11906" y="0"/>
                  </a:moveTo>
                  <a:lnTo>
                    <a:pt x="19230" y="7089"/>
                  </a:lnTo>
                  <a:lnTo>
                    <a:pt x="25336" y="25179"/>
                  </a:lnTo>
                  <a:lnTo>
                    <a:pt x="25279" y="44100"/>
                  </a:lnTo>
                  <a:lnTo>
                    <a:pt x="14116" y="53682"/>
                  </a:lnTo>
                  <a:lnTo>
                    <a:pt x="2715" y="47727"/>
                  </a:lnTo>
                  <a:lnTo>
                    <a:pt x="0" y="31956"/>
                  </a:lnTo>
                  <a:lnTo>
                    <a:pt x="3789" y="13627"/>
                  </a:lnTo>
                  <a:lnTo>
                    <a:pt x="11906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66764" y="9290281"/>
              <a:ext cx="25400" cy="53975"/>
            </a:xfrm>
            <a:custGeom>
              <a:avLst/>
              <a:gdLst/>
              <a:ahLst/>
              <a:cxnLst/>
              <a:rect l="l" t="t" r="r" b="b"/>
              <a:pathLst>
                <a:path w="25400" h="53975">
                  <a:moveTo>
                    <a:pt x="12503" y="0"/>
                  </a:moveTo>
                  <a:lnTo>
                    <a:pt x="19452" y="7175"/>
                  </a:lnTo>
                  <a:lnTo>
                    <a:pt x="25269" y="25379"/>
                  </a:lnTo>
                  <a:lnTo>
                    <a:pt x="25301" y="44343"/>
                  </a:lnTo>
                  <a:lnTo>
                    <a:pt x="14890" y="53797"/>
                  </a:lnTo>
                  <a:lnTo>
                    <a:pt x="2673" y="47991"/>
                  </a:lnTo>
                  <a:lnTo>
                    <a:pt x="0" y="32489"/>
                  </a:lnTo>
                  <a:lnTo>
                    <a:pt x="4175" y="14192"/>
                  </a:lnTo>
                  <a:lnTo>
                    <a:pt x="12503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31280" y="9290248"/>
              <a:ext cx="26034" cy="53975"/>
            </a:xfrm>
            <a:custGeom>
              <a:avLst/>
              <a:gdLst/>
              <a:ahLst/>
              <a:cxnLst/>
              <a:rect l="l" t="t" r="r" b="b"/>
              <a:pathLst>
                <a:path w="26035" h="53975">
                  <a:moveTo>
                    <a:pt x="11249" y="0"/>
                  </a:moveTo>
                  <a:lnTo>
                    <a:pt x="18618" y="7054"/>
                  </a:lnTo>
                  <a:lnTo>
                    <a:pt x="25246" y="25176"/>
                  </a:lnTo>
                  <a:lnTo>
                    <a:pt x="25484" y="44171"/>
                  </a:lnTo>
                  <a:lnTo>
                    <a:pt x="13687" y="53848"/>
                  </a:lnTo>
                  <a:lnTo>
                    <a:pt x="2144" y="48200"/>
                  </a:lnTo>
                  <a:lnTo>
                    <a:pt x="0" y="32872"/>
                  </a:lnTo>
                  <a:lnTo>
                    <a:pt x="4089" y="14569"/>
                  </a:lnTo>
                  <a:lnTo>
                    <a:pt x="11249" y="0"/>
                  </a:lnTo>
                  <a:close/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132" y="9368111"/>
              <a:ext cx="363642" cy="1995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84853" y="9521941"/>
              <a:ext cx="350520" cy="53975"/>
            </a:xfrm>
            <a:custGeom>
              <a:avLst/>
              <a:gdLst/>
              <a:ahLst/>
              <a:cxnLst/>
              <a:rect l="l" t="t" r="r" b="b"/>
              <a:pathLst>
                <a:path w="350520" h="53975">
                  <a:moveTo>
                    <a:pt x="0" y="53505"/>
                  </a:moveTo>
                  <a:lnTo>
                    <a:pt x="0" y="0"/>
                  </a:lnTo>
                  <a:lnTo>
                    <a:pt x="350329" y="0"/>
                  </a:lnTo>
                  <a:lnTo>
                    <a:pt x="350329" y="53505"/>
                  </a:lnTo>
                </a:path>
              </a:pathLst>
            </a:custGeom>
            <a:ln w="732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82165" y="6590007"/>
            <a:ext cx="882015" cy="389890"/>
            <a:chOff x="782165" y="6590007"/>
            <a:chExt cx="882015" cy="389890"/>
          </a:xfrm>
        </p:grpSpPr>
        <p:sp>
          <p:nvSpPr>
            <p:cNvPr id="23" name="object 23"/>
            <p:cNvSpPr/>
            <p:nvPr/>
          </p:nvSpPr>
          <p:spPr>
            <a:xfrm>
              <a:off x="786921" y="6594763"/>
              <a:ext cx="282575" cy="380365"/>
            </a:xfrm>
            <a:custGeom>
              <a:avLst/>
              <a:gdLst/>
              <a:ahLst/>
              <a:cxnLst/>
              <a:rect l="l" t="t" r="r" b="b"/>
              <a:pathLst>
                <a:path w="282575" h="380365">
                  <a:moveTo>
                    <a:pt x="143675" y="380339"/>
                  </a:moveTo>
                  <a:lnTo>
                    <a:pt x="103832" y="376550"/>
                  </a:lnTo>
                  <a:lnTo>
                    <a:pt x="53642" y="356799"/>
                  </a:lnTo>
                  <a:lnTo>
                    <a:pt x="18288" y="321830"/>
                  </a:lnTo>
                  <a:lnTo>
                    <a:pt x="1143" y="273044"/>
                  </a:lnTo>
                  <a:lnTo>
                    <a:pt x="0" y="253911"/>
                  </a:lnTo>
                  <a:lnTo>
                    <a:pt x="0" y="239280"/>
                  </a:lnTo>
                  <a:lnTo>
                    <a:pt x="67919" y="239280"/>
                  </a:lnTo>
                  <a:lnTo>
                    <a:pt x="67919" y="253911"/>
                  </a:lnTo>
                  <a:lnTo>
                    <a:pt x="69193" y="269339"/>
                  </a:lnTo>
                  <a:lnTo>
                    <a:pt x="88303" y="303275"/>
                  </a:lnTo>
                  <a:lnTo>
                    <a:pt x="127084" y="318706"/>
                  </a:lnTo>
                  <a:lnTo>
                    <a:pt x="143675" y="319735"/>
                  </a:lnTo>
                  <a:lnTo>
                    <a:pt x="160305" y="318854"/>
                  </a:lnTo>
                  <a:lnTo>
                    <a:pt x="196697" y="305638"/>
                  </a:lnTo>
                  <a:lnTo>
                    <a:pt x="214198" y="269582"/>
                  </a:lnTo>
                  <a:lnTo>
                    <a:pt x="213659" y="262368"/>
                  </a:lnTo>
                  <a:lnTo>
                    <a:pt x="188244" y="232835"/>
                  </a:lnTo>
                  <a:lnTo>
                    <a:pt x="151851" y="221043"/>
                  </a:lnTo>
                  <a:lnTo>
                    <a:pt x="128524" y="215772"/>
                  </a:lnTo>
                  <a:lnTo>
                    <a:pt x="110381" y="211315"/>
                  </a:lnTo>
                  <a:lnTo>
                    <a:pt x="63995" y="194614"/>
                  </a:lnTo>
                  <a:lnTo>
                    <a:pt x="30698" y="170863"/>
                  </a:lnTo>
                  <a:lnTo>
                    <a:pt x="11949" y="136888"/>
                  </a:lnTo>
                  <a:lnTo>
                    <a:pt x="8356" y="106578"/>
                  </a:lnTo>
                  <a:lnTo>
                    <a:pt x="9352" y="90472"/>
                  </a:lnTo>
                  <a:lnTo>
                    <a:pt x="24295" y="49377"/>
                  </a:lnTo>
                  <a:lnTo>
                    <a:pt x="55547" y="19893"/>
                  </a:lnTo>
                  <a:lnTo>
                    <a:pt x="100766" y="3205"/>
                  </a:lnTo>
                  <a:lnTo>
                    <a:pt x="137401" y="0"/>
                  </a:lnTo>
                  <a:lnTo>
                    <a:pt x="156454" y="835"/>
                  </a:lnTo>
                  <a:lnTo>
                    <a:pt x="207149" y="13334"/>
                  </a:lnTo>
                  <a:lnTo>
                    <a:pt x="245643" y="40659"/>
                  </a:lnTo>
                  <a:lnTo>
                    <a:pt x="268341" y="82751"/>
                  </a:lnTo>
                  <a:lnTo>
                    <a:pt x="272719" y="119125"/>
                  </a:lnTo>
                  <a:lnTo>
                    <a:pt x="272719" y="134797"/>
                  </a:lnTo>
                  <a:lnTo>
                    <a:pt x="204800" y="134797"/>
                  </a:lnTo>
                  <a:lnTo>
                    <a:pt x="204800" y="119125"/>
                  </a:lnTo>
                  <a:lnTo>
                    <a:pt x="204293" y="109183"/>
                  </a:lnTo>
                  <a:lnTo>
                    <a:pt x="186839" y="74326"/>
                  </a:lnTo>
                  <a:lnTo>
                    <a:pt x="147490" y="60982"/>
                  </a:lnTo>
                  <a:lnTo>
                    <a:pt x="137401" y="60604"/>
                  </a:lnTo>
                  <a:lnTo>
                    <a:pt x="122759" y="61340"/>
                  </a:lnTo>
                  <a:lnTo>
                    <a:pt x="84650" y="78779"/>
                  </a:lnTo>
                  <a:lnTo>
                    <a:pt x="76276" y="104495"/>
                  </a:lnTo>
                  <a:lnTo>
                    <a:pt x="76276" y="113550"/>
                  </a:lnTo>
                  <a:lnTo>
                    <a:pt x="104482" y="143154"/>
                  </a:lnTo>
                  <a:lnTo>
                    <a:pt x="152552" y="156730"/>
                  </a:lnTo>
                  <a:lnTo>
                    <a:pt x="171509" y="161212"/>
                  </a:lnTo>
                  <a:lnTo>
                    <a:pt x="220738" y="178155"/>
                  </a:lnTo>
                  <a:lnTo>
                    <a:pt x="257021" y="202456"/>
                  </a:lnTo>
                  <a:lnTo>
                    <a:pt x="278064" y="237069"/>
                  </a:lnTo>
                  <a:lnTo>
                    <a:pt x="282117" y="267500"/>
                  </a:lnTo>
                  <a:lnTo>
                    <a:pt x="281055" y="283711"/>
                  </a:lnTo>
                  <a:lnTo>
                    <a:pt x="265137" y="326275"/>
                  </a:lnTo>
                  <a:lnTo>
                    <a:pt x="231731" y="358108"/>
                  </a:lnTo>
                  <a:lnTo>
                    <a:pt x="183176" y="376748"/>
                  </a:lnTo>
                  <a:lnTo>
                    <a:pt x="164127" y="379441"/>
                  </a:lnTo>
                  <a:lnTo>
                    <a:pt x="143675" y="380339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5011" y="6602093"/>
              <a:ext cx="238760" cy="365760"/>
            </a:xfrm>
            <a:custGeom>
              <a:avLst/>
              <a:gdLst/>
              <a:ahLst/>
              <a:cxnLst/>
              <a:rect l="l" t="t" r="r" b="b"/>
              <a:pathLst>
                <a:path w="238759" h="365759">
                  <a:moveTo>
                    <a:pt x="0" y="365696"/>
                  </a:moveTo>
                  <a:lnTo>
                    <a:pt x="0" y="0"/>
                  </a:lnTo>
                  <a:lnTo>
                    <a:pt x="235102" y="0"/>
                  </a:lnTo>
                  <a:lnTo>
                    <a:pt x="235102" y="62687"/>
                  </a:lnTo>
                  <a:lnTo>
                    <a:pt x="68961" y="62687"/>
                  </a:lnTo>
                  <a:lnTo>
                    <a:pt x="68961" y="149923"/>
                  </a:lnTo>
                  <a:lnTo>
                    <a:pt x="220459" y="149923"/>
                  </a:lnTo>
                  <a:lnTo>
                    <a:pt x="220459" y="212623"/>
                  </a:lnTo>
                  <a:lnTo>
                    <a:pt x="68961" y="212623"/>
                  </a:lnTo>
                  <a:lnTo>
                    <a:pt x="68961" y="303009"/>
                  </a:lnTo>
                  <a:lnTo>
                    <a:pt x="238226" y="303009"/>
                  </a:lnTo>
                  <a:lnTo>
                    <a:pt x="238226" y="365696"/>
                  </a:lnTo>
                  <a:lnTo>
                    <a:pt x="0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7266" y="6602093"/>
              <a:ext cx="282575" cy="365760"/>
            </a:xfrm>
            <a:custGeom>
              <a:avLst/>
              <a:gdLst/>
              <a:ahLst/>
              <a:cxnLst/>
              <a:rect l="l" t="t" r="r" b="b"/>
              <a:pathLst>
                <a:path w="282575" h="365759">
                  <a:moveTo>
                    <a:pt x="106578" y="365696"/>
                  </a:moveTo>
                  <a:lnTo>
                    <a:pt x="106578" y="62687"/>
                  </a:lnTo>
                  <a:lnTo>
                    <a:pt x="0" y="62687"/>
                  </a:lnTo>
                  <a:lnTo>
                    <a:pt x="0" y="0"/>
                  </a:lnTo>
                  <a:lnTo>
                    <a:pt x="282117" y="0"/>
                  </a:lnTo>
                  <a:lnTo>
                    <a:pt x="282117" y="62687"/>
                  </a:lnTo>
                  <a:lnTo>
                    <a:pt x="175539" y="62687"/>
                  </a:lnTo>
                  <a:lnTo>
                    <a:pt x="175539" y="365696"/>
                  </a:lnTo>
                  <a:lnTo>
                    <a:pt x="106578" y="365696"/>
                  </a:lnTo>
                  <a:close/>
                </a:path>
              </a:pathLst>
            </a:custGeom>
            <a:ln w="951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81064" y="5175924"/>
            <a:ext cx="18167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sopero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63140" y="5175924"/>
            <a:ext cx="34290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94" y="2237752"/>
            <a:ext cx="1548085" cy="1033049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3063627" y="35862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60"/>
                </a:lnTo>
                <a:lnTo>
                  <a:pt x="1420425" y="307060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5558" y="9853337"/>
            <a:ext cx="5221605" cy="57451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3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64016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vajilla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postre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3874135" algn="l"/>
              </a:tabLst>
            </a:pPr>
            <a:r>
              <a:rPr sz="1350" spc="-24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soperos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2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cerealeros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cuadrados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4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jarros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350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31" name="object 3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178" y="2211641"/>
            <a:ext cx="1507129" cy="101178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274" y="2319959"/>
            <a:ext cx="1343983" cy="90220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219751" y="7186612"/>
            <a:ext cx="1985010" cy="2006600"/>
            <a:chOff x="219751" y="7186612"/>
            <a:chExt cx="1985010" cy="2006600"/>
          </a:xfrm>
        </p:grpSpPr>
        <p:pic>
          <p:nvPicPr>
            <p:cNvPr id="34" name="object 3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51" y="8601253"/>
              <a:ext cx="1780777" cy="59172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546" y="7186612"/>
              <a:ext cx="1743710" cy="2023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401" y="7388961"/>
              <a:ext cx="1839963" cy="16966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27" y="8601252"/>
              <a:ext cx="1617002" cy="56244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518807" y="1765617"/>
            <a:ext cx="1997710" cy="1500505"/>
            <a:chOff x="518807" y="1765617"/>
            <a:chExt cx="1997710" cy="1500505"/>
          </a:xfrm>
        </p:grpSpPr>
        <p:pic>
          <p:nvPicPr>
            <p:cNvPr id="39" name="object 3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807" y="1765617"/>
              <a:ext cx="1423606" cy="14781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2580" y="2065566"/>
              <a:ext cx="973331" cy="12005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383" y="2064783"/>
              <a:ext cx="720231" cy="114270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526002" y="3393769"/>
            <a:ext cx="6551499" cy="2020824"/>
            <a:chOff x="526002" y="3393769"/>
            <a:chExt cx="6551499" cy="2020824"/>
          </a:xfrm>
        </p:grpSpPr>
        <p:pic>
          <p:nvPicPr>
            <p:cNvPr id="43" name="object 4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2567" y="3936644"/>
              <a:ext cx="559701" cy="9529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2240" y="4097718"/>
              <a:ext cx="1291383" cy="72847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166" y="4224135"/>
              <a:ext cx="1106738" cy="62434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002" y="4362550"/>
              <a:ext cx="785208" cy="44290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942" y="3393769"/>
              <a:ext cx="2575559" cy="20208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269" y="3666312"/>
              <a:ext cx="762990" cy="139293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542790" y="792247"/>
            <a:ext cx="23628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0" dirty="0">
                <a:solidFill>
                  <a:srgbClr val="636466"/>
                </a:solidFill>
                <a:latin typeface="Lucida Sans Unicode"/>
                <a:cs typeface="Lucida Sans Unicode"/>
              </a:rPr>
              <a:t>opal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blanco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75496" y="3610030"/>
            <a:ext cx="699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bandejas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51" name="object 51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69" y="5208384"/>
            <a:ext cx="1798954" cy="10288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16" y="5206796"/>
            <a:ext cx="333984" cy="81597"/>
          </a:xfrm>
          <a:prstGeom prst="rect">
            <a:avLst/>
          </a:prstGeom>
        </p:spPr>
      </p:pic>
      <p:graphicFrame>
        <p:nvGraphicFramePr>
          <p:cNvPr id="53" name="object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46815"/>
              </p:ext>
            </p:extLst>
          </p:nvPr>
        </p:nvGraphicFramePr>
        <p:xfrm>
          <a:off x="622560" y="5173651"/>
          <a:ext cx="6214744" cy="960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64286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64162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sopero</a:t>
                      </a:r>
                      <a:r>
                        <a:rPr sz="900" spc="-6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5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cerealero</a:t>
                      </a:r>
                      <a:r>
                        <a:rPr sz="900" spc="-6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65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60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636466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64195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postre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64123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64119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hondo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64350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Jarro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mug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4699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64008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21,7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18,5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64030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Fuente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rectangular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22,5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26,7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22,5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64035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Fuente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rectangular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R="16510" algn="ctr">
                        <a:lnSpc>
                          <a:spcPts val="1075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64125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065"/>
                        </a:lnSpc>
                        <a:spcBef>
                          <a:spcPts val="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cuadrada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065"/>
                        </a:lnSpc>
                        <a:spcBef>
                          <a:spcPts val="5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5" name="object 55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16" y="5369445"/>
            <a:ext cx="333984" cy="45148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4492269" y="3713556"/>
            <a:ext cx="2524760" cy="1226185"/>
            <a:chOff x="4492269" y="3713556"/>
            <a:chExt cx="2524760" cy="1226185"/>
          </a:xfrm>
        </p:grpSpPr>
        <p:pic>
          <p:nvPicPr>
            <p:cNvPr id="57" name="object 57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269" y="3966045"/>
              <a:ext cx="325075" cy="81291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7510" y="3713556"/>
              <a:ext cx="1639123" cy="11909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4496" y="3848392"/>
              <a:ext cx="1345624" cy="109079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346" y="3838759"/>
              <a:ext cx="1318280" cy="106666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4656" y="3838759"/>
              <a:ext cx="1656789" cy="1100463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351746" y="9657570"/>
            <a:ext cx="624205" cy="173355"/>
            <a:chOff x="351746" y="9657570"/>
            <a:chExt cx="624205" cy="173355"/>
          </a:xfrm>
        </p:grpSpPr>
        <p:sp>
          <p:nvSpPr>
            <p:cNvPr id="63" name="object 63"/>
            <p:cNvSpPr/>
            <p:nvPr/>
          </p:nvSpPr>
          <p:spPr>
            <a:xfrm>
              <a:off x="351746" y="9657570"/>
              <a:ext cx="624205" cy="173355"/>
            </a:xfrm>
            <a:custGeom>
              <a:avLst/>
              <a:gdLst/>
              <a:ahLst/>
              <a:cxnLst/>
              <a:rect l="l" t="t" r="r" b="b"/>
              <a:pathLst>
                <a:path w="624205" h="173354">
                  <a:moveTo>
                    <a:pt x="547662" y="0"/>
                  </a:moveTo>
                  <a:lnTo>
                    <a:pt x="76174" y="0"/>
                  </a:lnTo>
                  <a:lnTo>
                    <a:pt x="46596" y="6010"/>
                  </a:lnTo>
                  <a:lnTo>
                    <a:pt x="22375" y="22375"/>
                  </a:lnTo>
                  <a:lnTo>
                    <a:pt x="6010" y="46596"/>
                  </a:lnTo>
                  <a:lnTo>
                    <a:pt x="0" y="76174"/>
                  </a:lnTo>
                  <a:lnTo>
                    <a:pt x="0" y="97091"/>
                  </a:lnTo>
                  <a:lnTo>
                    <a:pt x="6010" y="126669"/>
                  </a:lnTo>
                  <a:lnTo>
                    <a:pt x="22375" y="150890"/>
                  </a:lnTo>
                  <a:lnTo>
                    <a:pt x="46596" y="167255"/>
                  </a:lnTo>
                  <a:lnTo>
                    <a:pt x="76174" y="173266"/>
                  </a:lnTo>
                  <a:lnTo>
                    <a:pt x="547662" y="173266"/>
                  </a:lnTo>
                  <a:lnTo>
                    <a:pt x="577239" y="167255"/>
                  </a:lnTo>
                  <a:lnTo>
                    <a:pt x="601460" y="150890"/>
                  </a:lnTo>
                  <a:lnTo>
                    <a:pt x="617826" y="126669"/>
                  </a:lnTo>
                  <a:lnTo>
                    <a:pt x="623836" y="97091"/>
                  </a:lnTo>
                  <a:lnTo>
                    <a:pt x="623836" y="76174"/>
                  </a:lnTo>
                  <a:lnTo>
                    <a:pt x="617826" y="46596"/>
                  </a:lnTo>
                  <a:lnTo>
                    <a:pt x="601460" y="22375"/>
                  </a:lnTo>
                  <a:lnTo>
                    <a:pt x="577239" y="601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81" y="9705459"/>
              <a:ext cx="104039" cy="7881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24" y="9705461"/>
              <a:ext cx="335507" cy="78816"/>
            </a:xfrm>
            <a:prstGeom prst="rect">
              <a:avLst/>
            </a:prstGeom>
          </p:spPr>
        </p:pic>
      </p:grpSp>
      <p:sp>
        <p:nvSpPr>
          <p:cNvPr id="66" name="Recortar rectángulo de esquina del mismo lado 65">
            <a:extLst>
              <a:ext uri="{FF2B5EF4-FFF2-40B4-BE49-F238E27FC236}">
                <a16:creationId xmlns:a16="http://schemas.microsoft.com/office/drawing/2014/main" id="{AC8766F0-8880-2018-B883-033FDABB17FF}"/>
              </a:ext>
            </a:extLst>
          </p:cNvPr>
          <p:cNvSpPr/>
          <p:nvPr/>
        </p:nvSpPr>
        <p:spPr>
          <a:xfrm>
            <a:off x="16751" y="12701"/>
            <a:ext cx="7556500" cy="71768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12" y="6915873"/>
            <a:ext cx="1676398" cy="26809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360007"/>
            <a:ext cx="6785051" cy="5471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59395" y="1129879"/>
            <a:ext cx="1268730" cy="41592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Acero</a:t>
            </a:r>
            <a:r>
              <a:rPr sz="1400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inoxidable</a:t>
            </a:r>
            <a:endParaRPr sz="14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Línea</a:t>
            </a:r>
            <a:r>
              <a:rPr sz="9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gastronómica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75" y="9607439"/>
            <a:ext cx="214249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 algn="just">
              <a:lnSpc>
                <a:spcPct val="111100"/>
              </a:lnSpc>
              <a:spcBef>
                <a:spcPts val="100"/>
              </a:spcBef>
            </a:pP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25004</a:t>
            </a:r>
            <a:r>
              <a:rPr sz="900" spc="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75" dirty="0">
                <a:solidFill>
                  <a:srgbClr val="020303"/>
                </a:solidFill>
                <a:latin typeface="Lucida Sans Unicode"/>
                <a:cs typeface="Lucida Sans Unicode"/>
              </a:rPr>
              <a:t>p/</a:t>
            </a:r>
            <a:r>
              <a:rPr sz="900" spc="10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carne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filo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láser 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63</a:t>
            </a:r>
            <a:r>
              <a:rPr sz="900" spc="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g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25001</a:t>
            </a:r>
            <a:r>
              <a:rPr sz="900" spc="1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mesa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filo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láser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020303"/>
                </a:solidFill>
                <a:latin typeface="Lucida Sans Unicode"/>
                <a:cs typeface="Lucida Sans Unicode"/>
              </a:rPr>
              <a:t>63</a:t>
            </a:r>
            <a:r>
              <a:rPr sz="900" spc="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g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25003</a:t>
            </a:r>
            <a:r>
              <a:rPr sz="900" spc="1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Tenedor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mesa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5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25002</a:t>
            </a:r>
            <a:r>
              <a:rPr sz="900" spc="1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Cuchara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mesa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5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25011</a:t>
            </a:r>
            <a:r>
              <a:rPr sz="900" spc="4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postre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filo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láser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50</a:t>
            </a:r>
            <a:r>
              <a:rPr sz="900" spc="-9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30723" y="9439992"/>
            <a:ext cx="754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Precio</a:t>
            </a:r>
            <a:r>
              <a:rPr sz="8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8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unidad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62364" y="9439992"/>
            <a:ext cx="754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Precio</a:t>
            </a:r>
            <a:r>
              <a:rPr sz="8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x</a:t>
            </a:r>
            <a:r>
              <a:rPr sz="8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unidad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1892" y="9607217"/>
            <a:ext cx="1749425" cy="7874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219"/>
              </a:spcBef>
            </a:pP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25013</a:t>
            </a:r>
            <a:r>
              <a:rPr sz="900" spc="1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Tenedor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postre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28575">
              <a:lnSpc>
                <a:spcPct val="100000"/>
              </a:lnSpc>
              <a:spcBef>
                <a:spcPts val="120"/>
              </a:spcBef>
            </a:pP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25012</a:t>
            </a:r>
            <a:r>
              <a:rPr sz="900" spc="1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Cuchara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postre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900" spc="-8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24130">
              <a:lnSpc>
                <a:spcPct val="100000"/>
              </a:lnSpc>
              <a:spcBef>
                <a:spcPts val="120"/>
              </a:spcBef>
            </a:pP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25014</a:t>
            </a:r>
            <a:r>
              <a:rPr sz="900" spc="19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untar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28575">
              <a:lnSpc>
                <a:spcPct val="100000"/>
              </a:lnSpc>
              <a:spcBef>
                <a:spcPts val="114"/>
              </a:spcBef>
            </a:pP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25021</a:t>
            </a:r>
            <a:r>
              <a:rPr sz="900" spc="1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Cucharita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50" dirty="0">
                <a:solidFill>
                  <a:srgbClr val="020303"/>
                </a:solidFill>
                <a:latin typeface="Lucida Sans Unicode"/>
                <a:cs typeface="Lucida Sans Unicode"/>
              </a:rPr>
              <a:t>té</a:t>
            </a:r>
            <a:r>
              <a:rPr sz="9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25022</a:t>
            </a:r>
            <a:r>
              <a:rPr sz="900" spc="2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Cucharita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café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636" y="7079374"/>
            <a:ext cx="239488" cy="21485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352" y="6228410"/>
            <a:ext cx="343021" cy="300589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74" y="6585749"/>
            <a:ext cx="301158" cy="26395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477" y="6313640"/>
            <a:ext cx="572269" cy="292714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872" y="7105701"/>
            <a:ext cx="398420" cy="212571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04" y="7310704"/>
            <a:ext cx="359706" cy="19191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563" y="6659639"/>
            <a:ext cx="482494" cy="257373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32" y="6107854"/>
            <a:ext cx="246678" cy="31241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168" y="6585189"/>
            <a:ext cx="208754" cy="26543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7" y="6078575"/>
            <a:ext cx="215635" cy="315085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5816954" y="5948438"/>
            <a:ext cx="1104900" cy="1104900"/>
          </a:xfrm>
          <a:custGeom>
            <a:avLst/>
            <a:gdLst/>
            <a:ahLst/>
            <a:cxnLst/>
            <a:rect l="l" t="t" r="r" b="b"/>
            <a:pathLst>
              <a:path w="1104900" h="1104900">
                <a:moveTo>
                  <a:pt x="552208" y="0"/>
                </a:moveTo>
                <a:lnTo>
                  <a:pt x="504561" y="2026"/>
                </a:lnTo>
                <a:lnTo>
                  <a:pt x="458040" y="7997"/>
                </a:lnTo>
                <a:lnTo>
                  <a:pt x="412810" y="17745"/>
                </a:lnTo>
                <a:lnTo>
                  <a:pt x="369037" y="31104"/>
                </a:lnTo>
                <a:lnTo>
                  <a:pt x="326887" y="47910"/>
                </a:lnTo>
                <a:lnTo>
                  <a:pt x="286525" y="67996"/>
                </a:lnTo>
                <a:lnTo>
                  <a:pt x="248118" y="91197"/>
                </a:lnTo>
                <a:lnTo>
                  <a:pt x="211830" y="117346"/>
                </a:lnTo>
                <a:lnTo>
                  <a:pt x="177829" y="146279"/>
                </a:lnTo>
                <a:lnTo>
                  <a:pt x="146279" y="177829"/>
                </a:lnTo>
                <a:lnTo>
                  <a:pt x="117346" y="211830"/>
                </a:lnTo>
                <a:lnTo>
                  <a:pt x="91197" y="248118"/>
                </a:lnTo>
                <a:lnTo>
                  <a:pt x="67996" y="286525"/>
                </a:lnTo>
                <a:lnTo>
                  <a:pt x="47910" y="326887"/>
                </a:lnTo>
                <a:lnTo>
                  <a:pt x="31104" y="369037"/>
                </a:lnTo>
                <a:lnTo>
                  <a:pt x="17745" y="412810"/>
                </a:lnTo>
                <a:lnTo>
                  <a:pt x="7997" y="458040"/>
                </a:lnTo>
                <a:lnTo>
                  <a:pt x="2026" y="504561"/>
                </a:lnTo>
                <a:lnTo>
                  <a:pt x="0" y="552208"/>
                </a:lnTo>
                <a:lnTo>
                  <a:pt x="2026" y="599855"/>
                </a:lnTo>
                <a:lnTo>
                  <a:pt x="7997" y="646376"/>
                </a:lnTo>
                <a:lnTo>
                  <a:pt x="17745" y="691606"/>
                </a:lnTo>
                <a:lnTo>
                  <a:pt x="31104" y="735379"/>
                </a:lnTo>
                <a:lnTo>
                  <a:pt x="47910" y="777530"/>
                </a:lnTo>
                <a:lnTo>
                  <a:pt x="67996" y="817891"/>
                </a:lnTo>
                <a:lnTo>
                  <a:pt x="91197" y="856299"/>
                </a:lnTo>
                <a:lnTo>
                  <a:pt x="117346" y="892586"/>
                </a:lnTo>
                <a:lnTo>
                  <a:pt x="146279" y="926587"/>
                </a:lnTo>
                <a:lnTo>
                  <a:pt x="177829" y="958137"/>
                </a:lnTo>
                <a:lnTo>
                  <a:pt x="211830" y="987070"/>
                </a:lnTo>
                <a:lnTo>
                  <a:pt x="248118" y="1013220"/>
                </a:lnTo>
                <a:lnTo>
                  <a:pt x="286525" y="1036420"/>
                </a:lnTo>
                <a:lnTo>
                  <a:pt x="326887" y="1056506"/>
                </a:lnTo>
                <a:lnTo>
                  <a:pt x="369037" y="1073312"/>
                </a:lnTo>
                <a:lnTo>
                  <a:pt x="412810" y="1086672"/>
                </a:lnTo>
                <a:lnTo>
                  <a:pt x="458040" y="1096420"/>
                </a:lnTo>
                <a:lnTo>
                  <a:pt x="504561" y="1102390"/>
                </a:lnTo>
                <a:lnTo>
                  <a:pt x="552208" y="1104417"/>
                </a:lnTo>
                <a:lnTo>
                  <a:pt x="599855" y="1102390"/>
                </a:lnTo>
                <a:lnTo>
                  <a:pt x="646376" y="1096420"/>
                </a:lnTo>
                <a:lnTo>
                  <a:pt x="691606" y="1086672"/>
                </a:lnTo>
                <a:lnTo>
                  <a:pt x="735379" y="1073312"/>
                </a:lnTo>
                <a:lnTo>
                  <a:pt x="777530" y="1056506"/>
                </a:lnTo>
                <a:lnTo>
                  <a:pt x="817891" y="1036420"/>
                </a:lnTo>
                <a:lnTo>
                  <a:pt x="856299" y="1013220"/>
                </a:lnTo>
                <a:lnTo>
                  <a:pt x="892586" y="987070"/>
                </a:lnTo>
                <a:lnTo>
                  <a:pt x="926587" y="958137"/>
                </a:lnTo>
                <a:lnTo>
                  <a:pt x="958137" y="926587"/>
                </a:lnTo>
                <a:lnTo>
                  <a:pt x="987070" y="892586"/>
                </a:lnTo>
                <a:lnTo>
                  <a:pt x="1013220" y="856299"/>
                </a:lnTo>
                <a:lnTo>
                  <a:pt x="1036420" y="817891"/>
                </a:lnTo>
                <a:lnTo>
                  <a:pt x="1056506" y="777530"/>
                </a:lnTo>
                <a:lnTo>
                  <a:pt x="1073312" y="735379"/>
                </a:lnTo>
                <a:lnTo>
                  <a:pt x="1086672" y="691606"/>
                </a:lnTo>
                <a:lnTo>
                  <a:pt x="1096420" y="646376"/>
                </a:lnTo>
                <a:lnTo>
                  <a:pt x="1102390" y="599855"/>
                </a:lnTo>
                <a:lnTo>
                  <a:pt x="1104417" y="552208"/>
                </a:lnTo>
                <a:lnTo>
                  <a:pt x="1102390" y="504561"/>
                </a:lnTo>
                <a:lnTo>
                  <a:pt x="1096420" y="458040"/>
                </a:lnTo>
                <a:lnTo>
                  <a:pt x="1086672" y="412810"/>
                </a:lnTo>
                <a:lnTo>
                  <a:pt x="1073312" y="369037"/>
                </a:lnTo>
                <a:lnTo>
                  <a:pt x="1056506" y="326887"/>
                </a:lnTo>
                <a:lnTo>
                  <a:pt x="1036420" y="286525"/>
                </a:lnTo>
                <a:lnTo>
                  <a:pt x="1013220" y="248118"/>
                </a:lnTo>
                <a:lnTo>
                  <a:pt x="987070" y="211830"/>
                </a:lnTo>
                <a:lnTo>
                  <a:pt x="958137" y="177829"/>
                </a:lnTo>
                <a:lnTo>
                  <a:pt x="926587" y="146279"/>
                </a:lnTo>
                <a:lnTo>
                  <a:pt x="892586" y="117346"/>
                </a:lnTo>
                <a:lnTo>
                  <a:pt x="856299" y="91197"/>
                </a:lnTo>
                <a:lnTo>
                  <a:pt x="817891" y="67996"/>
                </a:lnTo>
                <a:lnTo>
                  <a:pt x="777530" y="47910"/>
                </a:lnTo>
                <a:lnTo>
                  <a:pt x="735379" y="31104"/>
                </a:lnTo>
                <a:lnTo>
                  <a:pt x="691606" y="17745"/>
                </a:lnTo>
                <a:lnTo>
                  <a:pt x="646376" y="7997"/>
                </a:lnTo>
                <a:lnTo>
                  <a:pt x="599855" y="2026"/>
                </a:lnTo>
                <a:lnTo>
                  <a:pt x="552208" y="0"/>
                </a:lnTo>
                <a:close/>
              </a:path>
            </a:pathLst>
          </a:custGeom>
          <a:solidFill>
            <a:srgbClr val="D6D6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68772" y="6274945"/>
            <a:ext cx="2459990" cy="52641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941705" indent="69850">
              <a:lnSpc>
                <a:spcPct val="104700"/>
              </a:lnSpc>
              <a:spcBef>
                <a:spcPts val="30"/>
              </a:spcBef>
            </a:pPr>
            <a:r>
              <a:rPr sz="12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Todos</a:t>
            </a:r>
            <a:r>
              <a:rPr sz="1200" spc="-7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los</a:t>
            </a:r>
            <a:r>
              <a:rPr sz="12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cubiertos en</a:t>
            </a:r>
            <a:r>
              <a:rPr sz="12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cajas</a:t>
            </a:r>
            <a:r>
              <a:rPr sz="1200" spc="-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individuales</a:t>
            </a:r>
            <a:endParaRPr sz="1200">
              <a:latin typeface="Lucida Sans Unicode"/>
              <a:cs typeface="Lucida Sans Unicode"/>
            </a:endParaRPr>
          </a:p>
          <a:p>
            <a:pPr marR="5080" algn="r">
              <a:lnSpc>
                <a:spcPts val="994"/>
              </a:lnSpc>
            </a:pPr>
            <a:r>
              <a:rPr sz="10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unidades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34100" y="6194412"/>
            <a:ext cx="633730" cy="415290"/>
          </a:xfrm>
          <a:custGeom>
            <a:avLst/>
            <a:gdLst/>
            <a:ahLst/>
            <a:cxnLst/>
            <a:rect l="l" t="t" r="r" b="b"/>
            <a:pathLst>
              <a:path w="633729" h="415290">
                <a:moveTo>
                  <a:pt x="289001" y="407009"/>
                </a:moveTo>
                <a:lnTo>
                  <a:pt x="177279" y="265645"/>
                </a:lnTo>
                <a:lnTo>
                  <a:pt x="286156" y="128257"/>
                </a:lnTo>
                <a:lnTo>
                  <a:pt x="231432" y="128257"/>
                </a:lnTo>
                <a:lnTo>
                  <a:pt x="148780" y="236004"/>
                </a:lnTo>
                <a:lnTo>
                  <a:pt x="140792" y="236004"/>
                </a:lnTo>
                <a:lnTo>
                  <a:pt x="57569" y="128257"/>
                </a:lnTo>
                <a:lnTo>
                  <a:pt x="3416" y="128257"/>
                </a:lnTo>
                <a:lnTo>
                  <a:pt x="111721" y="265645"/>
                </a:lnTo>
                <a:lnTo>
                  <a:pt x="0" y="407009"/>
                </a:lnTo>
                <a:lnTo>
                  <a:pt x="55295" y="407009"/>
                </a:lnTo>
                <a:lnTo>
                  <a:pt x="140792" y="295846"/>
                </a:lnTo>
                <a:lnTo>
                  <a:pt x="148780" y="295846"/>
                </a:lnTo>
                <a:lnTo>
                  <a:pt x="234276" y="407009"/>
                </a:lnTo>
                <a:lnTo>
                  <a:pt x="289001" y="407009"/>
                </a:lnTo>
                <a:close/>
              </a:path>
              <a:path w="633729" h="415290">
                <a:moveTo>
                  <a:pt x="633298" y="275894"/>
                </a:moveTo>
                <a:lnTo>
                  <a:pt x="632193" y="256628"/>
                </a:lnTo>
                <a:lnTo>
                  <a:pt x="628992" y="239344"/>
                </a:lnTo>
                <a:lnTo>
                  <a:pt x="628878" y="238709"/>
                </a:lnTo>
                <a:lnTo>
                  <a:pt x="606044" y="193205"/>
                </a:lnTo>
                <a:lnTo>
                  <a:pt x="587070" y="174599"/>
                </a:lnTo>
                <a:lnTo>
                  <a:pt x="587070" y="282727"/>
                </a:lnTo>
                <a:lnTo>
                  <a:pt x="585444" y="302158"/>
                </a:lnTo>
                <a:lnTo>
                  <a:pt x="560336" y="348869"/>
                </a:lnTo>
                <a:lnTo>
                  <a:pt x="510844" y="371843"/>
                </a:lnTo>
                <a:lnTo>
                  <a:pt x="490220" y="373367"/>
                </a:lnTo>
                <a:lnTo>
                  <a:pt x="469836" y="371843"/>
                </a:lnTo>
                <a:lnTo>
                  <a:pt x="420674" y="348869"/>
                </a:lnTo>
                <a:lnTo>
                  <a:pt x="395592" y="302298"/>
                </a:lnTo>
                <a:lnTo>
                  <a:pt x="393928" y="282727"/>
                </a:lnTo>
                <a:lnTo>
                  <a:pt x="393979" y="275894"/>
                </a:lnTo>
                <a:lnTo>
                  <a:pt x="406146" y="228587"/>
                </a:lnTo>
                <a:lnTo>
                  <a:pt x="440055" y="196380"/>
                </a:lnTo>
                <a:lnTo>
                  <a:pt x="490220" y="184696"/>
                </a:lnTo>
                <a:lnTo>
                  <a:pt x="504278" y="185432"/>
                </a:lnTo>
                <a:lnTo>
                  <a:pt x="540956" y="196380"/>
                </a:lnTo>
                <a:lnTo>
                  <a:pt x="574865" y="228587"/>
                </a:lnTo>
                <a:lnTo>
                  <a:pt x="587019" y="275894"/>
                </a:lnTo>
                <a:lnTo>
                  <a:pt x="587070" y="282727"/>
                </a:lnTo>
                <a:lnTo>
                  <a:pt x="587070" y="174599"/>
                </a:lnTo>
                <a:lnTo>
                  <a:pt x="553097" y="154914"/>
                </a:lnTo>
                <a:lnTo>
                  <a:pt x="502754" y="145923"/>
                </a:lnTo>
                <a:lnTo>
                  <a:pt x="480555" y="146926"/>
                </a:lnTo>
                <a:lnTo>
                  <a:pt x="481965" y="146926"/>
                </a:lnTo>
                <a:lnTo>
                  <a:pt x="464705" y="149567"/>
                </a:lnTo>
                <a:lnTo>
                  <a:pt x="424942" y="167894"/>
                </a:lnTo>
                <a:lnTo>
                  <a:pt x="401866" y="192100"/>
                </a:lnTo>
                <a:lnTo>
                  <a:pt x="393890" y="192100"/>
                </a:lnTo>
                <a:lnTo>
                  <a:pt x="393890" y="136817"/>
                </a:lnTo>
                <a:lnTo>
                  <a:pt x="395490" y="115785"/>
                </a:lnTo>
                <a:lnTo>
                  <a:pt x="419531" y="66979"/>
                </a:lnTo>
                <a:lnTo>
                  <a:pt x="469874" y="43205"/>
                </a:lnTo>
                <a:lnTo>
                  <a:pt x="491934" y="41617"/>
                </a:lnTo>
                <a:lnTo>
                  <a:pt x="513549" y="42989"/>
                </a:lnTo>
                <a:lnTo>
                  <a:pt x="560908" y="63563"/>
                </a:lnTo>
                <a:lnTo>
                  <a:pt x="582180" y="103695"/>
                </a:lnTo>
                <a:lnTo>
                  <a:pt x="583603" y="119710"/>
                </a:lnTo>
                <a:lnTo>
                  <a:pt x="583704" y="120840"/>
                </a:lnTo>
                <a:lnTo>
                  <a:pt x="630453" y="120840"/>
                </a:lnTo>
                <a:lnTo>
                  <a:pt x="629450" y="104013"/>
                </a:lnTo>
                <a:lnTo>
                  <a:pt x="614197" y="58432"/>
                </a:lnTo>
                <a:lnTo>
                  <a:pt x="581494" y="24231"/>
                </a:lnTo>
                <a:lnTo>
                  <a:pt x="532612" y="3924"/>
                </a:lnTo>
                <a:lnTo>
                  <a:pt x="513549" y="1054"/>
                </a:lnTo>
                <a:lnTo>
                  <a:pt x="514616" y="1054"/>
                </a:lnTo>
                <a:lnTo>
                  <a:pt x="491934" y="0"/>
                </a:lnTo>
                <a:lnTo>
                  <a:pt x="470458" y="1054"/>
                </a:lnTo>
                <a:lnTo>
                  <a:pt x="450532" y="4216"/>
                </a:lnTo>
                <a:lnTo>
                  <a:pt x="400062" y="26149"/>
                </a:lnTo>
                <a:lnTo>
                  <a:pt x="365379" y="64985"/>
                </a:lnTo>
                <a:lnTo>
                  <a:pt x="348805" y="119710"/>
                </a:lnTo>
                <a:lnTo>
                  <a:pt x="347713" y="141363"/>
                </a:lnTo>
                <a:lnTo>
                  <a:pt x="347802" y="282168"/>
                </a:lnTo>
                <a:lnTo>
                  <a:pt x="358127" y="336473"/>
                </a:lnTo>
                <a:lnTo>
                  <a:pt x="388175" y="379006"/>
                </a:lnTo>
                <a:lnTo>
                  <a:pt x="433616" y="405841"/>
                </a:lnTo>
                <a:lnTo>
                  <a:pt x="490220" y="414985"/>
                </a:lnTo>
                <a:lnTo>
                  <a:pt x="510197" y="413969"/>
                </a:lnTo>
                <a:lnTo>
                  <a:pt x="563753" y="398729"/>
                </a:lnTo>
                <a:lnTo>
                  <a:pt x="598322" y="373367"/>
                </a:lnTo>
                <a:lnTo>
                  <a:pt x="604634" y="366839"/>
                </a:lnTo>
                <a:lnTo>
                  <a:pt x="628662" y="320509"/>
                </a:lnTo>
                <a:lnTo>
                  <a:pt x="633298" y="282727"/>
                </a:lnTo>
                <a:lnTo>
                  <a:pt x="633298" y="2758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6775" y="631248"/>
            <a:ext cx="1757680" cy="376555"/>
          </a:xfrm>
          <a:custGeom>
            <a:avLst/>
            <a:gdLst/>
            <a:ahLst/>
            <a:cxnLst/>
            <a:rect l="l" t="t" r="r" b="b"/>
            <a:pathLst>
              <a:path w="1757680" h="376555">
                <a:moveTo>
                  <a:pt x="1384480" y="203390"/>
                </a:moveTo>
                <a:lnTo>
                  <a:pt x="943575" y="203390"/>
                </a:lnTo>
                <a:lnTo>
                  <a:pt x="959607" y="205330"/>
                </a:lnTo>
                <a:lnTo>
                  <a:pt x="975506" y="216542"/>
                </a:lnTo>
                <a:lnTo>
                  <a:pt x="979643" y="243217"/>
                </a:lnTo>
                <a:lnTo>
                  <a:pt x="974867" y="261048"/>
                </a:lnTo>
                <a:lnTo>
                  <a:pt x="974640" y="263890"/>
                </a:lnTo>
                <a:lnTo>
                  <a:pt x="975442" y="269972"/>
                </a:lnTo>
                <a:lnTo>
                  <a:pt x="975464" y="270141"/>
                </a:lnTo>
                <a:lnTo>
                  <a:pt x="979604" y="276393"/>
                </a:lnTo>
                <a:lnTo>
                  <a:pt x="989320" y="279234"/>
                </a:lnTo>
                <a:lnTo>
                  <a:pt x="1036158" y="279234"/>
                </a:lnTo>
                <a:lnTo>
                  <a:pt x="1034777" y="292866"/>
                </a:lnTo>
                <a:lnTo>
                  <a:pt x="1034098" y="305104"/>
                </a:lnTo>
                <a:lnTo>
                  <a:pt x="1033983" y="307192"/>
                </a:lnTo>
                <a:lnTo>
                  <a:pt x="1035507" y="321849"/>
                </a:lnTo>
                <a:lnTo>
                  <a:pt x="1069719" y="364191"/>
                </a:lnTo>
                <a:lnTo>
                  <a:pt x="1108350" y="375399"/>
                </a:lnTo>
                <a:lnTo>
                  <a:pt x="1249797" y="376110"/>
                </a:lnTo>
                <a:lnTo>
                  <a:pt x="1295437" y="363048"/>
                </a:lnTo>
                <a:lnTo>
                  <a:pt x="1331307" y="333537"/>
                </a:lnTo>
                <a:lnTo>
                  <a:pt x="1334577" y="328574"/>
                </a:lnTo>
                <a:lnTo>
                  <a:pt x="1156795" y="328574"/>
                </a:lnTo>
                <a:lnTo>
                  <a:pt x="1148453" y="326187"/>
                </a:lnTo>
                <a:lnTo>
                  <a:pt x="1143292" y="319679"/>
                </a:lnTo>
                <a:lnTo>
                  <a:pt x="1141707" y="310031"/>
                </a:lnTo>
                <a:lnTo>
                  <a:pt x="1144095" y="298221"/>
                </a:lnTo>
                <a:lnTo>
                  <a:pt x="1161735" y="245579"/>
                </a:lnTo>
                <a:lnTo>
                  <a:pt x="1186230" y="213353"/>
                </a:lnTo>
                <a:lnTo>
                  <a:pt x="1219431" y="203682"/>
                </a:lnTo>
                <a:lnTo>
                  <a:pt x="1384421" y="203682"/>
                </a:lnTo>
                <a:lnTo>
                  <a:pt x="1384480" y="203390"/>
                </a:lnTo>
                <a:close/>
              </a:path>
              <a:path w="1757680" h="376555">
                <a:moveTo>
                  <a:pt x="911346" y="156210"/>
                </a:moveTo>
                <a:lnTo>
                  <a:pt x="908449" y="156210"/>
                </a:lnTo>
                <a:lnTo>
                  <a:pt x="894115" y="156965"/>
                </a:lnTo>
                <a:lnTo>
                  <a:pt x="758583" y="156965"/>
                </a:lnTo>
                <a:lnTo>
                  <a:pt x="738241" y="203390"/>
                </a:lnTo>
                <a:lnTo>
                  <a:pt x="1476124" y="203390"/>
                </a:lnTo>
                <a:lnTo>
                  <a:pt x="1436195" y="297002"/>
                </a:lnTo>
                <a:lnTo>
                  <a:pt x="1434963" y="299339"/>
                </a:lnTo>
                <a:lnTo>
                  <a:pt x="1434099" y="302336"/>
                </a:lnTo>
                <a:lnTo>
                  <a:pt x="1433350" y="305104"/>
                </a:lnTo>
                <a:lnTo>
                  <a:pt x="1429671" y="319679"/>
                </a:lnTo>
                <a:lnTo>
                  <a:pt x="1429589" y="320006"/>
                </a:lnTo>
                <a:lnTo>
                  <a:pt x="1428431" y="333537"/>
                </a:lnTo>
                <a:lnTo>
                  <a:pt x="1428329" y="334733"/>
                </a:lnTo>
                <a:lnTo>
                  <a:pt x="1430491" y="348385"/>
                </a:lnTo>
                <a:lnTo>
                  <a:pt x="1462487" y="373002"/>
                </a:lnTo>
                <a:lnTo>
                  <a:pt x="1493599" y="375399"/>
                </a:lnTo>
                <a:lnTo>
                  <a:pt x="1736537" y="375399"/>
                </a:lnTo>
                <a:lnTo>
                  <a:pt x="1757093" y="328574"/>
                </a:lnTo>
                <a:lnTo>
                  <a:pt x="1757194" y="328345"/>
                </a:lnTo>
                <a:lnTo>
                  <a:pt x="1582733" y="328345"/>
                </a:lnTo>
                <a:lnTo>
                  <a:pt x="1562172" y="327814"/>
                </a:lnTo>
                <a:lnTo>
                  <a:pt x="1554865" y="324804"/>
                </a:lnTo>
                <a:lnTo>
                  <a:pt x="1555279" y="316944"/>
                </a:lnTo>
                <a:lnTo>
                  <a:pt x="1555295" y="316633"/>
                </a:lnTo>
                <a:lnTo>
                  <a:pt x="1561874" y="300723"/>
                </a:lnTo>
                <a:lnTo>
                  <a:pt x="1607172" y="197967"/>
                </a:lnTo>
                <a:lnTo>
                  <a:pt x="1069800" y="197967"/>
                </a:lnTo>
                <a:lnTo>
                  <a:pt x="1066090" y="178181"/>
                </a:lnTo>
                <a:lnTo>
                  <a:pt x="911748" y="178181"/>
                </a:lnTo>
                <a:lnTo>
                  <a:pt x="911624" y="166675"/>
                </a:lnTo>
                <a:lnTo>
                  <a:pt x="911527" y="163029"/>
                </a:lnTo>
                <a:lnTo>
                  <a:pt x="911409" y="158599"/>
                </a:lnTo>
                <a:lnTo>
                  <a:pt x="911346" y="156210"/>
                </a:lnTo>
                <a:close/>
              </a:path>
              <a:path w="1757680" h="376555">
                <a:moveTo>
                  <a:pt x="405107" y="0"/>
                </a:moveTo>
                <a:lnTo>
                  <a:pt x="188928" y="0"/>
                </a:lnTo>
                <a:lnTo>
                  <a:pt x="175450" y="745"/>
                </a:lnTo>
                <a:lnTo>
                  <a:pt x="101113" y="28701"/>
                </a:lnTo>
                <a:lnTo>
                  <a:pt x="62576" y="70573"/>
                </a:lnTo>
                <a:lnTo>
                  <a:pt x="36241" y="118167"/>
                </a:lnTo>
                <a:lnTo>
                  <a:pt x="0" y="222872"/>
                </a:lnTo>
                <a:lnTo>
                  <a:pt x="17951" y="327299"/>
                </a:lnTo>
                <a:lnTo>
                  <a:pt x="18039" y="327814"/>
                </a:lnTo>
                <a:lnTo>
                  <a:pt x="18677" y="327814"/>
                </a:lnTo>
                <a:lnTo>
                  <a:pt x="154384" y="375170"/>
                </a:lnTo>
                <a:lnTo>
                  <a:pt x="822582" y="375170"/>
                </a:lnTo>
                <a:lnTo>
                  <a:pt x="842860" y="328574"/>
                </a:lnTo>
                <a:lnTo>
                  <a:pt x="842959" y="328345"/>
                </a:lnTo>
                <a:lnTo>
                  <a:pt x="178067" y="328345"/>
                </a:lnTo>
                <a:lnTo>
                  <a:pt x="139436" y="327299"/>
                </a:lnTo>
                <a:lnTo>
                  <a:pt x="138174" y="327299"/>
                </a:lnTo>
                <a:lnTo>
                  <a:pt x="120862" y="320006"/>
                </a:lnTo>
                <a:lnTo>
                  <a:pt x="120733" y="319679"/>
                </a:lnTo>
                <a:lnTo>
                  <a:pt x="120620" y="307192"/>
                </a:lnTo>
                <a:lnTo>
                  <a:pt x="120556" y="300109"/>
                </a:lnTo>
                <a:lnTo>
                  <a:pt x="133505" y="261467"/>
                </a:lnTo>
                <a:lnTo>
                  <a:pt x="156463" y="181833"/>
                </a:lnTo>
                <a:lnTo>
                  <a:pt x="170389" y="138693"/>
                </a:lnTo>
                <a:lnTo>
                  <a:pt x="180929" y="117113"/>
                </a:lnTo>
                <a:lnTo>
                  <a:pt x="193728" y="102158"/>
                </a:lnTo>
                <a:lnTo>
                  <a:pt x="219915" y="70296"/>
                </a:lnTo>
                <a:lnTo>
                  <a:pt x="237251" y="54189"/>
                </a:lnTo>
                <a:lnTo>
                  <a:pt x="253482" y="48900"/>
                </a:lnTo>
                <a:lnTo>
                  <a:pt x="499938" y="48900"/>
                </a:lnTo>
                <a:lnTo>
                  <a:pt x="500871" y="36563"/>
                </a:lnTo>
                <a:lnTo>
                  <a:pt x="492282" y="14419"/>
                </a:lnTo>
                <a:lnTo>
                  <a:pt x="463254" y="4683"/>
                </a:lnTo>
                <a:lnTo>
                  <a:pt x="405107" y="0"/>
                </a:lnTo>
                <a:close/>
              </a:path>
              <a:path w="1757680" h="376555">
                <a:moveTo>
                  <a:pt x="1384421" y="203682"/>
                </a:moveTo>
                <a:lnTo>
                  <a:pt x="1253848" y="203682"/>
                </a:lnTo>
                <a:lnTo>
                  <a:pt x="1262582" y="206189"/>
                </a:lnTo>
                <a:lnTo>
                  <a:pt x="1262262" y="206189"/>
                </a:lnTo>
                <a:lnTo>
                  <a:pt x="1267329" y="212580"/>
                </a:lnTo>
                <a:lnTo>
                  <a:pt x="1268929" y="222236"/>
                </a:lnTo>
                <a:lnTo>
                  <a:pt x="1266772" y="233006"/>
                </a:lnTo>
                <a:lnTo>
                  <a:pt x="1266647" y="233631"/>
                </a:lnTo>
                <a:lnTo>
                  <a:pt x="1266561" y="234061"/>
                </a:lnTo>
                <a:lnTo>
                  <a:pt x="1243091" y="298221"/>
                </a:lnTo>
                <a:lnTo>
                  <a:pt x="1208611" y="328574"/>
                </a:lnTo>
                <a:lnTo>
                  <a:pt x="1334577" y="328574"/>
                </a:lnTo>
                <a:lnTo>
                  <a:pt x="1357825" y="293284"/>
                </a:lnTo>
                <a:lnTo>
                  <a:pt x="1375410" y="247998"/>
                </a:lnTo>
                <a:lnTo>
                  <a:pt x="1384362" y="203973"/>
                </a:lnTo>
                <a:lnTo>
                  <a:pt x="1384421" y="203682"/>
                </a:lnTo>
                <a:close/>
              </a:path>
              <a:path w="1757680" h="376555">
                <a:moveTo>
                  <a:pt x="687535" y="156210"/>
                </a:moveTo>
                <a:lnTo>
                  <a:pt x="680066" y="156210"/>
                </a:lnTo>
                <a:lnTo>
                  <a:pt x="671629" y="156451"/>
                </a:lnTo>
                <a:lnTo>
                  <a:pt x="479199" y="156451"/>
                </a:lnTo>
                <a:lnTo>
                  <a:pt x="441492" y="156965"/>
                </a:lnTo>
                <a:lnTo>
                  <a:pt x="419665" y="160561"/>
                </a:lnTo>
                <a:lnTo>
                  <a:pt x="405386" y="170322"/>
                </a:lnTo>
                <a:lnTo>
                  <a:pt x="390324" y="189331"/>
                </a:lnTo>
                <a:lnTo>
                  <a:pt x="381084" y="199530"/>
                </a:lnTo>
                <a:lnTo>
                  <a:pt x="361778" y="228111"/>
                </a:lnTo>
                <a:lnTo>
                  <a:pt x="345030" y="272045"/>
                </a:lnTo>
                <a:lnTo>
                  <a:pt x="343787" y="316633"/>
                </a:lnTo>
                <a:lnTo>
                  <a:pt x="343693" y="320006"/>
                </a:lnTo>
                <a:lnTo>
                  <a:pt x="343567" y="324511"/>
                </a:lnTo>
                <a:lnTo>
                  <a:pt x="343460" y="328345"/>
                </a:lnTo>
                <a:lnTo>
                  <a:pt x="474297" y="328345"/>
                </a:lnTo>
                <a:lnTo>
                  <a:pt x="459361" y="327814"/>
                </a:lnTo>
                <a:lnTo>
                  <a:pt x="457367" y="327814"/>
                </a:lnTo>
                <a:lnTo>
                  <a:pt x="448979" y="323483"/>
                </a:lnTo>
                <a:lnTo>
                  <a:pt x="455126" y="270141"/>
                </a:lnTo>
                <a:lnTo>
                  <a:pt x="473665" y="233006"/>
                </a:lnTo>
                <a:lnTo>
                  <a:pt x="503778" y="205907"/>
                </a:lnTo>
                <a:lnTo>
                  <a:pt x="519324" y="203390"/>
                </a:lnTo>
                <a:lnTo>
                  <a:pt x="679193" y="203390"/>
                </a:lnTo>
                <a:lnTo>
                  <a:pt x="688089" y="182702"/>
                </a:lnTo>
                <a:lnTo>
                  <a:pt x="693697" y="166675"/>
                </a:lnTo>
                <a:lnTo>
                  <a:pt x="693814" y="160561"/>
                </a:lnTo>
                <a:lnTo>
                  <a:pt x="693851" y="158599"/>
                </a:lnTo>
                <a:lnTo>
                  <a:pt x="687535" y="156210"/>
                </a:lnTo>
                <a:close/>
              </a:path>
              <a:path w="1757680" h="376555">
                <a:moveTo>
                  <a:pt x="679193" y="203390"/>
                </a:moveTo>
                <a:lnTo>
                  <a:pt x="574687" y="203390"/>
                </a:lnTo>
                <a:lnTo>
                  <a:pt x="520703" y="328345"/>
                </a:lnTo>
                <a:lnTo>
                  <a:pt x="842959" y="328345"/>
                </a:lnTo>
                <a:lnTo>
                  <a:pt x="843191" y="327814"/>
                </a:lnTo>
                <a:lnTo>
                  <a:pt x="656611" y="327814"/>
                </a:lnTo>
                <a:lnTo>
                  <a:pt x="637117" y="327299"/>
                </a:lnTo>
                <a:lnTo>
                  <a:pt x="630470" y="324511"/>
                </a:lnTo>
                <a:lnTo>
                  <a:pt x="630592" y="321849"/>
                </a:lnTo>
                <a:lnTo>
                  <a:pt x="630692" y="319679"/>
                </a:lnTo>
                <a:lnTo>
                  <a:pt x="630817" y="316944"/>
                </a:lnTo>
                <a:lnTo>
                  <a:pt x="636654" y="302336"/>
                </a:lnTo>
                <a:lnTo>
                  <a:pt x="678943" y="203973"/>
                </a:lnTo>
                <a:lnTo>
                  <a:pt x="679068" y="203682"/>
                </a:lnTo>
                <a:lnTo>
                  <a:pt x="679193" y="203390"/>
                </a:lnTo>
                <a:close/>
              </a:path>
              <a:path w="1757680" h="376555">
                <a:moveTo>
                  <a:pt x="940796" y="203390"/>
                </a:moveTo>
                <a:lnTo>
                  <a:pt x="753722" y="203390"/>
                </a:lnTo>
                <a:lnTo>
                  <a:pt x="757068" y="203973"/>
                </a:lnTo>
                <a:lnTo>
                  <a:pt x="763771" y="206767"/>
                </a:lnTo>
                <a:lnTo>
                  <a:pt x="768829" y="213353"/>
                </a:lnTo>
                <a:lnTo>
                  <a:pt x="767248" y="225259"/>
                </a:lnTo>
                <a:lnTo>
                  <a:pt x="722582" y="327814"/>
                </a:lnTo>
                <a:lnTo>
                  <a:pt x="843191" y="327814"/>
                </a:lnTo>
                <a:lnTo>
                  <a:pt x="867692" y="271513"/>
                </a:lnTo>
                <a:lnTo>
                  <a:pt x="885793" y="233631"/>
                </a:lnTo>
                <a:lnTo>
                  <a:pt x="912869" y="206189"/>
                </a:lnTo>
                <a:lnTo>
                  <a:pt x="934233" y="203973"/>
                </a:lnTo>
                <a:lnTo>
                  <a:pt x="940796" y="203390"/>
                </a:lnTo>
                <a:close/>
              </a:path>
              <a:path w="1757680" h="376555">
                <a:moveTo>
                  <a:pt x="1663690" y="6515"/>
                </a:moveTo>
                <a:lnTo>
                  <a:pt x="1521031" y="6515"/>
                </a:lnTo>
                <a:lnTo>
                  <a:pt x="1506858" y="38582"/>
                </a:lnTo>
                <a:lnTo>
                  <a:pt x="1500317" y="53517"/>
                </a:lnTo>
                <a:lnTo>
                  <a:pt x="1518377" y="53517"/>
                </a:lnTo>
                <a:lnTo>
                  <a:pt x="1521327" y="53876"/>
                </a:lnTo>
                <a:lnTo>
                  <a:pt x="1527371" y="56114"/>
                </a:lnTo>
                <a:lnTo>
                  <a:pt x="1532296" y="61972"/>
                </a:lnTo>
                <a:lnTo>
                  <a:pt x="1531994" y="70296"/>
                </a:lnTo>
                <a:lnTo>
                  <a:pt x="1531889" y="73190"/>
                </a:lnTo>
                <a:lnTo>
                  <a:pt x="1495491" y="156210"/>
                </a:lnTo>
                <a:lnTo>
                  <a:pt x="1144577" y="156210"/>
                </a:lnTo>
                <a:lnTo>
                  <a:pt x="1136601" y="156646"/>
                </a:lnTo>
                <a:lnTo>
                  <a:pt x="1117076" y="160853"/>
                </a:lnTo>
                <a:lnTo>
                  <a:pt x="1092607" y="173178"/>
                </a:lnTo>
                <a:lnTo>
                  <a:pt x="1069800" y="197967"/>
                </a:lnTo>
                <a:lnTo>
                  <a:pt x="1607172" y="197967"/>
                </a:lnTo>
                <a:lnTo>
                  <a:pt x="1677393" y="38582"/>
                </a:lnTo>
                <a:lnTo>
                  <a:pt x="1679755" y="33274"/>
                </a:lnTo>
                <a:lnTo>
                  <a:pt x="1683791" y="18961"/>
                </a:lnTo>
                <a:lnTo>
                  <a:pt x="1683462" y="11403"/>
                </a:lnTo>
                <a:lnTo>
                  <a:pt x="1677264" y="8090"/>
                </a:lnTo>
                <a:lnTo>
                  <a:pt x="1663690" y="6515"/>
                </a:lnTo>
                <a:close/>
              </a:path>
              <a:path w="1757680" h="376555">
                <a:moveTo>
                  <a:pt x="1019229" y="156210"/>
                </a:moveTo>
                <a:lnTo>
                  <a:pt x="955701" y="156210"/>
                </a:lnTo>
                <a:lnTo>
                  <a:pt x="940632" y="158039"/>
                </a:lnTo>
                <a:lnTo>
                  <a:pt x="928085" y="163029"/>
                </a:lnTo>
                <a:lnTo>
                  <a:pt x="918489" y="170087"/>
                </a:lnTo>
                <a:lnTo>
                  <a:pt x="911748" y="178181"/>
                </a:lnTo>
                <a:lnTo>
                  <a:pt x="1066090" y="178181"/>
                </a:lnTo>
                <a:lnTo>
                  <a:pt x="1065289" y="173911"/>
                </a:lnTo>
                <a:lnTo>
                  <a:pt x="1058289" y="161536"/>
                </a:lnTo>
                <a:lnTo>
                  <a:pt x="1043989" y="156965"/>
                </a:lnTo>
                <a:lnTo>
                  <a:pt x="1045363" y="156965"/>
                </a:lnTo>
                <a:lnTo>
                  <a:pt x="1019229" y="156210"/>
                </a:lnTo>
                <a:close/>
              </a:path>
              <a:path w="1757680" h="376555">
                <a:moveTo>
                  <a:pt x="499938" y="48900"/>
                </a:moveTo>
                <a:lnTo>
                  <a:pt x="253482" y="48900"/>
                </a:lnTo>
                <a:lnTo>
                  <a:pt x="276355" y="49491"/>
                </a:lnTo>
                <a:lnTo>
                  <a:pt x="327548" y="49491"/>
                </a:lnTo>
                <a:lnTo>
                  <a:pt x="336930" y="50476"/>
                </a:lnTo>
                <a:lnTo>
                  <a:pt x="356185" y="58372"/>
                </a:lnTo>
                <a:lnTo>
                  <a:pt x="371981" y="80588"/>
                </a:lnTo>
                <a:lnTo>
                  <a:pt x="370982" y="124536"/>
                </a:lnTo>
                <a:lnTo>
                  <a:pt x="490807" y="124536"/>
                </a:lnTo>
                <a:lnTo>
                  <a:pt x="498305" y="80588"/>
                </a:lnTo>
                <a:lnTo>
                  <a:pt x="498414" y="79743"/>
                </a:lnTo>
                <a:lnTo>
                  <a:pt x="497703" y="78473"/>
                </a:lnTo>
                <a:lnTo>
                  <a:pt x="499819" y="50476"/>
                </a:lnTo>
                <a:lnTo>
                  <a:pt x="499938" y="48900"/>
                </a:lnTo>
                <a:close/>
              </a:path>
            </a:pathLst>
          </a:custGeom>
          <a:solidFill>
            <a:srgbClr val="D6D6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930189" y="5402763"/>
            <a:ext cx="37001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49592"/>
                </a:solidFill>
                <a:latin typeface="Lucida Sans Unicode"/>
                <a:cs typeface="Lucida Sans Unicode"/>
              </a:rPr>
              <a:t>Mayor</a:t>
            </a:r>
            <a:r>
              <a:rPr sz="1600" spc="-20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949592"/>
                </a:solidFill>
                <a:latin typeface="Lucida Sans Unicode"/>
                <a:cs typeface="Lucida Sans Unicode"/>
              </a:rPr>
              <a:t>peso</a:t>
            </a:r>
            <a:r>
              <a:rPr sz="1600" spc="-15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949592"/>
                </a:solidFill>
                <a:latin typeface="Lucida Sans Unicode"/>
                <a:cs typeface="Lucida Sans Unicode"/>
              </a:rPr>
              <a:t>y</a:t>
            </a:r>
            <a:r>
              <a:rPr sz="1600" spc="-15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949592"/>
                </a:solidFill>
                <a:latin typeface="Lucida Sans Unicode"/>
                <a:cs typeface="Lucida Sans Unicode"/>
              </a:rPr>
              <a:t>robustez</a:t>
            </a:r>
            <a:r>
              <a:rPr sz="1600" spc="-15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949592"/>
                </a:solidFill>
                <a:latin typeface="Lucida Sans Unicode"/>
                <a:cs typeface="Lucida Sans Unicode"/>
              </a:rPr>
              <a:t>en</a:t>
            </a:r>
            <a:r>
              <a:rPr sz="1600" spc="-15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949592"/>
                </a:solidFill>
                <a:latin typeface="Lucida Sans Unicode"/>
                <a:cs typeface="Lucida Sans Unicode"/>
              </a:rPr>
              <a:t>cada</a:t>
            </a:r>
            <a:r>
              <a:rPr sz="1600" spc="-15" dirty="0">
                <a:solidFill>
                  <a:srgbClr val="949592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949592"/>
                </a:solidFill>
                <a:latin typeface="Lucida Sans Unicode"/>
                <a:cs typeface="Lucida Sans Unicode"/>
              </a:rPr>
              <a:t>pieza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6" name="Recortar rectángulo de esquina del mismo lado 25">
            <a:extLst>
              <a:ext uri="{FF2B5EF4-FFF2-40B4-BE49-F238E27FC236}">
                <a16:creationId xmlns:a16="http://schemas.microsoft.com/office/drawing/2014/main" id="{8C2F50A3-36A2-0ED3-2BDD-1D039EA45320}"/>
              </a:ext>
            </a:extLst>
          </p:cNvPr>
          <p:cNvSpPr/>
          <p:nvPr/>
        </p:nvSpPr>
        <p:spPr>
          <a:xfrm>
            <a:off x="0" y="-22675"/>
            <a:ext cx="7556500" cy="1038041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4725" y="7297725"/>
            <a:ext cx="1508125" cy="2122170"/>
            <a:chOff x="354725" y="7297725"/>
            <a:chExt cx="1508125" cy="212217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25" y="8915209"/>
              <a:ext cx="1507646" cy="5043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90" y="7297725"/>
              <a:ext cx="1303807" cy="195249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153336" y="7297725"/>
            <a:ext cx="1508125" cy="2122170"/>
            <a:chOff x="2153336" y="7297725"/>
            <a:chExt cx="1508125" cy="2122170"/>
          </a:xfrm>
        </p:grpSpPr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336" y="8915209"/>
              <a:ext cx="1507647" cy="5043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690" y="7297725"/>
              <a:ext cx="1303807" cy="195249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964647" y="7297725"/>
            <a:ext cx="1508125" cy="2122170"/>
            <a:chOff x="3964647" y="7297725"/>
            <a:chExt cx="1508125" cy="2122170"/>
          </a:xfrm>
        </p:grpSpPr>
        <p:pic>
          <p:nvPicPr>
            <p:cNvPr id="9" name="object 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4647" y="8915209"/>
              <a:ext cx="1507648" cy="5043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002" y="7297725"/>
              <a:ext cx="1303807" cy="195249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775959" y="7297725"/>
            <a:ext cx="1508125" cy="2122170"/>
            <a:chOff x="5775959" y="7297725"/>
            <a:chExt cx="1508125" cy="2122170"/>
          </a:xfrm>
        </p:grpSpPr>
        <p:pic>
          <p:nvPicPr>
            <p:cNvPr id="12" name="object 12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5959" y="8915209"/>
              <a:ext cx="1507649" cy="504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314" y="7297725"/>
              <a:ext cx="1303807" cy="195249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72186" y="411264"/>
            <a:ext cx="6840220" cy="6429375"/>
            <a:chOff x="372186" y="411264"/>
            <a:chExt cx="6840220" cy="6429375"/>
          </a:xfrm>
        </p:grpSpPr>
        <p:sp>
          <p:nvSpPr>
            <p:cNvPr id="15" name="object 15"/>
            <p:cNvSpPr/>
            <p:nvPr/>
          </p:nvSpPr>
          <p:spPr>
            <a:xfrm>
              <a:off x="372186" y="411264"/>
              <a:ext cx="6840220" cy="6429375"/>
            </a:xfrm>
            <a:custGeom>
              <a:avLst/>
              <a:gdLst/>
              <a:ahLst/>
              <a:cxnLst/>
              <a:rect l="l" t="t" r="r" b="b"/>
              <a:pathLst>
                <a:path w="6840220" h="6429375">
                  <a:moveTo>
                    <a:pt x="6840004" y="0"/>
                  </a:moveTo>
                  <a:lnTo>
                    <a:pt x="0" y="0"/>
                  </a:lnTo>
                  <a:lnTo>
                    <a:pt x="0" y="6428803"/>
                  </a:lnTo>
                  <a:lnTo>
                    <a:pt x="6840004" y="6428803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2186" y="411263"/>
              <a:ext cx="6840220" cy="5472430"/>
            </a:xfrm>
            <a:custGeom>
              <a:avLst/>
              <a:gdLst/>
              <a:ahLst/>
              <a:cxnLst/>
              <a:rect l="l" t="t" r="r" b="b"/>
              <a:pathLst>
                <a:path w="6840220" h="5472430">
                  <a:moveTo>
                    <a:pt x="3404247" y="2750096"/>
                  </a:moveTo>
                  <a:lnTo>
                    <a:pt x="0" y="2750096"/>
                  </a:lnTo>
                  <a:lnTo>
                    <a:pt x="0" y="5472011"/>
                  </a:lnTo>
                  <a:lnTo>
                    <a:pt x="3404247" y="5472011"/>
                  </a:lnTo>
                  <a:lnTo>
                    <a:pt x="3404247" y="2750096"/>
                  </a:lnTo>
                  <a:close/>
                </a:path>
                <a:path w="6840220" h="5472430">
                  <a:moveTo>
                    <a:pt x="3404247" y="0"/>
                  </a:moveTo>
                  <a:lnTo>
                    <a:pt x="0" y="0"/>
                  </a:lnTo>
                  <a:lnTo>
                    <a:pt x="0" y="2721914"/>
                  </a:lnTo>
                  <a:lnTo>
                    <a:pt x="3404247" y="2721914"/>
                  </a:lnTo>
                  <a:lnTo>
                    <a:pt x="3404247" y="0"/>
                  </a:lnTo>
                  <a:close/>
                </a:path>
                <a:path w="6840220" h="5472430">
                  <a:moveTo>
                    <a:pt x="6840004" y="2750096"/>
                  </a:moveTo>
                  <a:lnTo>
                    <a:pt x="3435756" y="2750096"/>
                  </a:lnTo>
                  <a:lnTo>
                    <a:pt x="3435756" y="5472011"/>
                  </a:lnTo>
                  <a:lnTo>
                    <a:pt x="6840004" y="5472011"/>
                  </a:lnTo>
                  <a:lnTo>
                    <a:pt x="6840004" y="2750096"/>
                  </a:lnTo>
                  <a:close/>
                </a:path>
                <a:path w="6840220" h="5472430">
                  <a:moveTo>
                    <a:pt x="6840004" y="0"/>
                  </a:moveTo>
                  <a:lnTo>
                    <a:pt x="3435756" y="0"/>
                  </a:lnTo>
                  <a:lnTo>
                    <a:pt x="3435756" y="2721914"/>
                  </a:lnTo>
                  <a:lnTo>
                    <a:pt x="6840004" y="2721914"/>
                  </a:lnTo>
                  <a:lnTo>
                    <a:pt x="684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56545" y="6054233"/>
            <a:ext cx="19608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">
              <a:lnSpc>
                <a:spcPct val="100000"/>
              </a:lnSpc>
              <a:spcBef>
                <a:spcPts val="100"/>
              </a:spcBef>
            </a:pPr>
            <a:r>
              <a:rPr sz="16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Juego</a:t>
            </a:r>
            <a:r>
              <a:rPr sz="16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6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cubiertos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acero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inoxidable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6748" y="6586097"/>
            <a:ext cx="81153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sz="1000" spc="25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000" spc="25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000" spc="25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sz="1000" spc="25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000" spc="2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2520" y="5700299"/>
            <a:ext cx="815975" cy="1044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650" spc="-710" dirty="0">
                <a:solidFill>
                  <a:srgbClr val="FFFFFF"/>
                </a:solidFill>
                <a:latin typeface="Cambria"/>
                <a:cs typeface="Cambria"/>
              </a:rPr>
              <a:t>16</a:t>
            </a:r>
            <a:endParaRPr sz="6650">
              <a:latin typeface="Cambri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0947" y="10095124"/>
            <a:ext cx="2888615" cy="3302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  <a:tabLst>
                <a:tab pos="2552065" algn="l"/>
              </a:tabLst>
            </a:pP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25016</a:t>
            </a:r>
            <a:r>
              <a:rPr sz="900" spc="3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Juego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cubiertos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16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p.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ac.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inox.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PLATA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3970">
              <a:lnSpc>
                <a:spcPct val="100000"/>
              </a:lnSpc>
              <a:spcBef>
                <a:spcPts val="120"/>
              </a:spcBef>
              <a:tabLst>
                <a:tab pos="2552065" algn="l"/>
              </a:tabLst>
            </a:pP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39816</a:t>
            </a:r>
            <a:r>
              <a:rPr sz="900" spc="36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Juego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cubiertos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020303"/>
                </a:solidFill>
                <a:latin typeface="Lucida Sans Unicode"/>
                <a:cs typeface="Lucida Sans Unicode"/>
              </a:rPr>
              <a:t>16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p.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ac.</a:t>
            </a:r>
            <a:r>
              <a:rPr sz="900" spc="-7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inox.</a:t>
            </a:r>
            <a:r>
              <a:rPr sz="900" spc="-7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NEGRO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4931" y="10095124"/>
            <a:ext cx="2928620" cy="3302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30916</a:t>
            </a:r>
            <a:r>
              <a:rPr sz="900" spc="21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020303"/>
                </a:solidFill>
                <a:latin typeface="Lucida Sans Unicode"/>
                <a:cs typeface="Lucida Sans Unicode"/>
              </a:rPr>
              <a:t>Juego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cubiertos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020303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p.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ac.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inox.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COBRE</a:t>
            </a:r>
            <a:endParaRPr lang="es-AR" sz="900" dirty="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120"/>
              </a:spcBef>
              <a:tabLst>
                <a:tab pos="2592070" algn="l"/>
              </a:tabLst>
            </a:pPr>
            <a:r>
              <a:rPr lang="es-AR"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38016</a:t>
            </a:r>
            <a:r>
              <a:rPr lang="es-AR" sz="900" spc="229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55" dirty="0">
                <a:solidFill>
                  <a:srgbClr val="020303"/>
                </a:solidFill>
                <a:latin typeface="Lucida Sans Unicode"/>
                <a:cs typeface="Lucida Sans Unicode"/>
              </a:rPr>
              <a:t>Juego</a:t>
            </a:r>
            <a:r>
              <a:rPr lang="es-AR"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cubiertos</a:t>
            </a:r>
            <a:r>
              <a:rPr lang="es-AR"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114" dirty="0">
                <a:solidFill>
                  <a:srgbClr val="020303"/>
                </a:solidFill>
                <a:latin typeface="Lucida Sans Unicode"/>
                <a:cs typeface="Lucida Sans Unicode"/>
              </a:rPr>
              <a:t>16</a:t>
            </a:r>
            <a:r>
              <a:rPr lang="es-AR"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p.</a:t>
            </a:r>
            <a:r>
              <a:rPr lang="es-AR"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ac.</a:t>
            </a:r>
            <a:r>
              <a:rPr lang="es-AR"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30" dirty="0" err="1">
                <a:solidFill>
                  <a:srgbClr val="020303"/>
                </a:solidFill>
                <a:latin typeface="Lucida Sans Unicode"/>
                <a:cs typeface="Lucida Sans Unicode"/>
              </a:rPr>
              <a:t>inox</a:t>
            </a:r>
            <a:r>
              <a:rPr lang="es-AR"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.</a:t>
            </a:r>
            <a:r>
              <a:rPr lang="es-AR"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GRIS</a:t>
            </a:r>
            <a:r>
              <a:rPr lang="es-AR"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	</a:t>
            </a:r>
            <a:endParaRPr lang="es-AR" sz="900" dirty="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580024" y="5816498"/>
            <a:ext cx="888365" cy="888365"/>
            <a:chOff x="5580024" y="5816498"/>
            <a:chExt cx="888365" cy="888365"/>
          </a:xfrm>
        </p:grpSpPr>
        <p:pic>
          <p:nvPicPr>
            <p:cNvPr id="23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024" y="5816498"/>
              <a:ext cx="888250" cy="8882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787" y="6226356"/>
              <a:ext cx="64554" cy="1386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3559" y="6226356"/>
              <a:ext cx="67729" cy="13863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93499" y="6226365"/>
              <a:ext cx="59690" cy="139065"/>
            </a:xfrm>
            <a:custGeom>
              <a:avLst/>
              <a:gdLst/>
              <a:ahLst/>
              <a:cxnLst/>
              <a:rect l="l" t="t" r="r" b="b"/>
              <a:pathLst>
                <a:path w="59689" h="139064">
                  <a:moveTo>
                    <a:pt x="59410" y="0"/>
                  </a:moveTo>
                  <a:lnTo>
                    <a:pt x="0" y="0"/>
                  </a:lnTo>
                  <a:lnTo>
                    <a:pt x="0" y="138633"/>
                  </a:lnTo>
                  <a:lnTo>
                    <a:pt x="59410" y="138633"/>
                  </a:lnTo>
                  <a:lnTo>
                    <a:pt x="59410" y="118821"/>
                  </a:lnTo>
                  <a:lnTo>
                    <a:pt x="21780" y="118821"/>
                  </a:lnTo>
                  <a:lnTo>
                    <a:pt x="21780" y="78219"/>
                  </a:lnTo>
                  <a:lnTo>
                    <a:pt x="51676" y="78219"/>
                  </a:lnTo>
                  <a:lnTo>
                    <a:pt x="51676" y="58420"/>
                  </a:lnTo>
                  <a:lnTo>
                    <a:pt x="21780" y="58420"/>
                  </a:lnTo>
                  <a:lnTo>
                    <a:pt x="21780" y="19799"/>
                  </a:lnTo>
                  <a:lnTo>
                    <a:pt x="59410" y="19799"/>
                  </a:lnTo>
                  <a:lnTo>
                    <a:pt x="59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120" y="6226356"/>
              <a:ext cx="91503" cy="13863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108839" y="6226365"/>
              <a:ext cx="22225" cy="139065"/>
            </a:xfrm>
            <a:custGeom>
              <a:avLst/>
              <a:gdLst/>
              <a:ahLst/>
              <a:cxnLst/>
              <a:rect l="l" t="t" r="r" b="b"/>
              <a:pathLst>
                <a:path w="22225" h="139064">
                  <a:moveTo>
                    <a:pt x="21780" y="0"/>
                  </a:moveTo>
                  <a:lnTo>
                    <a:pt x="0" y="0"/>
                  </a:lnTo>
                  <a:lnTo>
                    <a:pt x="0" y="138633"/>
                  </a:lnTo>
                  <a:lnTo>
                    <a:pt x="21780" y="138633"/>
                  </a:lnTo>
                  <a:lnTo>
                    <a:pt x="21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2836" y="6226360"/>
              <a:ext cx="64960" cy="1404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006" y="6226356"/>
              <a:ext cx="91503" cy="13863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841627" y="6071288"/>
            <a:ext cx="400050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spc="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9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5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1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00" spc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55481" y="2850850"/>
            <a:ext cx="4540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NEGRO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10103" y="5577375"/>
            <a:ext cx="3130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GRIS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43727" y="5577375"/>
            <a:ext cx="450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COBRE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95835" y="2850850"/>
            <a:ext cx="4273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PLATA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6320" y="6942315"/>
            <a:ext cx="5073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Cuchillos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filo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láser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290" dirty="0">
                <a:solidFill>
                  <a:srgbClr val="020303"/>
                </a:solidFill>
                <a:latin typeface="Lucida Sans Unicode"/>
                <a:cs typeface="Lucida Sans Unicode"/>
              </a:rPr>
              <a:t>•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Tenedores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290" dirty="0">
                <a:solidFill>
                  <a:srgbClr val="020303"/>
                </a:solidFill>
                <a:latin typeface="Lucida Sans Unicode"/>
                <a:cs typeface="Lucida Sans Unicode"/>
              </a:rPr>
              <a:t>•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Cucharas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-290" dirty="0">
                <a:solidFill>
                  <a:srgbClr val="020303"/>
                </a:solidFill>
                <a:latin typeface="Lucida Sans Unicode"/>
                <a:cs typeface="Lucida Sans Unicode"/>
              </a:rPr>
              <a:t>•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4</a:t>
            </a:r>
            <a:r>
              <a:rPr sz="12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Cucharitas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12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1200" spc="40" dirty="0">
                <a:solidFill>
                  <a:srgbClr val="020303"/>
                </a:solidFill>
                <a:latin typeface="Lucida Sans Unicode"/>
                <a:cs typeface="Lucida Sans Unicode"/>
              </a:rPr>
              <a:t>té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58901" y="540334"/>
            <a:ext cx="6672580" cy="5024755"/>
            <a:chOff x="458901" y="540334"/>
            <a:chExt cx="6672580" cy="5024755"/>
          </a:xfrm>
        </p:grpSpPr>
        <p:pic>
          <p:nvPicPr>
            <p:cNvPr id="38" name="object 3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2910" y="540334"/>
              <a:ext cx="3248190" cy="22225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9649" y="3316884"/>
              <a:ext cx="3245118" cy="22479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01" y="3324175"/>
              <a:ext cx="3227197" cy="22098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128" y="706920"/>
              <a:ext cx="3143770" cy="215900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3838550" y="9421903"/>
            <a:ext cx="1202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NEGRO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COBRE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5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GRIS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48886" y="9406931"/>
            <a:ext cx="191579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indent="-76200">
              <a:lnSpc>
                <a:spcPct val="100000"/>
              </a:lnSpc>
              <a:spcBef>
                <a:spcPts val="100"/>
              </a:spcBef>
              <a:buSzPct val="88888"/>
              <a:buChar char="•"/>
              <a:tabLst>
                <a:tab pos="80645" algn="l"/>
              </a:tabLst>
            </a:pP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carne</a:t>
            </a: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020303"/>
                </a:solidFill>
                <a:latin typeface="Lucida Sans Unicode"/>
                <a:cs typeface="Lucida Sans Unicode"/>
              </a:rPr>
              <a:t>75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g</a:t>
            </a:r>
            <a:endParaRPr sz="900">
              <a:latin typeface="Lucida Sans Unicode"/>
              <a:cs typeface="Lucida Sans Unicode"/>
            </a:endParaRPr>
          </a:p>
          <a:p>
            <a:pPr marL="80645" indent="-76200">
              <a:lnSpc>
                <a:spcPct val="100000"/>
              </a:lnSpc>
              <a:spcBef>
                <a:spcPts val="20"/>
              </a:spcBef>
              <a:buSzPct val="88888"/>
              <a:buChar char="•"/>
              <a:tabLst>
                <a:tab pos="80645" algn="l"/>
              </a:tabLst>
            </a:pP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Tenedor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020303"/>
                </a:solidFill>
                <a:latin typeface="Lucida Sans Unicode"/>
                <a:cs typeface="Lucida Sans Unicode"/>
              </a:rPr>
              <a:t>y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cuchara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mesa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80645" indent="-76200">
              <a:lnSpc>
                <a:spcPct val="100000"/>
              </a:lnSpc>
              <a:spcBef>
                <a:spcPts val="20"/>
              </a:spcBef>
              <a:buSzPct val="88888"/>
              <a:buChar char="•"/>
              <a:tabLst>
                <a:tab pos="80645" algn="l"/>
              </a:tabLst>
            </a:pP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Cucharita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té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020303"/>
                </a:solidFill>
                <a:latin typeface="Lucida Sans Unicode"/>
                <a:cs typeface="Lucida Sans Unicode"/>
              </a:rPr>
              <a:t>2.5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mm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6953" y="9406931"/>
            <a:ext cx="191516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indent="-76200">
              <a:lnSpc>
                <a:spcPct val="100000"/>
              </a:lnSpc>
              <a:spcBef>
                <a:spcPts val="100"/>
              </a:spcBef>
              <a:buSzPct val="88888"/>
              <a:buChar char="•"/>
              <a:tabLst>
                <a:tab pos="80645" algn="l"/>
              </a:tabLst>
            </a:pPr>
            <a:r>
              <a:rPr sz="900" spc="-35" dirty="0">
                <a:solidFill>
                  <a:srgbClr val="020303"/>
                </a:solidFill>
                <a:latin typeface="Lucida Sans Unicode"/>
                <a:cs typeface="Lucida Sans Unicode"/>
              </a:rPr>
              <a:t>Cuchillo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carne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 63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g</a:t>
            </a:r>
            <a:endParaRPr sz="900">
              <a:latin typeface="Lucida Sans Unicode"/>
              <a:cs typeface="Lucida Sans Unicode"/>
            </a:endParaRPr>
          </a:p>
          <a:p>
            <a:pPr marL="80645" indent="-76200">
              <a:lnSpc>
                <a:spcPct val="100000"/>
              </a:lnSpc>
              <a:spcBef>
                <a:spcPts val="20"/>
              </a:spcBef>
              <a:buSzPct val="88888"/>
              <a:buChar char="•"/>
              <a:tabLst>
                <a:tab pos="80645" algn="l"/>
              </a:tabLst>
            </a:pP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Tenedor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020303"/>
                </a:solidFill>
                <a:latin typeface="Lucida Sans Unicode"/>
                <a:cs typeface="Lucida Sans Unicode"/>
              </a:rPr>
              <a:t>y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cuchara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020303"/>
                </a:solidFill>
                <a:latin typeface="Lucida Sans Unicode"/>
                <a:cs typeface="Lucida Sans Unicode"/>
              </a:rPr>
              <a:t>mesa</a:t>
            </a:r>
            <a:r>
              <a:rPr sz="900" spc="-4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020303"/>
                </a:solidFill>
                <a:latin typeface="Lucida Sans Unicode"/>
                <a:cs typeface="Lucida Sans Unicode"/>
              </a:rPr>
              <a:t>5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  <a:p>
            <a:pPr marL="80645" indent="-76200">
              <a:lnSpc>
                <a:spcPct val="100000"/>
              </a:lnSpc>
              <a:spcBef>
                <a:spcPts val="20"/>
              </a:spcBef>
              <a:buSzPct val="88888"/>
              <a:buChar char="•"/>
              <a:tabLst>
                <a:tab pos="80645" algn="l"/>
              </a:tabLst>
            </a:pPr>
            <a:r>
              <a:rPr sz="900" spc="-10" dirty="0">
                <a:solidFill>
                  <a:srgbClr val="020303"/>
                </a:solidFill>
                <a:latin typeface="Lucida Sans Unicode"/>
                <a:cs typeface="Lucida Sans Unicode"/>
              </a:rPr>
              <a:t>Cucharita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20303"/>
                </a:solidFill>
                <a:latin typeface="Lucida Sans Unicode"/>
                <a:cs typeface="Lucida Sans Unicode"/>
              </a:rPr>
              <a:t>té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020303"/>
                </a:solidFill>
                <a:latin typeface="Lucida Sans Unicode"/>
                <a:cs typeface="Lucida Sans Unicode"/>
              </a:rPr>
              <a:t>3</a:t>
            </a:r>
            <a:r>
              <a:rPr sz="900" spc="-30" dirty="0">
                <a:solidFill>
                  <a:srgbClr val="020303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020303"/>
                </a:solidFill>
                <a:latin typeface="Lucida Sans Unicode"/>
                <a:cs typeface="Lucida Sans Unicode"/>
              </a:rPr>
              <a:t>mm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1925" y="9421790"/>
            <a:ext cx="368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PLATA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00" y="9464272"/>
            <a:ext cx="91795" cy="9179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80" y="9464272"/>
            <a:ext cx="91795" cy="9179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011" y="9464272"/>
            <a:ext cx="91795" cy="9179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423" y="9464272"/>
            <a:ext cx="91795" cy="91795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360000" y="9978602"/>
            <a:ext cx="6840220" cy="0"/>
          </a:xfrm>
          <a:custGeom>
            <a:avLst/>
            <a:gdLst/>
            <a:ahLst/>
            <a:cxnLst/>
            <a:rect l="l" t="t" r="r" b="b"/>
            <a:pathLst>
              <a:path w="6840220">
                <a:moveTo>
                  <a:pt x="0" y="0"/>
                </a:moveTo>
                <a:lnTo>
                  <a:pt x="6840004" y="0"/>
                </a:lnTo>
              </a:path>
            </a:pathLst>
          </a:custGeom>
          <a:ln w="10731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Recortar rectángulo de esquina del mismo lado 50">
            <a:extLst>
              <a:ext uri="{FF2B5EF4-FFF2-40B4-BE49-F238E27FC236}">
                <a16:creationId xmlns:a16="http://schemas.microsoft.com/office/drawing/2014/main" id="{0C553A56-52D6-0436-0540-2F91BEA6A636}"/>
              </a:ext>
            </a:extLst>
          </p:cNvPr>
          <p:cNvSpPr/>
          <p:nvPr/>
        </p:nvSpPr>
        <p:spPr>
          <a:xfrm>
            <a:off x="14046" y="-1791"/>
            <a:ext cx="7556500" cy="65841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5165" y="3915854"/>
            <a:ext cx="2628900" cy="2858770"/>
            <a:chOff x="2925165" y="3915854"/>
            <a:chExt cx="2628900" cy="285877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65" y="5935054"/>
              <a:ext cx="2628553" cy="839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738" y="3915854"/>
              <a:ext cx="1721345" cy="2679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434021" y="1269446"/>
            <a:ext cx="12515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chef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94460" y="1777395"/>
            <a:ext cx="15309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04189" y="2285344"/>
            <a:ext cx="13112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0298" y="2793294"/>
            <a:ext cx="13995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82459" y="3301243"/>
            <a:ext cx="15551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7334" y="3597623"/>
            <a:ext cx="17214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nados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una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79581" y="1948662"/>
            <a:ext cx="2313940" cy="472440"/>
            <a:chOff x="4879581" y="1948662"/>
            <a:chExt cx="2313940" cy="472440"/>
          </a:xfrm>
        </p:grpSpPr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9581" y="1948662"/>
              <a:ext cx="2313432" cy="4724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1038" y="2316200"/>
              <a:ext cx="1295488" cy="10447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391489" y="2270816"/>
            <a:ext cx="1336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859" y="2034616"/>
            <a:ext cx="2039196" cy="20593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928349" y="842251"/>
            <a:ext cx="2277110" cy="536575"/>
            <a:chOff x="4928349" y="842251"/>
            <a:chExt cx="2277110" cy="536575"/>
          </a:xfrm>
        </p:grpSpPr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8349" y="842251"/>
              <a:ext cx="2276856" cy="5364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870" y="1300302"/>
              <a:ext cx="1235824" cy="7838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494701" y="1254917"/>
            <a:ext cx="1105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de chef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82" y="939127"/>
            <a:ext cx="2016596" cy="264680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879581" y="1427480"/>
            <a:ext cx="2313940" cy="460375"/>
            <a:chOff x="4879581" y="1427480"/>
            <a:chExt cx="2313940" cy="460375"/>
          </a:xfrm>
        </p:grpSpPr>
        <p:pic>
          <p:nvPicPr>
            <p:cNvPr id="23" name="object 2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9581" y="1427480"/>
              <a:ext cx="2313432" cy="4602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1310" y="1808251"/>
              <a:ext cx="1515046" cy="7946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355141" y="1762866"/>
            <a:ext cx="1384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77" y="1503629"/>
            <a:ext cx="2037435" cy="20365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5114277" y="2482075"/>
            <a:ext cx="1877695" cy="421005"/>
            <a:chOff x="5114277" y="2482075"/>
            <a:chExt cx="1877695" cy="421005"/>
          </a:xfrm>
        </p:grpSpPr>
        <p:pic>
          <p:nvPicPr>
            <p:cNvPr id="28" name="object 2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277" y="2482075"/>
              <a:ext cx="1877567" cy="4206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7147" y="2824149"/>
              <a:ext cx="1383258" cy="7854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420978" y="2778763"/>
            <a:ext cx="12528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24" y="2575763"/>
            <a:ext cx="1605127" cy="153136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5196573" y="2991091"/>
            <a:ext cx="1719580" cy="421005"/>
            <a:chOff x="5196573" y="2991091"/>
            <a:chExt cx="1719580" cy="421005"/>
          </a:xfrm>
        </p:grpSpPr>
        <p:pic>
          <p:nvPicPr>
            <p:cNvPr id="33" name="object 3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6573" y="2991091"/>
              <a:ext cx="1719072" cy="4206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308" y="3332111"/>
              <a:ext cx="1538935" cy="79603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343140" y="3286713"/>
            <a:ext cx="1408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853" y="3069767"/>
            <a:ext cx="1456321" cy="15739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60" y="710971"/>
            <a:ext cx="1426585" cy="2780953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2717698" y="2964408"/>
            <a:ext cx="2087245" cy="788670"/>
            <a:chOff x="2717698" y="2964408"/>
            <a:chExt cx="2087245" cy="788670"/>
          </a:xfrm>
        </p:grpSpPr>
        <p:pic>
          <p:nvPicPr>
            <p:cNvPr id="39" name="object 3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698" y="2964408"/>
              <a:ext cx="2086838" cy="78844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698" y="3630079"/>
              <a:ext cx="1673440" cy="10287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51430" y="3443420"/>
            <a:ext cx="406019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14065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cuchillas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inoxidable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confeccio</a:t>
            </a:r>
            <a:r>
              <a:rPr sz="900" spc="3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ados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una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sola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pieza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178" y="676765"/>
            <a:ext cx="1675955" cy="281940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5449745" y="4453083"/>
            <a:ext cx="12515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chef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10184" y="4961032"/>
            <a:ext cx="15309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19912" y="5468982"/>
            <a:ext cx="13112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76021" y="5976931"/>
            <a:ext cx="1435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Cu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19353" y="5976931"/>
            <a:ext cx="12560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chilla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98183" y="6484880"/>
            <a:ext cx="21209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Cuc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09867" y="6484880"/>
            <a:ext cx="13430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449745" y="7697946"/>
            <a:ext cx="12515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chef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310184" y="8205896"/>
            <a:ext cx="15309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19912" y="8713844"/>
            <a:ext cx="13112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376021" y="9221793"/>
            <a:ext cx="13995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98183" y="9729743"/>
            <a:ext cx="15551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997767" y="5127053"/>
            <a:ext cx="2334895" cy="481965"/>
            <a:chOff x="4997767" y="5127053"/>
            <a:chExt cx="2334895" cy="481965"/>
          </a:xfrm>
        </p:grpSpPr>
        <p:pic>
          <p:nvPicPr>
            <p:cNvPr id="56" name="object 56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7767" y="5127053"/>
              <a:ext cx="2334768" cy="48158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6773" y="5499849"/>
              <a:ext cx="1295476" cy="104470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407212" y="5454453"/>
            <a:ext cx="1336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985575" y="4020629"/>
            <a:ext cx="2334895" cy="1401445"/>
            <a:chOff x="4985575" y="4020629"/>
            <a:chExt cx="2334895" cy="1401445"/>
          </a:xfrm>
        </p:grpSpPr>
        <p:pic>
          <p:nvPicPr>
            <p:cNvPr id="60" name="object 60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779" y="5214588"/>
              <a:ext cx="2065134" cy="2069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575" y="4020629"/>
              <a:ext cx="2334767" cy="55778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605" y="4483951"/>
              <a:ext cx="1235811" cy="83210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437045" y="4438555"/>
            <a:ext cx="1276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chef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4985575" y="4115308"/>
            <a:ext cx="2347595" cy="984885"/>
            <a:chOff x="4985575" y="4115308"/>
            <a:chExt cx="2347595" cy="984885"/>
          </a:xfrm>
        </p:grpSpPr>
        <p:pic>
          <p:nvPicPr>
            <p:cNvPr id="65" name="object 6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9878" y="4115308"/>
              <a:ext cx="2057146" cy="2775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575" y="4630229"/>
              <a:ext cx="2346972" cy="4695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7045" y="4991900"/>
              <a:ext cx="1515046" cy="104470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5297484" y="4946504"/>
            <a:ext cx="155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rebanar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33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5070995" y="4713871"/>
            <a:ext cx="2072639" cy="1388745"/>
            <a:chOff x="5070995" y="4713871"/>
            <a:chExt cx="2072639" cy="1388745"/>
          </a:xfrm>
        </p:grpSpPr>
        <p:pic>
          <p:nvPicPr>
            <p:cNvPr id="70" name="object 70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995" y="4713871"/>
              <a:ext cx="2068429" cy="21142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3695" y="5672645"/>
              <a:ext cx="1959864" cy="42976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3695" y="5966117"/>
              <a:ext cx="374878" cy="13629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6757" y="6007798"/>
              <a:ext cx="1209382" cy="9461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2882" y="6007798"/>
              <a:ext cx="175183" cy="94614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5363321" y="5962402"/>
            <a:ext cx="1424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</a:t>
            </a:r>
            <a:r>
              <a:rPr sz="9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hilla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5232463" y="5752927"/>
            <a:ext cx="1835150" cy="871219"/>
            <a:chOff x="5232463" y="5752927"/>
            <a:chExt cx="1835150" cy="871219"/>
          </a:xfrm>
        </p:grpSpPr>
        <p:pic>
          <p:nvPicPr>
            <p:cNvPr id="77" name="object 77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8384" y="5752927"/>
              <a:ext cx="1698282" cy="15958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2463" y="6181661"/>
              <a:ext cx="1834896" cy="44195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9595" y="6515747"/>
              <a:ext cx="1294383" cy="10447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044" y="6515747"/>
              <a:ext cx="245998" cy="104470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5285483" y="6470351"/>
            <a:ext cx="1580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illa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82" name="object 82"/>
          <p:cNvPicPr/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904" y="6260199"/>
            <a:ext cx="1560182" cy="17208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75" y="3929938"/>
            <a:ext cx="1917522" cy="2880067"/>
          </a:xfrm>
          <a:prstGeom prst="rect">
            <a:avLst/>
          </a:prstGeom>
        </p:spPr>
      </p:pic>
      <p:sp>
        <p:nvSpPr>
          <p:cNvPr id="84" name="object 84"/>
          <p:cNvSpPr txBox="1"/>
          <p:nvPr/>
        </p:nvSpPr>
        <p:spPr>
          <a:xfrm>
            <a:off x="335653" y="6541803"/>
            <a:ext cx="6814184" cy="52834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34290" algn="ctr">
              <a:lnSpc>
                <a:spcPct val="100000"/>
              </a:lnSpc>
              <a:spcBef>
                <a:spcPts val="459"/>
              </a:spcBef>
            </a:pP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r>
              <a:rPr sz="10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IMANTADO</a:t>
            </a:r>
            <a:endParaRPr sz="10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14560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piezas: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cuchillas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acero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confeccionados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una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sola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recubiertos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antiadherente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imantado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954532" y="7241123"/>
            <a:ext cx="3417570" cy="3011170"/>
            <a:chOff x="954532" y="7241123"/>
            <a:chExt cx="3417570" cy="3011170"/>
          </a:xfrm>
        </p:grpSpPr>
        <p:pic>
          <p:nvPicPr>
            <p:cNvPr id="86" name="object 86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532" y="7288085"/>
              <a:ext cx="1509560" cy="296414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4884" y="9628695"/>
              <a:ext cx="1916595" cy="53780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1412" y="9665068"/>
              <a:ext cx="87147" cy="50243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6535" y="7241123"/>
              <a:ext cx="1608391" cy="2794000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340654" y="10053837"/>
            <a:ext cx="4297045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14660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piezas: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cuchillas de acero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inoxidable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recubiertas con antiadherente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tijera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+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taco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4990909" y="7287323"/>
            <a:ext cx="2283460" cy="521334"/>
            <a:chOff x="4990909" y="7287323"/>
            <a:chExt cx="2283460" cy="521334"/>
          </a:xfrm>
        </p:grpSpPr>
        <p:pic>
          <p:nvPicPr>
            <p:cNvPr id="93" name="object 93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909" y="7287323"/>
              <a:ext cx="2282952" cy="52120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605" y="7728813"/>
              <a:ext cx="1235811" cy="79717"/>
            </a:xfrm>
            <a:prstGeom prst="rect">
              <a:avLst/>
            </a:prstGeom>
          </p:spPr>
        </p:pic>
      </p:grpSp>
      <p:sp>
        <p:nvSpPr>
          <p:cNvPr id="95" name="object 95"/>
          <p:cNvSpPr txBox="1"/>
          <p:nvPr/>
        </p:nvSpPr>
        <p:spPr>
          <a:xfrm>
            <a:off x="5510426" y="7683417"/>
            <a:ext cx="1105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de chef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4430318" y="7367587"/>
            <a:ext cx="2844165" cy="2287905"/>
            <a:chOff x="4430318" y="7367587"/>
            <a:chExt cx="2844165" cy="2287905"/>
          </a:xfrm>
        </p:grpSpPr>
        <p:pic>
          <p:nvPicPr>
            <p:cNvPr id="97" name="object 97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3388" y="7367587"/>
              <a:ext cx="2018437" cy="26013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318" y="8233001"/>
              <a:ext cx="609021" cy="142239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586" y="7835963"/>
              <a:ext cx="2304275" cy="46634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7045" y="8236762"/>
              <a:ext cx="1515046" cy="6554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608" y="7914068"/>
              <a:ext cx="2037820" cy="21031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2933" y="8914955"/>
              <a:ext cx="1850135" cy="42976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2882" y="9252661"/>
              <a:ext cx="1383258" cy="92062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5363321" y="9207265"/>
            <a:ext cx="1424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23,5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5260556" y="8990317"/>
            <a:ext cx="1708785" cy="863600"/>
            <a:chOff x="5260556" y="8990317"/>
            <a:chExt cx="1708785" cy="863600"/>
          </a:xfrm>
        </p:grpSpPr>
        <p:pic>
          <p:nvPicPr>
            <p:cNvPr id="106" name="object 106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0556" y="8990317"/>
              <a:ext cx="1586140" cy="16308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1338" y="9408731"/>
              <a:ext cx="1697723" cy="44500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044" y="9760610"/>
              <a:ext cx="1538935" cy="93129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5285483" y="9715214"/>
            <a:ext cx="1580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pelar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4975669" y="8354123"/>
            <a:ext cx="2310765" cy="1315720"/>
            <a:chOff x="4975669" y="8354123"/>
            <a:chExt cx="2310765" cy="1315720"/>
          </a:xfrm>
        </p:grpSpPr>
        <p:pic>
          <p:nvPicPr>
            <p:cNvPr id="111" name="object 111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0205" y="9492056"/>
              <a:ext cx="1443800" cy="17724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5669" y="8354123"/>
              <a:ext cx="2310384" cy="46939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6773" y="8744711"/>
              <a:ext cx="1295476" cy="78803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5480593" y="8699316"/>
            <a:ext cx="1165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uchilla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pan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33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003" y="8441499"/>
            <a:ext cx="2037927" cy="198310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3553828" y="248326"/>
            <a:ext cx="38055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solidFill>
                  <a:srgbClr val="636466"/>
                </a:solidFill>
                <a:latin typeface="Lucida Sans Unicode"/>
                <a:cs typeface="Lucida Sans Unicode"/>
              </a:rPr>
              <a:t>Sets</a:t>
            </a:r>
            <a:r>
              <a:rPr sz="18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8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636466"/>
                </a:solidFill>
                <a:latin typeface="Lucida Sans Unicode"/>
                <a:cs typeface="Lucida Sans Unicode"/>
              </a:rPr>
              <a:t>tacos</a:t>
            </a:r>
            <a:r>
              <a:rPr sz="18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spc="155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8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36466"/>
                </a:solidFill>
                <a:latin typeface="Lucida Sans Unicode"/>
                <a:cs typeface="Lucida Sans Unicode"/>
              </a:rPr>
              <a:t>cuchillas</a:t>
            </a:r>
            <a:r>
              <a:rPr sz="18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premium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570332" y="9716564"/>
            <a:ext cx="325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Tijera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8" name="Recortar rectángulo de esquina del mismo lado 117">
            <a:extLst>
              <a:ext uri="{FF2B5EF4-FFF2-40B4-BE49-F238E27FC236}">
                <a16:creationId xmlns:a16="http://schemas.microsoft.com/office/drawing/2014/main" id="{9E3AAA06-4310-2C87-6FF7-0ED88BBEC362}"/>
              </a:ext>
            </a:extLst>
          </p:cNvPr>
          <p:cNvSpPr/>
          <p:nvPr/>
        </p:nvSpPr>
        <p:spPr>
          <a:xfrm>
            <a:off x="-17133" y="-54318"/>
            <a:ext cx="3296513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6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5167" y="1877580"/>
            <a:ext cx="6655434" cy="1798320"/>
            <a:chOff x="905167" y="1877580"/>
            <a:chExt cx="6655434" cy="17983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167" y="1877580"/>
              <a:ext cx="2109216" cy="13776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2575560"/>
              <a:ext cx="2109216" cy="10759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2575560"/>
              <a:ext cx="969251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9" y="2084832"/>
              <a:ext cx="1911095" cy="1155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9" y="2575560"/>
              <a:ext cx="1042416" cy="6644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255" y="2584704"/>
              <a:ext cx="1758695" cy="10911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255" y="2584704"/>
              <a:ext cx="365760" cy="655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1799" y="2590800"/>
              <a:ext cx="1598218" cy="105460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05167" y="5193792"/>
            <a:ext cx="4117975" cy="1725295"/>
            <a:chOff x="905167" y="5193792"/>
            <a:chExt cx="4117975" cy="1725295"/>
          </a:xfrm>
        </p:grpSpPr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167" y="5193792"/>
              <a:ext cx="2109216" cy="13776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5839968"/>
              <a:ext cx="2109216" cy="1078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5839968"/>
              <a:ext cx="969251" cy="731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9" y="5404104"/>
              <a:ext cx="1911095" cy="11521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9" y="5839968"/>
              <a:ext cx="1042416" cy="71627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56983" y="8537447"/>
            <a:ext cx="4066540" cy="1673860"/>
            <a:chOff x="956983" y="8537447"/>
            <a:chExt cx="4066540" cy="1673860"/>
          </a:xfrm>
        </p:grpSpPr>
        <p:pic>
          <p:nvPicPr>
            <p:cNvPr id="18" name="object 1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983" y="8537447"/>
              <a:ext cx="2106168" cy="13776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9131807"/>
              <a:ext cx="2109216" cy="1078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9" y="9131807"/>
              <a:ext cx="1018019" cy="7833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8" y="8747759"/>
              <a:ext cx="1911095" cy="11521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918" y="9131807"/>
              <a:ext cx="1042416" cy="76809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57255" y="5492496"/>
            <a:ext cx="2903220" cy="1091565"/>
            <a:chOff x="4657255" y="5492496"/>
            <a:chExt cx="2903220" cy="1091565"/>
          </a:xfrm>
        </p:grpSpPr>
        <p:pic>
          <p:nvPicPr>
            <p:cNvPr id="24" name="object 24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255" y="5492496"/>
              <a:ext cx="1758695" cy="1091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255" y="5492496"/>
              <a:ext cx="365760" cy="10637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407" y="5495544"/>
              <a:ext cx="1686610" cy="1057655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61" y="3959873"/>
            <a:ext cx="2152073" cy="214012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642" y="4395825"/>
            <a:ext cx="1677192" cy="166788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61" y="660857"/>
            <a:ext cx="2152073" cy="2140137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2184865" y="1122210"/>
            <a:ext cx="4027804" cy="2078989"/>
            <a:chOff x="2184865" y="1122210"/>
            <a:chExt cx="4027804" cy="2078989"/>
          </a:xfrm>
        </p:grpSpPr>
        <p:pic>
          <p:nvPicPr>
            <p:cNvPr id="31" name="object 31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4327" y="1122210"/>
              <a:ext cx="1677185" cy="16678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865" y="2274074"/>
              <a:ext cx="1832308" cy="92705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0835" y="2177516"/>
              <a:ext cx="1341497" cy="1005312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865" y="5498376"/>
            <a:ext cx="1832308" cy="92706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865" y="2067395"/>
            <a:ext cx="1832308" cy="792402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4657255" y="8799589"/>
            <a:ext cx="2903220" cy="1091565"/>
            <a:chOff x="4657255" y="8799589"/>
            <a:chExt cx="2903220" cy="1091565"/>
          </a:xfrm>
        </p:grpSpPr>
        <p:pic>
          <p:nvPicPr>
            <p:cNvPr id="37" name="object 37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255" y="8799589"/>
              <a:ext cx="1758695" cy="109117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407" y="8817864"/>
              <a:ext cx="1686610" cy="1054608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61" y="7270077"/>
            <a:ext cx="2152071" cy="214014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753" y="7731442"/>
            <a:ext cx="1677181" cy="166787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144" y="8367242"/>
            <a:ext cx="1357926" cy="101447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865" y="8808593"/>
            <a:ext cx="1832308" cy="92705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4876755" y="7724419"/>
            <a:ext cx="1337310" cy="1162050"/>
            <a:chOff x="4876755" y="7724419"/>
            <a:chExt cx="1337310" cy="1162050"/>
          </a:xfrm>
        </p:grpSpPr>
        <p:pic>
          <p:nvPicPr>
            <p:cNvPr id="44" name="object 44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1050" y="8060029"/>
              <a:ext cx="1316470" cy="8263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755" y="7724419"/>
              <a:ext cx="1336778" cy="834732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864144" y="4434370"/>
            <a:ext cx="1358265" cy="1657350"/>
            <a:chOff x="4864144" y="4434370"/>
            <a:chExt cx="1358265" cy="1657350"/>
          </a:xfrm>
        </p:grpSpPr>
        <p:pic>
          <p:nvPicPr>
            <p:cNvPr id="47" name="object 47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44" y="5077193"/>
              <a:ext cx="1357926" cy="10144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1051" y="4769980"/>
              <a:ext cx="1316470" cy="81503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755" y="4434370"/>
              <a:ext cx="1336778" cy="825677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6315687" y="8467928"/>
            <a:ext cx="954405" cy="935355"/>
            <a:chOff x="6315687" y="8467928"/>
            <a:chExt cx="954405" cy="935355"/>
          </a:xfrm>
        </p:grpSpPr>
        <p:pic>
          <p:nvPicPr>
            <p:cNvPr id="51" name="object 51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8719578"/>
              <a:ext cx="953995" cy="68356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8467928"/>
              <a:ext cx="953995" cy="592455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6315687" y="5143779"/>
            <a:ext cx="954405" cy="938530"/>
            <a:chOff x="6315687" y="5143779"/>
            <a:chExt cx="954405" cy="938530"/>
          </a:xfrm>
        </p:grpSpPr>
        <p:pic>
          <p:nvPicPr>
            <p:cNvPr id="54" name="object 54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5396318"/>
              <a:ext cx="953995" cy="68599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5143779"/>
              <a:ext cx="953995" cy="594550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315687" y="2220684"/>
            <a:ext cx="954405" cy="939800"/>
            <a:chOff x="6315687" y="2220684"/>
            <a:chExt cx="954405" cy="939800"/>
          </a:xfrm>
        </p:grpSpPr>
        <p:pic>
          <p:nvPicPr>
            <p:cNvPr id="57" name="object 57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2473553"/>
              <a:ext cx="953995" cy="68689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87" y="2220684"/>
              <a:ext cx="953995" cy="595337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1130748" y="6512981"/>
            <a:ext cx="1780539" cy="572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2900"/>
              </a:lnSpc>
              <a:spcBef>
                <a:spcPts val="9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95220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GOB</a:t>
            </a:r>
            <a:r>
              <a:rPr sz="900" spc="2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95230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GOB</a:t>
            </a:r>
            <a:r>
              <a:rPr sz="9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95044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GOB</a:t>
            </a:r>
            <a:r>
              <a:rPr sz="900" spc="1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589580" y="6517202"/>
            <a:ext cx="1647825" cy="3746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95515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GOB</a:t>
            </a:r>
            <a:r>
              <a:rPr sz="900" spc="3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95510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GOB</a:t>
            </a:r>
            <a:r>
              <a:rPr sz="900" spc="3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26519" y="9818423"/>
            <a:ext cx="1784350" cy="579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34300"/>
              </a:lnSpc>
              <a:spcBef>
                <a:spcPts val="11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95527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MBE</a:t>
            </a:r>
            <a:r>
              <a:rPr sz="900" spc="2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95520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MBE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95519 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MBE</a:t>
            </a:r>
            <a:r>
              <a:rPr sz="900" spc="3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613126" y="9810994"/>
            <a:ext cx="1646555" cy="40259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95015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MBE</a:t>
            </a:r>
            <a:r>
              <a:rPr sz="900" spc="3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95010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MBE</a:t>
            </a:r>
            <a:r>
              <a:rPr sz="900" spc="2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033546" y="37081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137034" y="3227657"/>
            <a:ext cx="1774189" cy="5784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132700"/>
              </a:lnSpc>
              <a:spcBef>
                <a:spcPts val="150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99127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GCB</a:t>
            </a:r>
            <a:r>
              <a:rPr sz="900" spc="3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95030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GCB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95040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GCB</a:t>
            </a:r>
            <a:r>
              <a:rPr sz="1350" spc="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27071" y="3215084"/>
            <a:ext cx="1646555" cy="4127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95050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GCB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95060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GCB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77360" y="8794764"/>
            <a:ext cx="512445" cy="148907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950" spc="225" dirty="0">
                <a:solidFill>
                  <a:srgbClr val="E9E9E1"/>
                </a:solidFill>
                <a:latin typeface="Verdana"/>
                <a:cs typeface="Verdana"/>
              </a:rPr>
              <a:t>NUEVA</a:t>
            </a:r>
            <a:endParaRPr sz="2950">
              <a:latin typeface="Verdana"/>
              <a:cs typeface="Verdan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932368" y="981515"/>
            <a:ext cx="830580" cy="238125"/>
            <a:chOff x="5932368" y="981515"/>
            <a:chExt cx="830580" cy="238125"/>
          </a:xfrm>
        </p:grpSpPr>
        <p:sp>
          <p:nvSpPr>
            <p:cNvPr id="74" name="object 74"/>
            <p:cNvSpPr/>
            <p:nvPr/>
          </p:nvSpPr>
          <p:spPr>
            <a:xfrm>
              <a:off x="5932360" y="981519"/>
              <a:ext cx="705485" cy="238125"/>
            </a:xfrm>
            <a:custGeom>
              <a:avLst/>
              <a:gdLst/>
              <a:ahLst/>
              <a:cxnLst/>
              <a:rect l="l" t="t" r="r" b="b"/>
              <a:pathLst>
                <a:path w="705484" h="238125">
                  <a:moveTo>
                    <a:pt x="199898" y="64795"/>
                  </a:moveTo>
                  <a:lnTo>
                    <a:pt x="179501" y="20764"/>
                  </a:lnTo>
                  <a:lnTo>
                    <a:pt x="156895" y="8458"/>
                  </a:lnTo>
                  <a:lnTo>
                    <a:pt x="156895" y="61709"/>
                  </a:lnTo>
                  <a:lnTo>
                    <a:pt x="156375" y="74015"/>
                  </a:lnTo>
                  <a:lnTo>
                    <a:pt x="136359" y="114109"/>
                  </a:lnTo>
                  <a:lnTo>
                    <a:pt x="99783" y="118986"/>
                  </a:lnTo>
                  <a:lnTo>
                    <a:pt x="77584" y="118986"/>
                  </a:lnTo>
                  <a:lnTo>
                    <a:pt x="77584" y="11645"/>
                  </a:lnTo>
                  <a:lnTo>
                    <a:pt x="117373" y="11645"/>
                  </a:lnTo>
                  <a:lnTo>
                    <a:pt x="152781" y="33794"/>
                  </a:lnTo>
                  <a:lnTo>
                    <a:pt x="156895" y="61709"/>
                  </a:lnTo>
                  <a:lnTo>
                    <a:pt x="156895" y="8458"/>
                  </a:lnTo>
                  <a:lnTo>
                    <a:pt x="154165" y="7353"/>
                  </a:lnTo>
                  <a:lnTo>
                    <a:pt x="137756" y="3987"/>
                  </a:lnTo>
                  <a:lnTo>
                    <a:pt x="118872" y="2870"/>
                  </a:lnTo>
                  <a:lnTo>
                    <a:pt x="0" y="2870"/>
                  </a:lnTo>
                  <a:lnTo>
                    <a:pt x="0" y="11645"/>
                  </a:lnTo>
                  <a:lnTo>
                    <a:pt x="36639" y="11645"/>
                  </a:lnTo>
                  <a:lnTo>
                    <a:pt x="36639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4922" y="233565"/>
                  </a:lnTo>
                  <a:lnTo>
                    <a:pt x="114922" y="224790"/>
                  </a:lnTo>
                  <a:lnTo>
                    <a:pt x="77584" y="224790"/>
                  </a:lnTo>
                  <a:lnTo>
                    <a:pt x="77584" y="127939"/>
                  </a:lnTo>
                  <a:lnTo>
                    <a:pt x="110959" y="127939"/>
                  </a:lnTo>
                  <a:lnTo>
                    <a:pt x="133172" y="126809"/>
                  </a:lnTo>
                  <a:lnTo>
                    <a:pt x="151968" y="123405"/>
                  </a:lnTo>
                  <a:lnTo>
                    <a:pt x="163944" y="118986"/>
                  </a:lnTo>
                  <a:lnTo>
                    <a:pt x="167360" y="117729"/>
                  </a:lnTo>
                  <a:lnTo>
                    <a:pt x="179336" y="109791"/>
                  </a:lnTo>
                  <a:lnTo>
                    <a:pt x="188328" y="100177"/>
                  </a:lnTo>
                  <a:lnTo>
                    <a:pt x="194754" y="89471"/>
                  </a:lnTo>
                  <a:lnTo>
                    <a:pt x="198615" y="77673"/>
                  </a:lnTo>
                  <a:lnTo>
                    <a:pt x="199898" y="64795"/>
                  </a:lnTo>
                  <a:close/>
                </a:path>
                <a:path w="705484" h="238125">
                  <a:moveTo>
                    <a:pt x="285292" y="224790"/>
                  </a:moveTo>
                  <a:lnTo>
                    <a:pt x="261023" y="224790"/>
                  </a:lnTo>
                  <a:lnTo>
                    <a:pt x="261023" y="11430"/>
                  </a:lnTo>
                  <a:lnTo>
                    <a:pt x="261023" y="2540"/>
                  </a:lnTo>
                  <a:lnTo>
                    <a:pt x="261023" y="1270"/>
                  </a:lnTo>
                  <a:lnTo>
                    <a:pt x="261023" y="0"/>
                  </a:lnTo>
                  <a:lnTo>
                    <a:pt x="259130" y="0"/>
                  </a:lnTo>
                  <a:lnTo>
                    <a:pt x="259130" y="1270"/>
                  </a:lnTo>
                  <a:lnTo>
                    <a:pt x="250075" y="1270"/>
                  </a:lnTo>
                  <a:lnTo>
                    <a:pt x="250075" y="2540"/>
                  </a:lnTo>
                  <a:lnTo>
                    <a:pt x="202882" y="2540"/>
                  </a:lnTo>
                  <a:lnTo>
                    <a:pt x="202882" y="11430"/>
                  </a:lnTo>
                  <a:lnTo>
                    <a:pt x="227482" y="11430"/>
                  </a:lnTo>
                  <a:lnTo>
                    <a:pt x="227482" y="224790"/>
                  </a:lnTo>
                  <a:lnTo>
                    <a:pt x="202882" y="224790"/>
                  </a:lnTo>
                  <a:lnTo>
                    <a:pt x="202882" y="233680"/>
                  </a:lnTo>
                  <a:lnTo>
                    <a:pt x="285292" y="233680"/>
                  </a:lnTo>
                  <a:lnTo>
                    <a:pt x="285292" y="224790"/>
                  </a:lnTo>
                  <a:close/>
                </a:path>
                <a:path w="705484" h="238125">
                  <a:moveTo>
                    <a:pt x="444563" y="212750"/>
                  </a:moveTo>
                  <a:lnTo>
                    <a:pt x="440423" y="212750"/>
                  </a:lnTo>
                  <a:lnTo>
                    <a:pt x="436524" y="218376"/>
                  </a:lnTo>
                  <a:lnTo>
                    <a:pt x="432511" y="221183"/>
                  </a:lnTo>
                  <a:lnTo>
                    <a:pt x="425627" y="221183"/>
                  </a:lnTo>
                  <a:lnTo>
                    <a:pt x="423684" y="220091"/>
                  </a:lnTo>
                  <a:lnTo>
                    <a:pt x="422630" y="218376"/>
                  </a:lnTo>
                  <a:lnTo>
                    <a:pt x="420954" y="215442"/>
                  </a:lnTo>
                  <a:lnTo>
                    <a:pt x="420509" y="211607"/>
                  </a:lnTo>
                  <a:lnTo>
                    <a:pt x="420433" y="210883"/>
                  </a:lnTo>
                  <a:lnTo>
                    <a:pt x="420370" y="210337"/>
                  </a:lnTo>
                  <a:lnTo>
                    <a:pt x="420293" y="164236"/>
                  </a:lnTo>
                  <a:lnTo>
                    <a:pt x="420204" y="126682"/>
                  </a:lnTo>
                  <a:lnTo>
                    <a:pt x="419684" y="122021"/>
                  </a:lnTo>
                  <a:lnTo>
                    <a:pt x="419569" y="120967"/>
                  </a:lnTo>
                  <a:lnTo>
                    <a:pt x="419468" y="119976"/>
                  </a:lnTo>
                  <a:lnTo>
                    <a:pt x="416140" y="109423"/>
                  </a:lnTo>
                  <a:lnTo>
                    <a:pt x="411759" y="105003"/>
                  </a:lnTo>
                  <a:lnTo>
                    <a:pt x="409473" y="103860"/>
                  </a:lnTo>
                  <a:lnTo>
                    <a:pt x="404647" y="101447"/>
                  </a:lnTo>
                  <a:lnTo>
                    <a:pt x="398538" y="99110"/>
                  </a:lnTo>
                  <a:lnTo>
                    <a:pt x="390880" y="97447"/>
                  </a:lnTo>
                  <a:lnTo>
                    <a:pt x="381673" y="96443"/>
                  </a:lnTo>
                  <a:lnTo>
                    <a:pt x="370928" y="96113"/>
                  </a:lnTo>
                  <a:lnTo>
                    <a:pt x="357339" y="96697"/>
                  </a:lnTo>
                  <a:lnTo>
                    <a:pt x="319913" y="109855"/>
                  </a:lnTo>
                  <a:lnTo>
                    <a:pt x="310032" y="128625"/>
                  </a:lnTo>
                  <a:lnTo>
                    <a:pt x="310032" y="132880"/>
                  </a:lnTo>
                  <a:lnTo>
                    <a:pt x="311404" y="136575"/>
                  </a:lnTo>
                  <a:lnTo>
                    <a:pt x="316915" y="142875"/>
                  </a:lnTo>
                  <a:lnTo>
                    <a:pt x="320814" y="144449"/>
                  </a:lnTo>
                  <a:lnTo>
                    <a:pt x="329755" y="144449"/>
                  </a:lnTo>
                  <a:lnTo>
                    <a:pt x="337121" y="118859"/>
                  </a:lnTo>
                  <a:lnTo>
                    <a:pt x="336346" y="116586"/>
                  </a:lnTo>
                  <a:lnTo>
                    <a:pt x="336346" y="114528"/>
                  </a:lnTo>
                  <a:lnTo>
                    <a:pt x="338086" y="109855"/>
                  </a:lnTo>
                  <a:lnTo>
                    <a:pt x="343306" y="106527"/>
                  </a:lnTo>
                  <a:lnTo>
                    <a:pt x="352018" y="104521"/>
                  </a:lnTo>
                  <a:lnTo>
                    <a:pt x="364223" y="103860"/>
                  </a:lnTo>
                  <a:lnTo>
                    <a:pt x="374535" y="103860"/>
                  </a:lnTo>
                  <a:lnTo>
                    <a:pt x="380873" y="106095"/>
                  </a:lnTo>
                  <a:lnTo>
                    <a:pt x="383222" y="110566"/>
                  </a:lnTo>
                  <a:lnTo>
                    <a:pt x="384644" y="114528"/>
                  </a:lnTo>
                  <a:lnTo>
                    <a:pt x="384759" y="114846"/>
                  </a:lnTo>
                  <a:lnTo>
                    <a:pt x="385864" y="120967"/>
                  </a:lnTo>
                  <a:lnTo>
                    <a:pt x="386334" y="126682"/>
                  </a:lnTo>
                  <a:lnTo>
                    <a:pt x="386397" y="127431"/>
                  </a:lnTo>
                  <a:lnTo>
                    <a:pt x="386499" y="128625"/>
                  </a:lnTo>
                  <a:lnTo>
                    <a:pt x="386613" y="132880"/>
                  </a:lnTo>
                  <a:lnTo>
                    <a:pt x="386651" y="134708"/>
                  </a:lnTo>
                  <a:lnTo>
                    <a:pt x="386753" y="156324"/>
                  </a:lnTo>
                  <a:lnTo>
                    <a:pt x="386753" y="164236"/>
                  </a:lnTo>
                  <a:lnTo>
                    <a:pt x="386753" y="190842"/>
                  </a:lnTo>
                  <a:lnTo>
                    <a:pt x="385838" y="197154"/>
                  </a:lnTo>
                  <a:lnTo>
                    <a:pt x="382168" y="206324"/>
                  </a:lnTo>
                  <a:lnTo>
                    <a:pt x="378523" y="210883"/>
                  </a:lnTo>
                  <a:lnTo>
                    <a:pt x="367449" y="220091"/>
                  </a:lnTo>
                  <a:lnTo>
                    <a:pt x="367245" y="220091"/>
                  </a:lnTo>
                  <a:lnTo>
                    <a:pt x="361530" y="222211"/>
                  </a:lnTo>
                  <a:lnTo>
                    <a:pt x="349478" y="222211"/>
                  </a:lnTo>
                  <a:lnTo>
                    <a:pt x="344805" y="220091"/>
                  </a:lnTo>
                  <a:lnTo>
                    <a:pt x="336664" y="211607"/>
                  </a:lnTo>
                  <a:lnTo>
                    <a:pt x="334632" y="205638"/>
                  </a:lnTo>
                  <a:lnTo>
                    <a:pt x="334695" y="197154"/>
                  </a:lnTo>
                  <a:lnTo>
                    <a:pt x="335229" y="190842"/>
                  </a:lnTo>
                  <a:lnTo>
                    <a:pt x="335254" y="190512"/>
                  </a:lnTo>
                  <a:lnTo>
                    <a:pt x="372186" y="165277"/>
                  </a:lnTo>
                  <a:lnTo>
                    <a:pt x="386753" y="164236"/>
                  </a:lnTo>
                  <a:lnTo>
                    <a:pt x="386753" y="156324"/>
                  </a:lnTo>
                  <a:lnTo>
                    <a:pt x="348970" y="160870"/>
                  </a:lnTo>
                  <a:lnTo>
                    <a:pt x="321983" y="170395"/>
                  </a:lnTo>
                  <a:lnTo>
                    <a:pt x="305790" y="184873"/>
                  </a:lnTo>
                  <a:lnTo>
                    <a:pt x="300405" y="204317"/>
                  </a:lnTo>
                  <a:lnTo>
                    <a:pt x="300926" y="209651"/>
                  </a:lnTo>
                  <a:lnTo>
                    <a:pt x="300990" y="210337"/>
                  </a:lnTo>
                  <a:lnTo>
                    <a:pt x="331127" y="237261"/>
                  </a:lnTo>
                  <a:lnTo>
                    <a:pt x="339623" y="237871"/>
                  </a:lnTo>
                  <a:lnTo>
                    <a:pt x="352691" y="236143"/>
                  </a:lnTo>
                  <a:lnTo>
                    <a:pt x="364896" y="230987"/>
                  </a:lnTo>
                  <a:lnTo>
                    <a:pt x="376250" y="222377"/>
                  </a:lnTo>
                  <a:lnTo>
                    <a:pt x="376402" y="222211"/>
                  </a:lnTo>
                  <a:lnTo>
                    <a:pt x="386753" y="210337"/>
                  </a:lnTo>
                  <a:lnTo>
                    <a:pt x="390220" y="222211"/>
                  </a:lnTo>
                  <a:lnTo>
                    <a:pt x="390271" y="222377"/>
                  </a:lnTo>
                  <a:lnTo>
                    <a:pt x="396214" y="230987"/>
                  </a:lnTo>
                  <a:lnTo>
                    <a:pt x="404558" y="236143"/>
                  </a:lnTo>
                  <a:lnTo>
                    <a:pt x="415315" y="237871"/>
                  </a:lnTo>
                  <a:lnTo>
                    <a:pt x="426427" y="236296"/>
                  </a:lnTo>
                  <a:lnTo>
                    <a:pt x="435000" y="231597"/>
                  </a:lnTo>
                  <a:lnTo>
                    <a:pt x="441045" y="223735"/>
                  </a:lnTo>
                  <a:lnTo>
                    <a:pt x="441858" y="221183"/>
                  </a:lnTo>
                  <a:lnTo>
                    <a:pt x="444563" y="212750"/>
                  </a:lnTo>
                  <a:close/>
                </a:path>
                <a:path w="705484" h="238125">
                  <a:moveTo>
                    <a:pt x="557123" y="202260"/>
                  </a:moveTo>
                  <a:lnTo>
                    <a:pt x="549732" y="202260"/>
                  </a:lnTo>
                  <a:lnTo>
                    <a:pt x="547090" y="209943"/>
                  </a:lnTo>
                  <a:lnTo>
                    <a:pt x="543217" y="215620"/>
                  </a:lnTo>
                  <a:lnTo>
                    <a:pt x="533006" y="222961"/>
                  </a:lnTo>
                  <a:lnTo>
                    <a:pt x="527710" y="224790"/>
                  </a:lnTo>
                  <a:lnTo>
                    <a:pt x="514985" y="224790"/>
                  </a:lnTo>
                  <a:lnTo>
                    <a:pt x="506374" y="192278"/>
                  </a:lnTo>
                  <a:lnTo>
                    <a:pt x="506374" y="107124"/>
                  </a:lnTo>
                  <a:lnTo>
                    <a:pt x="547141" y="107124"/>
                  </a:lnTo>
                  <a:lnTo>
                    <a:pt x="547141" y="98348"/>
                  </a:lnTo>
                  <a:lnTo>
                    <a:pt x="506374" y="98348"/>
                  </a:lnTo>
                  <a:lnTo>
                    <a:pt x="506374" y="59131"/>
                  </a:lnTo>
                  <a:lnTo>
                    <a:pt x="498081" y="60413"/>
                  </a:lnTo>
                  <a:lnTo>
                    <a:pt x="489724" y="61328"/>
                  </a:lnTo>
                  <a:lnTo>
                    <a:pt x="481317" y="61874"/>
                  </a:lnTo>
                  <a:lnTo>
                    <a:pt x="472833" y="62052"/>
                  </a:lnTo>
                  <a:lnTo>
                    <a:pt x="472833" y="98348"/>
                  </a:lnTo>
                  <a:lnTo>
                    <a:pt x="442201" y="98348"/>
                  </a:lnTo>
                  <a:lnTo>
                    <a:pt x="442201" y="107124"/>
                  </a:lnTo>
                  <a:lnTo>
                    <a:pt x="472833" y="107124"/>
                  </a:lnTo>
                  <a:lnTo>
                    <a:pt x="472833" y="200418"/>
                  </a:lnTo>
                  <a:lnTo>
                    <a:pt x="494499" y="234099"/>
                  </a:lnTo>
                  <a:lnTo>
                    <a:pt x="509130" y="235635"/>
                  </a:lnTo>
                  <a:lnTo>
                    <a:pt x="527164" y="233553"/>
                  </a:lnTo>
                  <a:lnTo>
                    <a:pt x="541172" y="227291"/>
                  </a:lnTo>
                  <a:lnTo>
                    <a:pt x="551154" y="216865"/>
                  </a:lnTo>
                  <a:lnTo>
                    <a:pt x="557123" y="202260"/>
                  </a:lnTo>
                  <a:close/>
                </a:path>
                <a:path w="705484" h="238125">
                  <a:moveTo>
                    <a:pt x="705307" y="164249"/>
                  </a:moveTo>
                  <a:lnTo>
                    <a:pt x="704164" y="151472"/>
                  </a:lnTo>
                  <a:lnTo>
                    <a:pt x="704138" y="151130"/>
                  </a:lnTo>
                  <a:lnTo>
                    <a:pt x="704024" y="149821"/>
                  </a:lnTo>
                  <a:lnTo>
                    <a:pt x="684758" y="114096"/>
                  </a:lnTo>
                  <a:lnTo>
                    <a:pt x="666445" y="101434"/>
                  </a:lnTo>
                  <a:lnTo>
                    <a:pt x="666445" y="180530"/>
                  </a:lnTo>
                  <a:lnTo>
                    <a:pt x="666051" y="191871"/>
                  </a:lnTo>
                  <a:lnTo>
                    <a:pt x="648881" y="228180"/>
                  </a:lnTo>
                  <a:lnTo>
                    <a:pt x="642289" y="230124"/>
                  </a:lnTo>
                  <a:lnTo>
                    <a:pt x="626351" y="230124"/>
                  </a:lnTo>
                  <a:lnTo>
                    <a:pt x="602767" y="193675"/>
                  </a:lnTo>
                  <a:lnTo>
                    <a:pt x="602234" y="180530"/>
                  </a:lnTo>
                  <a:lnTo>
                    <a:pt x="602259" y="149821"/>
                  </a:lnTo>
                  <a:lnTo>
                    <a:pt x="602564" y="139687"/>
                  </a:lnTo>
                  <a:lnTo>
                    <a:pt x="603148" y="130568"/>
                  </a:lnTo>
                  <a:lnTo>
                    <a:pt x="603910" y="124739"/>
                  </a:lnTo>
                  <a:lnTo>
                    <a:pt x="603986" y="124155"/>
                  </a:lnTo>
                  <a:lnTo>
                    <a:pt x="605243" y="117398"/>
                  </a:lnTo>
                  <a:lnTo>
                    <a:pt x="608545" y="111975"/>
                  </a:lnTo>
                  <a:lnTo>
                    <a:pt x="619201" y="103835"/>
                  </a:lnTo>
                  <a:lnTo>
                    <a:pt x="626008" y="101803"/>
                  </a:lnTo>
                  <a:lnTo>
                    <a:pt x="642975" y="101803"/>
                  </a:lnTo>
                  <a:lnTo>
                    <a:pt x="650036" y="103835"/>
                  </a:lnTo>
                  <a:lnTo>
                    <a:pt x="649897" y="103835"/>
                  </a:lnTo>
                  <a:lnTo>
                    <a:pt x="659803" y="111683"/>
                  </a:lnTo>
                  <a:lnTo>
                    <a:pt x="666419" y="149821"/>
                  </a:lnTo>
                  <a:lnTo>
                    <a:pt x="666445" y="180530"/>
                  </a:lnTo>
                  <a:lnTo>
                    <a:pt x="666445" y="101434"/>
                  </a:lnTo>
                  <a:lnTo>
                    <a:pt x="661936" y="99060"/>
                  </a:lnTo>
                  <a:lnTo>
                    <a:pt x="649020" y="95364"/>
                  </a:lnTo>
                  <a:lnTo>
                    <a:pt x="649452" y="95364"/>
                  </a:lnTo>
                  <a:lnTo>
                    <a:pt x="634606" y="94056"/>
                  </a:lnTo>
                  <a:lnTo>
                    <a:pt x="620077" y="95364"/>
                  </a:lnTo>
                  <a:lnTo>
                    <a:pt x="606780" y="99275"/>
                  </a:lnTo>
                  <a:lnTo>
                    <a:pt x="574903" y="125958"/>
                  </a:lnTo>
                  <a:lnTo>
                    <a:pt x="563511" y="164249"/>
                  </a:lnTo>
                  <a:lnTo>
                    <a:pt x="563410" y="165963"/>
                  </a:lnTo>
                  <a:lnTo>
                    <a:pt x="564578" y="179044"/>
                  </a:lnTo>
                  <a:lnTo>
                    <a:pt x="564667" y="180047"/>
                  </a:lnTo>
                  <a:lnTo>
                    <a:pt x="584200" y="216966"/>
                  </a:lnTo>
                  <a:lnTo>
                    <a:pt x="619785" y="236562"/>
                  </a:lnTo>
                  <a:lnTo>
                    <a:pt x="633577" y="237871"/>
                  </a:lnTo>
                  <a:lnTo>
                    <a:pt x="647280" y="236562"/>
                  </a:lnTo>
                  <a:lnTo>
                    <a:pt x="647509" y="236562"/>
                  </a:lnTo>
                  <a:lnTo>
                    <a:pt x="683971" y="216458"/>
                  </a:lnTo>
                  <a:lnTo>
                    <a:pt x="703973" y="179044"/>
                  </a:lnTo>
                  <a:lnTo>
                    <a:pt x="705180" y="165620"/>
                  </a:lnTo>
                  <a:lnTo>
                    <a:pt x="705307" y="164249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351" y="1075560"/>
              <a:ext cx="102184" cy="143814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163" y="1325322"/>
            <a:ext cx="227596" cy="238594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6091245" y="1325026"/>
            <a:ext cx="805815" cy="238125"/>
            <a:chOff x="6091245" y="1325026"/>
            <a:chExt cx="805815" cy="238125"/>
          </a:xfrm>
        </p:grpSpPr>
        <p:sp>
          <p:nvSpPr>
            <p:cNvPr id="78" name="object 78"/>
            <p:cNvSpPr/>
            <p:nvPr/>
          </p:nvSpPr>
          <p:spPr>
            <a:xfrm>
              <a:off x="6091237" y="1325028"/>
              <a:ext cx="677545" cy="238125"/>
            </a:xfrm>
            <a:custGeom>
              <a:avLst/>
              <a:gdLst/>
              <a:ahLst/>
              <a:cxnLst/>
              <a:rect l="l" t="t" r="r" b="b"/>
              <a:pathLst>
                <a:path w="677545" h="238125">
                  <a:moveTo>
                    <a:pt x="209346" y="172326"/>
                  </a:moveTo>
                  <a:lnTo>
                    <a:pt x="204901" y="150761"/>
                  </a:lnTo>
                  <a:lnTo>
                    <a:pt x="191541" y="133705"/>
                  </a:lnTo>
                  <a:lnTo>
                    <a:pt x="169291" y="121170"/>
                  </a:lnTo>
                  <a:lnTo>
                    <a:pt x="163588" y="119710"/>
                  </a:lnTo>
                  <a:lnTo>
                    <a:pt x="163588" y="169735"/>
                  </a:lnTo>
                  <a:lnTo>
                    <a:pt x="163118" y="181698"/>
                  </a:lnTo>
                  <a:lnTo>
                    <a:pt x="144868" y="220205"/>
                  </a:lnTo>
                  <a:lnTo>
                    <a:pt x="108877" y="224790"/>
                  </a:lnTo>
                  <a:lnTo>
                    <a:pt x="76542" y="224790"/>
                  </a:lnTo>
                  <a:lnTo>
                    <a:pt x="76542" y="117271"/>
                  </a:lnTo>
                  <a:lnTo>
                    <a:pt x="107848" y="117271"/>
                  </a:lnTo>
                  <a:lnTo>
                    <a:pt x="152146" y="129832"/>
                  </a:lnTo>
                  <a:lnTo>
                    <a:pt x="163588" y="169735"/>
                  </a:lnTo>
                  <a:lnTo>
                    <a:pt x="163588" y="119710"/>
                  </a:lnTo>
                  <a:lnTo>
                    <a:pt x="154165" y="117271"/>
                  </a:lnTo>
                  <a:lnTo>
                    <a:pt x="138125" y="113144"/>
                  </a:lnTo>
                  <a:lnTo>
                    <a:pt x="138125" y="112280"/>
                  </a:lnTo>
                  <a:lnTo>
                    <a:pt x="150977" y="108496"/>
                  </a:lnTo>
                  <a:lnTo>
                    <a:pt x="165747" y="104152"/>
                  </a:lnTo>
                  <a:lnTo>
                    <a:pt x="185470" y="92468"/>
                  </a:lnTo>
                  <a:lnTo>
                    <a:pt x="197307" y="77228"/>
                  </a:lnTo>
                  <a:lnTo>
                    <a:pt x="201256" y="58445"/>
                  </a:lnTo>
                  <a:lnTo>
                    <a:pt x="201256" y="51206"/>
                  </a:lnTo>
                  <a:lnTo>
                    <a:pt x="178041" y="15087"/>
                  </a:lnTo>
                  <a:lnTo>
                    <a:pt x="158165" y="6096"/>
                  </a:lnTo>
                  <a:lnTo>
                    <a:pt x="158165" y="58445"/>
                  </a:lnTo>
                  <a:lnTo>
                    <a:pt x="157695" y="68986"/>
                  </a:lnTo>
                  <a:lnTo>
                    <a:pt x="134556" y="105359"/>
                  </a:lnTo>
                  <a:lnTo>
                    <a:pt x="108204" y="108496"/>
                  </a:lnTo>
                  <a:lnTo>
                    <a:pt x="76542" y="108496"/>
                  </a:lnTo>
                  <a:lnTo>
                    <a:pt x="76542" y="11645"/>
                  </a:lnTo>
                  <a:lnTo>
                    <a:pt x="111810" y="11645"/>
                  </a:lnTo>
                  <a:lnTo>
                    <a:pt x="152412" y="25577"/>
                  </a:lnTo>
                  <a:lnTo>
                    <a:pt x="158165" y="58445"/>
                  </a:lnTo>
                  <a:lnTo>
                    <a:pt x="158165" y="6096"/>
                  </a:lnTo>
                  <a:lnTo>
                    <a:pt x="152234" y="4851"/>
                  </a:lnTo>
                  <a:lnTo>
                    <a:pt x="145135" y="3987"/>
                  </a:lnTo>
                  <a:lnTo>
                    <a:pt x="137261" y="3365"/>
                  </a:lnTo>
                  <a:lnTo>
                    <a:pt x="128625" y="2997"/>
                  </a:lnTo>
                  <a:lnTo>
                    <a:pt x="0" y="2997"/>
                  </a:lnTo>
                  <a:lnTo>
                    <a:pt x="0" y="11645"/>
                  </a:lnTo>
                  <a:lnTo>
                    <a:pt x="35598" y="11645"/>
                  </a:lnTo>
                  <a:lnTo>
                    <a:pt x="35598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7652" y="233565"/>
                  </a:lnTo>
                  <a:lnTo>
                    <a:pt x="128193" y="233426"/>
                  </a:lnTo>
                  <a:lnTo>
                    <a:pt x="168605" y="227139"/>
                  </a:lnTo>
                  <a:lnTo>
                    <a:pt x="199326" y="203276"/>
                  </a:lnTo>
                  <a:lnTo>
                    <a:pt x="208953" y="178257"/>
                  </a:lnTo>
                  <a:lnTo>
                    <a:pt x="209346" y="172326"/>
                  </a:lnTo>
                  <a:close/>
                </a:path>
                <a:path w="677545" h="238125">
                  <a:moveTo>
                    <a:pt x="368541" y="164249"/>
                  </a:moveTo>
                  <a:lnTo>
                    <a:pt x="367411" y="151485"/>
                  </a:lnTo>
                  <a:lnTo>
                    <a:pt x="367372" y="151130"/>
                  </a:lnTo>
                  <a:lnTo>
                    <a:pt x="367258" y="149821"/>
                  </a:lnTo>
                  <a:lnTo>
                    <a:pt x="347992" y="114096"/>
                  </a:lnTo>
                  <a:lnTo>
                    <a:pt x="329679" y="101434"/>
                  </a:lnTo>
                  <a:lnTo>
                    <a:pt x="329679" y="180530"/>
                  </a:lnTo>
                  <a:lnTo>
                    <a:pt x="329298" y="191871"/>
                  </a:lnTo>
                  <a:lnTo>
                    <a:pt x="312115" y="228180"/>
                  </a:lnTo>
                  <a:lnTo>
                    <a:pt x="305523" y="230124"/>
                  </a:lnTo>
                  <a:lnTo>
                    <a:pt x="289585" y="230124"/>
                  </a:lnTo>
                  <a:lnTo>
                    <a:pt x="266001" y="193675"/>
                  </a:lnTo>
                  <a:lnTo>
                    <a:pt x="265468" y="180530"/>
                  </a:lnTo>
                  <a:lnTo>
                    <a:pt x="265493" y="149821"/>
                  </a:lnTo>
                  <a:lnTo>
                    <a:pt x="271780" y="111975"/>
                  </a:lnTo>
                  <a:lnTo>
                    <a:pt x="289242" y="101803"/>
                  </a:lnTo>
                  <a:lnTo>
                    <a:pt x="306209" y="101803"/>
                  </a:lnTo>
                  <a:lnTo>
                    <a:pt x="313270" y="103835"/>
                  </a:lnTo>
                  <a:lnTo>
                    <a:pt x="313131" y="103835"/>
                  </a:lnTo>
                  <a:lnTo>
                    <a:pt x="323037" y="111683"/>
                  </a:lnTo>
                  <a:lnTo>
                    <a:pt x="329653" y="149821"/>
                  </a:lnTo>
                  <a:lnTo>
                    <a:pt x="329679" y="180530"/>
                  </a:lnTo>
                  <a:lnTo>
                    <a:pt x="329679" y="101434"/>
                  </a:lnTo>
                  <a:lnTo>
                    <a:pt x="325170" y="99060"/>
                  </a:lnTo>
                  <a:lnTo>
                    <a:pt x="312254" y="95364"/>
                  </a:lnTo>
                  <a:lnTo>
                    <a:pt x="312686" y="95364"/>
                  </a:lnTo>
                  <a:lnTo>
                    <a:pt x="297840" y="94056"/>
                  </a:lnTo>
                  <a:lnTo>
                    <a:pt x="283311" y="95364"/>
                  </a:lnTo>
                  <a:lnTo>
                    <a:pt x="270014" y="99275"/>
                  </a:lnTo>
                  <a:lnTo>
                    <a:pt x="238137" y="125958"/>
                  </a:lnTo>
                  <a:lnTo>
                    <a:pt x="226745" y="164249"/>
                  </a:lnTo>
                  <a:lnTo>
                    <a:pt x="226644" y="165963"/>
                  </a:lnTo>
                  <a:lnTo>
                    <a:pt x="227812" y="179057"/>
                  </a:lnTo>
                  <a:lnTo>
                    <a:pt x="247434" y="216966"/>
                  </a:lnTo>
                  <a:lnTo>
                    <a:pt x="283019" y="236562"/>
                  </a:lnTo>
                  <a:lnTo>
                    <a:pt x="296811" y="237871"/>
                  </a:lnTo>
                  <a:lnTo>
                    <a:pt x="310515" y="236562"/>
                  </a:lnTo>
                  <a:lnTo>
                    <a:pt x="310743" y="236562"/>
                  </a:lnTo>
                  <a:lnTo>
                    <a:pt x="347205" y="216446"/>
                  </a:lnTo>
                  <a:lnTo>
                    <a:pt x="367207" y="179057"/>
                  </a:lnTo>
                  <a:lnTo>
                    <a:pt x="368414" y="165620"/>
                  </a:lnTo>
                  <a:lnTo>
                    <a:pt x="368541" y="164249"/>
                  </a:lnTo>
                  <a:close/>
                </a:path>
                <a:path w="677545" h="238125">
                  <a:moveTo>
                    <a:pt x="598779" y="98348"/>
                  </a:moveTo>
                  <a:lnTo>
                    <a:pt x="544588" y="98348"/>
                  </a:lnTo>
                  <a:lnTo>
                    <a:pt x="544588" y="107124"/>
                  </a:lnTo>
                  <a:lnTo>
                    <a:pt x="569531" y="107124"/>
                  </a:lnTo>
                  <a:lnTo>
                    <a:pt x="537870" y="191935"/>
                  </a:lnTo>
                  <a:lnTo>
                    <a:pt x="498652" y="98348"/>
                  </a:lnTo>
                  <a:lnTo>
                    <a:pt x="493141" y="98348"/>
                  </a:lnTo>
                  <a:lnTo>
                    <a:pt x="455472" y="191935"/>
                  </a:lnTo>
                  <a:lnTo>
                    <a:pt x="419874" y="107124"/>
                  </a:lnTo>
                  <a:lnTo>
                    <a:pt x="443090" y="107124"/>
                  </a:lnTo>
                  <a:lnTo>
                    <a:pt x="443090" y="98348"/>
                  </a:lnTo>
                  <a:lnTo>
                    <a:pt x="363093" y="98348"/>
                  </a:lnTo>
                  <a:lnTo>
                    <a:pt x="363093" y="107124"/>
                  </a:lnTo>
                  <a:lnTo>
                    <a:pt x="384606" y="107124"/>
                  </a:lnTo>
                  <a:lnTo>
                    <a:pt x="439483" y="237858"/>
                  </a:lnTo>
                  <a:lnTo>
                    <a:pt x="445147" y="237858"/>
                  </a:lnTo>
                  <a:lnTo>
                    <a:pt x="482828" y="144106"/>
                  </a:lnTo>
                  <a:lnTo>
                    <a:pt x="522389" y="237858"/>
                  </a:lnTo>
                  <a:lnTo>
                    <a:pt x="528243" y="237858"/>
                  </a:lnTo>
                  <a:lnTo>
                    <a:pt x="577964" y="107124"/>
                  </a:lnTo>
                  <a:lnTo>
                    <a:pt x="598779" y="107124"/>
                  </a:lnTo>
                  <a:lnTo>
                    <a:pt x="598779" y="98348"/>
                  </a:lnTo>
                  <a:close/>
                </a:path>
                <a:path w="677545" h="238125">
                  <a:moveTo>
                    <a:pt x="676960" y="224790"/>
                  </a:moveTo>
                  <a:lnTo>
                    <a:pt x="652691" y="224790"/>
                  </a:lnTo>
                  <a:lnTo>
                    <a:pt x="652691" y="11430"/>
                  </a:lnTo>
                  <a:lnTo>
                    <a:pt x="652691" y="2540"/>
                  </a:lnTo>
                  <a:lnTo>
                    <a:pt x="652691" y="1270"/>
                  </a:lnTo>
                  <a:lnTo>
                    <a:pt x="652691" y="0"/>
                  </a:lnTo>
                  <a:lnTo>
                    <a:pt x="650798" y="0"/>
                  </a:lnTo>
                  <a:lnTo>
                    <a:pt x="650798" y="1270"/>
                  </a:lnTo>
                  <a:lnTo>
                    <a:pt x="641731" y="1270"/>
                  </a:lnTo>
                  <a:lnTo>
                    <a:pt x="641731" y="2540"/>
                  </a:lnTo>
                  <a:lnTo>
                    <a:pt x="594550" y="2540"/>
                  </a:lnTo>
                  <a:lnTo>
                    <a:pt x="594550" y="11430"/>
                  </a:lnTo>
                  <a:lnTo>
                    <a:pt x="619150" y="11430"/>
                  </a:lnTo>
                  <a:lnTo>
                    <a:pt x="619150" y="224790"/>
                  </a:lnTo>
                  <a:lnTo>
                    <a:pt x="594550" y="224790"/>
                  </a:lnTo>
                  <a:lnTo>
                    <a:pt x="594550" y="233680"/>
                  </a:lnTo>
                  <a:lnTo>
                    <a:pt x="676960" y="233680"/>
                  </a:lnTo>
                  <a:lnTo>
                    <a:pt x="676960" y="224790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4556" y="1419071"/>
              <a:ext cx="102184" cy="143814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6073669" y="340124"/>
            <a:ext cx="54483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CERÁMICA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5902225" y="452987"/>
            <a:ext cx="88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0" dirty="0">
                <a:solidFill>
                  <a:srgbClr val="59595C"/>
                </a:solidFill>
                <a:latin typeface="Cambria"/>
                <a:cs typeface="Cambria"/>
              </a:rPr>
              <a:t>Persia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82" name="Recortar rectángulo de esquina del mismo lado 81">
            <a:extLst>
              <a:ext uri="{FF2B5EF4-FFF2-40B4-BE49-F238E27FC236}">
                <a16:creationId xmlns:a16="http://schemas.microsoft.com/office/drawing/2014/main" id="{14B33DB7-BC0D-FE0B-E230-75C08B7091ED}"/>
              </a:ext>
            </a:extLst>
          </p:cNvPr>
          <p:cNvSpPr/>
          <p:nvPr/>
        </p:nvSpPr>
        <p:spPr>
          <a:xfrm>
            <a:off x="0" y="-4781"/>
            <a:ext cx="5798163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300259" y="6739832"/>
            <a:ext cx="3022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0259" y="6901795"/>
            <a:ext cx="3022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9055" y="6740860"/>
            <a:ext cx="8528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99055" y="6901223"/>
            <a:ext cx="8375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64381" y="9901598"/>
            <a:ext cx="3022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64381" y="10067218"/>
            <a:ext cx="3022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46483" y="9877082"/>
            <a:ext cx="2200410" cy="509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44244">
              <a:lnSpc>
                <a:spcPct val="119500"/>
              </a:lnSpc>
              <a:spcBef>
                <a:spcPts val="100"/>
              </a:spcBef>
            </a:pPr>
            <a:r>
              <a:rPr lang="es-AR" sz="9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Plato playo </a:t>
            </a:r>
            <a:r>
              <a:rPr lang="es-AR" sz="900" spc="-2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ø</a:t>
            </a:r>
            <a:r>
              <a:rPr lang="es-AR" sz="9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26 cm Plato playo </a:t>
            </a:r>
            <a:r>
              <a:rPr lang="es-AR" sz="900" spc="-2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ø</a:t>
            </a:r>
            <a:r>
              <a:rPr lang="es-AR" sz="9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20 cm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Plato</a:t>
            </a:r>
            <a:r>
              <a:rPr sz="9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hondo</a:t>
            </a:r>
            <a:r>
              <a:rPr sz="9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ø</a:t>
            </a:r>
            <a:r>
              <a:rPr sz="9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20</a:t>
            </a:r>
            <a:r>
              <a:rPr sz="9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/>
                <a:cs typeface="Lucida Sans Unicode"/>
              </a:rPr>
              <a:t>cm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11628" y="9902512"/>
            <a:ext cx="8528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911628" y="10066418"/>
            <a:ext cx="8375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364267" y="10230325"/>
            <a:ext cx="3022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11628" y="10230325"/>
            <a:ext cx="12496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158426" y="4257573"/>
            <a:ext cx="1226820" cy="193675"/>
            <a:chOff x="3158426" y="4257573"/>
            <a:chExt cx="1226820" cy="193675"/>
          </a:xfrm>
        </p:grpSpPr>
        <p:sp>
          <p:nvSpPr>
            <p:cNvPr id="49" name="object 49"/>
            <p:cNvSpPr/>
            <p:nvPr/>
          </p:nvSpPr>
          <p:spPr>
            <a:xfrm>
              <a:off x="3158426" y="4257573"/>
              <a:ext cx="1226820" cy="193675"/>
            </a:xfrm>
            <a:custGeom>
              <a:avLst/>
              <a:gdLst/>
              <a:ahLst/>
              <a:cxnLst/>
              <a:rect l="l" t="t" r="r" b="b"/>
              <a:pathLst>
                <a:path w="1226820" h="193675">
                  <a:moveTo>
                    <a:pt x="1226426" y="0"/>
                  </a:moveTo>
                  <a:lnTo>
                    <a:pt x="0" y="0"/>
                  </a:lnTo>
                  <a:lnTo>
                    <a:pt x="0" y="193090"/>
                  </a:lnTo>
                  <a:lnTo>
                    <a:pt x="1226426" y="193090"/>
                  </a:lnTo>
                  <a:lnTo>
                    <a:pt x="1226426" y="0"/>
                  </a:lnTo>
                  <a:close/>
                </a:path>
              </a:pathLst>
            </a:custGeom>
            <a:solidFill>
              <a:srgbClr val="AFA4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31146" y="4320959"/>
              <a:ext cx="12065" cy="66675"/>
            </a:xfrm>
            <a:custGeom>
              <a:avLst/>
              <a:gdLst/>
              <a:ahLst/>
              <a:cxnLst/>
              <a:rect l="l" t="t" r="r" b="b"/>
              <a:pathLst>
                <a:path w="12064" h="66675">
                  <a:moveTo>
                    <a:pt x="11645" y="0"/>
                  </a:moveTo>
                  <a:lnTo>
                    <a:pt x="0" y="0"/>
                  </a:lnTo>
                  <a:lnTo>
                    <a:pt x="0" y="66319"/>
                  </a:lnTo>
                  <a:lnTo>
                    <a:pt x="11645" y="66319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2392" y="4319825"/>
              <a:ext cx="446046" cy="685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731" y="4320959"/>
              <a:ext cx="152937" cy="6631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5262" y="4320489"/>
              <a:ext cx="386859" cy="66785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630212" y="4203433"/>
            <a:ext cx="6614159" cy="2926473"/>
            <a:chOff x="630212" y="4203433"/>
            <a:chExt cx="6614159" cy="2926473"/>
          </a:xfrm>
        </p:grpSpPr>
        <p:pic>
          <p:nvPicPr>
            <p:cNvPr id="55" name="object 5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212" y="5413883"/>
              <a:ext cx="1042416" cy="97925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636141" y="676783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30">
                  <a:moveTo>
                    <a:pt x="0" y="0"/>
                  </a:moveTo>
                  <a:lnTo>
                    <a:pt x="36499" y="0"/>
                  </a:lnTo>
                </a:path>
              </a:pathLst>
            </a:custGeom>
            <a:ln w="4813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302" y="5514505"/>
              <a:ext cx="361213" cy="5272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645" y="4203433"/>
              <a:ext cx="2047697" cy="204383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0672" y="5612002"/>
              <a:ext cx="413880" cy="42976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980" y="6216726"/>
              <a:ext cx="73151" cy="53522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6552" y="4642840"/>
              <a:ext cx="1577898" cy="158607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3572" y="6925906"/>
              <a:ext cx="293522" cy="8161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28" y="6770242"/>
              <a:ext cx="19278" cy="7519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28" y="6925792"/>
              <a:ext cx="19278" cy="8001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28" y="7093356"/>
              <a:ext cx="19278" cy="1824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09235" y="709335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49"/>
                  </a:moveTo>
                  <a:lnTo>
                    <a:pt x="0" y="0"/>
                  </a:lnTo>
                </a:path>
              </a:pathLst>
            </a:custGeom>
            <a:ln w="902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02218" y="7097585"/>
              <a:ext cx="44119" cy="1402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1037" y="7091756"/>
              <a:ext cx="588987" cy="1985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28" y="6041770"/>
              <a:ext cx="1008888" cy="72847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72628" y="676783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278" y="0"/>
                  </a:lnTo>
                </a:path>
              </a:pathLst>
            </a:custGeom>
            <a:ln w="4813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704721" y="6767836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029" y="0"/>
                  </a:lnTo>
                </a:path>
              </a:pathLst>
            </a:custGeom>
            <a:ln w="4813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802218" y="67699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119" y="0"/>
                  </a:lnTo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28" y="6041770"/>
              <a:ext cx="647674" cy="20551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0672" y="6041770"/>
              <a:ext cx="1036307" cy="71018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4553" y="6041770"/>
              <a:ext cx="622427" cy="19404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2579" y="5836243"/>
              <a:ext cx="1669733" cy="78866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497" y="5642505"/>
              <a:ext cx="1669722" cy="69973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95" y="5252338"/>
              <a:ext cx="116128" cy="4876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4451" y="5252338"/>
              <a:ext cx="450151" cy="49681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5338" y="5634494"/>
              <a:ext cx="124929" cy="11465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183" y="5612002"/>
              <a:ext cx="169900" cy="13714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483" y="5252338"/>
              <a:ext cx="111874" cy="49681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8828" y="5301106"/>
              <a:ext cx="515543" cy="103632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0036" y="5674702"/>
              <a:ext cx="77088" cy="7444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0268" y="5301106"/>
              <a:ext cx="429767" cy="4480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478" y="4915788"/>
              <a:ext cx="1370228" cy="83336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3575" y="5162572"/>
              <a:ext cx="1029041" cy="58657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3502" y="4931572"/>
              <a:ext cx="1035202" cy="53922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0132" y="6337426"/>
              <a:ext cx="3176016" cy="792479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638" y="6770687"/>
              <a:ext cx="293522" cy="8161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638" y="6932650"/>
              <a:ext cx="293522" cy="8161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435" y="6773316"/>
              <a:ext cx="847305" cy="8709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435" y="6932079"/>
              <a:ext cx="832103" cy="8869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24" y="7099642"/>
              <a:ext cx="293522" cy="3026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4435" y="7099642"/>
              <a:ext cx="1237983" cy="3026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0132" y="5867120"/>
              <a:ext cx="758951" cy="88483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0132" y="5749150"/>
              <a:ext cx="530351" cy="46757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0483" y="5749150"/>
              <a:ext cx="2645664" cy="59132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0268" y="5749163"/>
              <a:ext cx="429768" cy="58826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603" y="5749150"/>
              <a:ext cx="650735" cy="9405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7125" y="5749150"/>
              <a:ext cx="571703" cy="10713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60" y="5893574"/>
              <a:ext cx="2412143" cy="710816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637867" y="7353443"/>
            <a:ext cx="6574522" cy="3027099"/>
            <a:chOff x="669848" y="7306256"/>
            <a:chExt cx="6574522" cy="3027099"/>
          </a:xfrm>
        </p:grpSpPr>
        <p:pic>
          <p:nvPicPr>
            <p:cNvPr id="115" name="object 115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676" y="9476867"/>
              <a:ext cx="3176016" cy="85648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9761" y="9932454"/>
              <a:ext cx="293522" cy="8161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9761" y="10098074"/>
              <a:ext cx="293522" cy="8161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008" y="9934968"/>
              <a:ext cx="847305" cy="8709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008" y="10097274"/>
              <a:ext cx="832103" cy="8869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9647" y="10261181"/>
              <a:ext cx="293522" cy="7217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008" y="10261181"/>
              <a:ext cx="1237983" cy="7217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848" y="8486267"/>
              <a:ext cx="1136891" cy="135636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892" y="8594534"/>
              <a:ext cx="510247" cy="59582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2968" y="8577707"/>
              <a:ext cx="492467" cy="61264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7743" y="8867216"/>
              <a:ext cx="58356" cy="8844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1092" y="8955659"/>
              <a:ext cx="780288" cy="76200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808" y="7306256"/>
              <a:ext cx="1997049" cy="199322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0027" y="7663838"/>
              <a:ext cx="1594929" cy="154834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169" y="8311209"/>
              <a:ext cx="1773935" cy="106984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695" y="9925596"/>
              <a:ext cx="293522" cy="8161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695" y="10091216"/>
              <a:ext cx="293522" cy="8161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97580" y="10256723"/>
              <a:ext cx="293522" cy="347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814791" y="1025972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119" y="0"/>
                  </a:lnTo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63610" y="10253408"/>
              <a:ext cx="588987" cy="679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676" y="9717671"/>
              <a:ext cx="280415" cy="54253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740" y="9190355"/>
              <a:ext cx="914400" cy="65227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2968" y="9190355"/>
              <a:ext cx="807707" cy="52730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676" y="9212186"/>
              <a:ext cx="280416" cy="50547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740" y="9190355"/>
              <a:ext cx="404152" cy="10605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5436" y="9190355"/>
              <a:ext cx="595655" cy="6635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4184" y="8982732"/>
              <a:ext cx="1669711" cy="78866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0372" y="8407019"/>
              <a:ext cx="1652231" cy="54863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380" y="8955659"/>
              <a:ext cx="1411224" cy="53949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100" y="8577707"/>
              <a:ext cx="335280" cy="91744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100" y="8407019"/>
              <a:ext cx="99758" cy="460197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2603" y="8425307"/>
              <a:ext cx="1191767" cy="105155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2603" y="8955659"/>
              <a:ext cx="704088" cy="52120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4068" y="8425307"/>
              <a:ext cx="478536" cy="105155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041" y="7984921"/>
              <a:ext cx="1405809" cy="98803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500" y="7674533"/>
              <a:ext cx="1405807" cy="747486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976" y="8251025"/>
              <a:ext cx="1037726" cy="72899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4311" y="8021434"/>
              <a:ext cx="1037723" cy="55182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6922" y="9058948"/>
              <a:ext cx="2412155" cy="710795"/>
            </a:xfrm>
            <a:prstGeom prst="rect">
              <a:avLst/>
            </a:prstGeom>
          </p:spPr>
        </p:pic>
      </p:grpSp>
      <p:sp>
        <p:nvSpPr>
          <p:cNvPr id="160" name="object 160"/>
          <p:cNvSpPr txBox="1"/>
          <p:nvPr/>
        </p:nvSpPr>
        <p:spPr>
          <a:xfrm>
            <a:off x="3492536" y="3755611"/>
            <a:ext cx="57658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59595C"/>
                </a:solidFill>
                <a:latin typeface="Lucida Sans Unicode"/>
                <a:cs typeface="Lucida Sans Unicode"/>
              </a:rPr>
              <a:t>CERÁMICA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161" name="object 161"/>
          <p:cNvSpPr txBox="1">
            <a:spLocks noGrp="1"/>
          </p:cNvSpPr>
          <p:nvPr>
            <p:ph type="title"/>
          </p:nvPr>
        </p:nvSpPr>
        <p:spPr>
          <a:xfrm>
            <a:off x="3020999" y="3786911"/>
            <a:ext cx="1509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25" dirty="0">
                <a:solidFill>
                  <a:srgbClr val="59595C"/>
                </a:solidFill>
                <a:latin typeface="Cambria"/>
                <a:cs typeface="Cambria"/>
              </a:rPr>
              <a:t>Marruecos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027062" y="6687528"/>
            <a:ext cx="2710007" cy="50398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1394460" algn="l"/>
              </a:tabLst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96026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 playo 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26 cm</a:t>
            </a:r>
            <a:endParaRPr sz="90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97020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Plato playo 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20 cm</a:t>
            </a:r>
            <a:endParaRPr sz="90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97220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4233458" y="6689111"/>
            <a:ext cx="1927860" cy="5346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97015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15 x 7 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97011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11 x 6 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97030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894184" y="9841391"/>
            <a:ext cx="629285" cy="52387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97026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98021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98220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166250" y="9863680"/>
            <a:ext cx="2558460" cy="50526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744855" algn="l"/>
              </a:tabLst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98015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15 x 7 cm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Bowl</a:t>
            </a:r>
            <a:r>
              <a:rPr sz="9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15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spcBef>
                <a:spcPts val="204"/>
              </a:spcBef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98011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	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11 x 6 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90830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	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 oval 30 x 18 cm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66" name="object 166"/>
          <p:cNvPicPr/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359981"/>
            <a:ext cx="6838830" cy="3240011"/>
          </a:xfrm>
          <a:prstGeom prst="rect">
            <a:avLst/>
          </a:prstGeom>
        </p:spPr>
      </p:pic>
      <p:sp>
        <p:nvSpPr>
          <p:cNvPr id="167" name="Recortar rectángulo de esquina del mismo lado 166">
            <a:extLst>
              <a:ext uri="{FF2B5EF4-FFF2-40B4-BE49-F238E27FC236}">
                <a16:creationId xmlns:a16="http://schemas.microsoft.com/office/drawing/2014/main" id="{7B85C534-EAA0-0523-B3CB-10D9C86F5CBF}"/>
              </a:ext>
            </a:extLst>
          </p:cNvPr>
          <p:cNvSpPr/>
          <p:nvPr/>
        </p:nvSpPr>
        <p:spPr>
          <a:xfrm>
            <a:off x="-14695" y="12795"/>
            <a:ext cx="7556500" cy="65054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8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8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8875725"/>
            <a:ext cx="6807517" cy="14562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29" y="521614"/>
            <a:ext cx="1542501" cy="109673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304883" y="529399"/>
            <a:ext cx="4487545" cy="1109980"/>
            <a:chOff x="1304883" y="529399"/>
            <a:chExt cx="4487545" cy="1109980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2449" y="529399"/>
              <a:ext cx="1542523" cy="10967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4883" y="536029"/>
              <a:ext cx="1542519" cy="10967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9745" y="542226"/>
              <a:ext cx="1542521" cy="109673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26" y="249110"/>
            <a:ext cx="811469" cy="18386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40" y="2486596"/>
            <a:ext cx="1389854" cy="10707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215" y="2427376"/>
            <a:ext cx="1389852" cy="107073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365" y="2484983"/>
            <a:ext cx="1389853" cy="107073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15" y="2420404"/>
            <a:ext cx="1389842" cy="107073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09" y="6944830"/>
            <a:ext cx="1382187" cy="10867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66" y="2341537"/>
            <a:ext cx="891789" cy="159285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472734" y="6526901"/>
            <a:ext cx="1754505" cy="1498600"/>
            <a:chOff x="5472734" y="6526901"/>
            <a:chExt cx="1754505" cy="1498600"/>
          </a:xfrm>
        </p:grpSpPr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510" y="6526901"/>
              <a:ext cx="860171" cy="1498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2734" y="6526901"/>
              <a:ext cx="860182" cy="149860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744" y="6526901"/>
            <a:ext cx="860175" cy="14986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263" y="6526901"/>
            <a:ext cx="860182" cy="14986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012" y="8791841"/>
            <a:ext cx="1386779" cy="151834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74552" y="10018461"/>
            <a:ext cx="1406525" cy="3219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8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10444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Molde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helado</a:t>
            </a:r>
            <a:endParaRPr sz="900" dirty="0">
              <a:latin typeface="Lucida Sans Unicode"/>
              <a:cs typeface="Lucida Sans Unicode"/>
            </a:endParaRPr>
          </a:p>
          <a:p>
            <a:pPr marR="13970" algn="r">
              <a:lnSpc>
                <a:spcPct val="100000"/>
              </a:lnSpc>
              <a:spcBef>
                <a:spcPts val="8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10121" y="1809435"/>
            <a:ext cx="22199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13205</a:t>
            </a:r>
            <a:r>
              <a:rPr sz="900" spc="1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Budinera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97155" y="3683383"/>
            <a:ext cx="30340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13280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Molde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muffin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6,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3,6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981" y="6777029"/>
            <a:ext cx="1813174" cy="124168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436462" y="10194049"/>
            <a:ext cx="167640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FVE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38327" y="10219779"/>
            <a:ext cx="1993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TER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202234" y="9207969"/>
            <a:ext cx="1061720" cy="381635"/>
            <a:chOff x="1202234" y="9207969"/>
            <a:chExt cx="1061720" cy="381635"/>
          </a:xfrm>
        </p:grpSpPr>
        <p:pic>
          <p:nvPicPr>
            <p:cNvPr id="30" name="object 30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234" y="9207974"/>
              <a:ext cx="147015" cy="141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0454" y="9246947"/>
              <a:ext cx="103187" cy="10520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208773" y="9380461"/>
              <a:ext cx="149225" cy="204470"/>
            </a:xfrm>
            <a:custGeom>
              <a:avLst/>
              <a:gdLst/>
              <a:ahLst/>
              <a:cxnLst/>
              <a:rect l="l" t="t" r="r" b="b"/>
              <a:pathLst>
                <a:path w="149225" h="204470">
                  <a:moveTo>
                    <a:pt x="148767" y="87630"/>
                  </a:moveTo>
                  <a:lnTo>
                    <a:pt x="31508" y="87630"/>
                  </a:lnTo>
                  <a:lnTo>
                    <a:pt x="31508" y="0"/>
                  </a:lnTo>
                  <a:lnTo>
                    <a:pt x="0" y="0"/>
                  </a:lnTo>
                  <a:lnTo>
                    <a:pt x="0" y="87630"/>
                  </a:lnTo>
                  <a:lnTo>
                    <a:pt x="0" y="116840"/>
                  </a:lnTo>
                  <a:lnTo>
                    <a:pt x="0" y="204470"/>
                  </a:lnTo>
                  <a:lnTo>
                    <a:pt x="31508" y="204470"/>
                  </a:lnTo>
                  <a:lnTo>
                    <a:pt x="31508" y="116840"/>
                  </a:lnTo>
                  <a:lnTo>
                    <a:pt x="117259" y="116840"/>
                  </a:lnTo>
                  <a:lnTo>
                    <a:pt x="117259" y="204470"/>
                  </a:lnTo>
                  <a:lnTo>
                    <a:pt x="148767" y="204470"/>
                  </a:lnTo>
                  <a:lnTo>
                    <a:pt x="148767" y="116840"/>
                  </a:lnTo>
                  <a:lnTo>
                    <a:pt x="148767" y="8763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5450" y="9207969"/>
              <a:ext cx="768372" cy="38104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26041" y="9380453"/>
              <a:ext cx="31750" cy="87630"/>
            </a:xfrm>
            <a:custGeom>
              <a:avLst/>
              <a:gdLst/>
              <a:ahLst/>
              <a:cxnLst/>
              <a:rect l="l" t="t" r="r" b="b"/>
              <a:pathLst>
                <a:path w="31750" h="87629">
                  <a:moveTo>
                    <a:pt x="0" y="87630"/>
                  </a:moveTo>
                  <a:lnTo>
                    <a:pt x="31508" y="87630"/>
                  </a:lnTo>
                  <a:lnTo>
                    <a:pt x="31508" y="0"/>
                  </a:lnTo>
                  <a:lnTo>
                    <a:pt x="0" y="0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167" y="9437029"/>
              <a:ext cx="141185" cy="151980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28" y="9473300"/>
            <a:ext cx="137934" cy="129781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541160" y="9207030"/>
            <a:ext cx="591820" cy="400685"/>
            <a:chOff x="541160" y="9207030"/>
            <a:chExt cx="591820" cy="400685"/>
          </a:xfrm>
        </p:grpSpPr>
        <p:sp>
          <p:nvSpPr>
            <p:cNvPr id="38" name="object 38"/>
            <p:cNvSpPr/>
            <p:nvPr/>
          </p:nvSpPr>
          <p:spPr>
            <a:xfrm>
              <a:off x="840336" y="9207030"/>
              <a:ext cx="292735" cy="400685"/>
            </a:xfrm>
            <a:custGeom>
              <a:avLst/>
              <a:gdLst/>
              <a:ahLst/>
              <a:cxnLst/>
              <a:rect l="l" t="t" r="r" b="b"/>
              <a:pathLst>
                <a:path w="292734" h="400684">
                  <a:moveTo>
                    <a:pt x="247180" y="313715"/>
                  </a:moveTo>
                  <a:lnTo>
                    <a:pt x="167716" y="313715"/>
                  </a:lnTo>
                  <a:lnTo>
                    <a:pt x="167716" y="400329"/>
                  </a:lnTo>
                  <a:lnTo>
                    <a:pt x="247180" y="400329"/>
                  </a:lnTo>
                  <a:lnTo>
                    <a:pt x="247180" y="313715"/>
                  </a:lnTo>
                  <a:close/>
                </a:path>
                <a:path w="292734" h="400684">
                  <a:moveTo>
                    <a:pt x="247180" y="0"/>
                  </a:moveTo>
                  <a:lnTo>
                    <a:pt x="166903" y="0"/>
                  </a:lnTo>
                  <a:lnTo>
                    <a:pt x="0" y="263677"/>
                  </a:lnTo>
                  <a:lnTo>
                    <a:pt x="3581" y="313715"/>
                  </a:lnTo>
                  <a:lnTo>
                    <a:pt x="292544" y="313715"/>
                  </a:lnTo>
                  <a:lnTo>
                    <a:pt x="292544" y="249656"/>
                  </a:lnTo>
                  <a:lnTo>
                    <a:pt x="79184" y="249656"/>
                  </a:lnTo>
                  <a:lnTo>
                    <a:pt x="162496" y="117411"/>
                  </a:lnTo>
                  <a:lnTo>
                    <a:pt x="167716" y="108331"/>
                  </a:lnTo>
                  <a:lnTo>
                    <a:pt x="247180" y="108331"/>
                  </a:lnTo>
                  <a:lnTo>
                    <a:pt x="247180" y="0"/>
                  </a:lnTo>
                  <a:close/>
                </a:path>
                <a:path w="292734" h="400684">
                  <a:moveTo>
                    <a:pt x="247180" y="108331"/>
                  </a:moveTo>
                  <a:lnTo>
                    <a:pt x="167716" y="108331"/>
                  </a:lnTo>
                  <a:lnTo>
                    <a:pt x="167716" y="249656"/>
                  </a:lnTo>
                  <a:lnTo>
                    <a:pt x="247180" y="249656"/>
                  </a:lnTo>
                  <a:lnTo>
                    <a:pt x="247180" y="108331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160" y="9254777"/>
              <a:ext cx="331575" cy="140893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62" y="4195381"/>
            <a:ext cx="1294085" cy="1632724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642492" y="4306773"/>
            <a:ext cx="2776855" cy="1562100"/>
            <a:chOff x="1642492" y="4306773"/>
            <a:chExt cx="2776855" cy="1562100"/>
          </a:xfrm>
        </p:grpSpPr>
        <p:pic>
          <p:nvPicPr>
            <p:cNvPr id="42" name="object 42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2492" y="5059439"/>
              <a:ext cx="1376141" cy="80559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710" y="5041866"/>
              <a:ext cx="1356465" cy="8266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4627" y="4306773"/>
              <a:ext cx="1225778" cy="7128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3492" y="4309717"/>
              <a:ext cx="1208383" cy="73144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476038" y="4323372"/>
            <a:ext cx="2773045" cy="1569085"/>
            <a:chOff x="4476038" y="4323372"/>
            <a:chExt cx="2773045" cy="1569085"/>
          </a:xfrm>
        </p:grpSpPr>
        <p:pic>
          <p:nvPicPr>
            <p:cNvPr id="47" name="object 47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038" y="5063375"/>
              <a:ext cx="1370812" cy="7775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217" y="5070360"/>
              <a:ext cx="1368835" cy="82166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146" y="4323372"/>
              <a:ext cx="1219413" cy="727036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2676184" y="5953705"/>
            <a:ext cx="2228850" cy="3778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20503</a:t>
            </a:r>
            <a:r>
              <a:rPr sz="9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Tortera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10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20,5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20324</a:t>
            </a:r>
            <a:r>
              <a:rPr sz="900" spc="22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Tortera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10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silicona</a:t>
            </a:r>
            <a:endParaRPr sz="900">
              <a:latin typeface="Lucida Sans Unicode"/>
              <a:cs typeface="Lucida Sans Unicode"/>
            </a:endParaRPr>
          </a:p>
        </p:txBody>
      </p:sp>
      <p:graphicFrame>
        <p:nvGraphicFramePr>
          <p:cNvPr id="52" name="object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3916"/>
              </p:ext>
            </p:extLst>
          </p:nvPr>
        </p:nvGraphicFramePr>
        <p:xfrm>
          <a:off x="1747078" y="8188169"/>
          <a:ext cx="4213860" cy="295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320"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24204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045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Rallador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cortes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inox.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contenedor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tapa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45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R="34290" algn="ctr">
                        <a:lnSpc>
                          <a:spcPts val="104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21103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065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Rallador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caras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inoxidable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base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antideslizante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" name="object 53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292" y="4326564"/>
            <a:ext cx="1221181" cy="687865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3989920" y="8733676"/>
            <a:ext cx="2952115" cy="1705610"/>
            <a:chOff x="3989920" y="8733676"/>
            <a:chExt cx="2952115" cy="1705610"/>
          </a:xfrm>
        </p:grpSpPr>
        <p:pic>
          <p:nvPicPr>
            <p:cNvPr id="55" name="object 55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0778" y="8733676"/>
              <a:ext cx="2525938" cy="14204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9920" y="8875725"/>
              <a:ext cx="2952013" cy="15634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4591" y="10222903"/>
              <a:ext cx="156972" cy="71119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476086" y="10179724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042442" y="8788743"/>
            <a:ext cx="2850515" cy="1531620"/>
            <a:chOff x="4042442" y="8788743"/>
            <a:chExt cx="2850515" cy="1531620"/>
          </a:xfrm>
        </p:grpSpPr>
        <p:pic>
          <p:nvPicPr>
            <p:cNvPr id="60" name="object 60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2442" y="8788743"/>
              <a:ext cx="1403900" cy="15280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903" y="8799741"/>
              <a:ext cx="1314450" cy="1520175"/>
            </a:xfrm>
            <a:prstGeom prst="rect">
              <a:avLst/>
            </a:prstGeom>
          </p:spPr>
        </p:pic>
      </p:grpSp>
      <p:sp>
        <p:nvSpPr>
          <p:cNvPr id="62" name="Recortar rectángulo de esquina del mismo lado 61">
            <a:extLst>
              <a:ext uri="{FF2B5EF4-FFF2-40B4-BE49-F238E27FC236}">
                <a16:creationId xmlns:a16="http://schemas.microsoft.com/office/drawing/2014/main" id="{AFBE1058-890A-41EC-8F28-EA9F7D04CCCC}"/>
              </a:ext>
            </a:extLst>
          </p:cNvPr>
          <p:cNvSpPr/>
          <p:nvPr/>
        </p:nvSpPr>
        <p:spPr>
          <a:xfrm>
            <a:off x="38578" y="-15222"/>
            <a:ext cx="7450348" cy="60471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476" y="1878203"/>
            <a:ext cx="6741795" cy="1774189"/>
            <a:chOff x="818476" y="1878203"/>
            <a:chExt cx="6741795" cy="177418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476" y="1878203"/>
              <a:ext cx="2106168" cy="13776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2573147"/>
              <a:ext cx="2109216" cy="1078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2573147"/>
              <a:ext cx="883919" cy="682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2085467"/>
              <a:ext cx="1911095" cy="1152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2573147"/>
              <a:ext cx="1042403" cy="6644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861" y="2545715"/>
              <a:ext cx="1758695" cy="10911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861" y="2545715"/>
              <a:ext cx="365760" cy="6918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025" y="2588387"/>
              <a:ext cx="1690979" cy="10576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025" y="2588374"/>
              <a:ext cx="542531" cy="104851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00772" y="5194427"/>
            <a:ext cx="4117975" cy="1685925"/>
            <a:chOff x="900772" y="5194427"/>
            <a:chExt cx="4117975" cy="1685925"/>
          </a:xfrm>
        </p:grpSpPr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772" y="5194427"/>
              <a:ext cx="2109216" cy="1377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5800979"/>
              <a:ext cx="2109216" cy="10789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5800979"/>
              <a:ext cx="969263" cy="7711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5401691"/>
              <a:ext cx="1911095" cy="11551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5800979"/>
              <a:ext cx="1042403" cy="75590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952588" y="8538083"/>
            <a:ext cx="4066540" cy="1673860"/>
            <a:chOff x="952588" y="8538083"/>
            <a:chExt cx="4066540" cy="1673860"/>
          </a:xfrm>
        </p:grpSpPr>
        <p:pic>
          <p:nvPicPr>
            <p:cNvPr id="19" name="object 1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88" y="8538083"/>
              <a:ext cx="2106168" cy="137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9132443"/>
              <a:ext cx="2109216" cy="10789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0724" y="9132443"/>
              <a:ext cx="1018032" cy="7833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8745347"/>
              <a:ext cx="1911095" cy="11551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524" y="9132443"/>
              <a:ext cx="1042403" cy="768096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665052" y="5487035"/>
            <a:ext cx="2894965" cy="1085215"/>
            <a:chOff x="4665052" y="5487035"/>
            <a:chExt cx="2894965" cy="1085215"/>
          </a:xfrm>
        </p:grpSpPr>
        <p:pic>
          <p:nvPicPr>
            <p:cNvPr id="25" name="object 2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5052" y="5487035"/>
              <a:ext cx="1734312" cy="10850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5052" y="5487035"/>
              <a:ext cx="353567" cy="10698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020" y="5496179"/>
              <a:ext cx="1626997" cy="105460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3157" y="8794764"/>
            <a:ext cx="512445" cy="148907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950" spc="225" dirty="0">
                <a:solidFill>
                  <a:srgbClr val="E9E9E1"/>
                </a:solidFill>
                <a:latin typeface="Verdana"/>
                <a:cs typeface="Verdana"/>
              </a:rPr>
              <a:t>NUEVA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40965" y="3235752"/>
            <a:ext cx="113347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8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62434" y="3237351"/>
            <a:ext cx="878205" cy="39306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50074" y="3993559"/>
            <a:ext cx="6316980" cy="2367915"/>
            <a:chOff x="950074" y="3993559"/>
            <a:chExt cx="6316980" cy="2367915"/>
          </a:xfrm>
        </p:grpSpPr>
        <p:pic>
          <p:nvPicPr>
            <p:cNvPr id="38" name="object 38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074" y="3993559"/>
              <a:ext cx="2106129" cy="210862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73" y="4455873"/>
              <a:ext cx="1641462" cy="164340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610" y="5141684"/>
              <a:ext cx="1373341" cy="9337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9364" y="5509376"/>
              <a:ext cx="1678071" cy="8519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166" y="4863922"/>
              <a:ext cx="1373334" cy="77682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383" y="5400332"/>
              <a:ext cx="969330" cy="65922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4234" y="5204269"/>
              <a:ext cx="969341" cy="54823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166" y="4584052"/>
              <a:ext cx="1373334" cy="77681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841115" y="6495041"/>
            <a:ext cx="113347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8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64196" y="6486011"/>
            <a:ext cx="878205" cy="4025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65235" y="9848805"/>
            <a:ext cx="878205" cy="4038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268211" y="2366909"/>
            <a:ext cx="971550" cy="809625"/>
            <a:chOff x="6268211" y="2366909"/>
            <a:chExt cx="971550" cy="809625"/>
          </a:xfrm>
        </p:grpSpPr>
        <p:pic>
          <p:nvPicPr>
            <p:cNvPr id="50" name="object 50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211" y="2551148"/>
              <a:ext cx="971532" cy="6252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211" y="2366909"/>
              <a:ext cx="971532" cy="520981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881722" y="370816"/>
            <a:ext cx="6015355" cy="2791460"/>
            <a:chOff x="881722" y="370816"/>
            <a:chExt cx="6015355" cy="2791460"/>
          </a:xfrm>
        </p:grpSpPr>
        <p:pic>
          <p:nvPicPr>
            <p:cNvPr id="53" name="object 53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722" y="705313"/>
              <a:ext cx="2106129" cy="21086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4773" y="1156868"/>
              <a:ext cx="1641462" cy="164340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552" y="2290927"/>
              <a:ext cx="1687066" cy="84606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992" y="2247448"/>
              <a:ext cx="1415650" cy="9144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4078" y="2122970"/>
              <a:ext cx="1687069" cy="7446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033546" y="370816"/>
              <a:ext cx="1437640" cy="307975"/>
            </a:xfrm>
            <a:custGeom>
              <a:avLst/>
              <a:gdLst/>
              <a:ahLst/>
              <a:cxnLst/>
              <a:rect l="l" t="t" r="r" b="b"/>
              <a:pathLst>
                <a:path w="1437639" h="307975">
                  <a:moveTo>
                    <a:pt x="1132465" y="166370"/>
                  </a:moveTo>
                  <a:lnTo>
                    <a:pt x="771789" y="166370"/>
                  </a:lnTo>
                  <a:lnTo>
                    <a:pt x="784921" y="167959"/>
                  </a:lnTo>
                  <a:lnTo>
                    <a:pt x="797928" y="177132"/>
                  </a:lnTo>
                  <a:lnTo>
                    <a:pt x="801312" y="198958"/>
                  </a:lnTo>
                  <a:lnTo>
                    <a:pt x="797401" y="213525"/>
                  </a:lnTo>
                  <a:lnTo>
                    <a:pt x="794772" y="228409"/>
                  </a:lnTo>
                  <a:lnTo>
                    <a:pt x="847540" y="228409"/>
                  </a:lnTo>
                  <a:lnTo>
                    <a:pt x="846412" y="239562"/>
                  </a:lnTo>
                  <a:lnTo>
                    <a:pt x="846225" y="242938"/>
                  </a:lnTo>
                  <a:lnTo>
                    <a:pt x="846169" y="243941"/>
                  </a:lnTo>
                  <a:lnTo>
                    <a:pt x="846084" y="245481"/>
                  </a:lnTo>
                  <a:lnTo>
                    <a:pt x="845983" y="247307"/>
                  </a:lnTo>
                  <a:lnTo>
                    <a:pt x="845857" y="249567"/>
                  </a:lnTo>
                  <a:lnTo>
                    <a:pt x="845762" y="251279"/>
                  </a:lnTo>
                  <a:lnTo>
                    <a:pt x="847008" y="263267"/>
                  </a:lnTo>
                  <a:lnTo>
                    <a:pt x="874991" y="297905"/>
                  </a:lnTo>
                  <a:lnTo>
                    <a:pt x="1022292" y="307657"/>
                  </a:lnTo>
                  <a:lnTo>
                    <a:pt x="1067698" y="292010"/>
                  </a:lnTo>
                  <a:lnTo>
                    <a:pt x="1089755" y="268757"/>
                  </a:lnTo>
                  <a:lnTo>
                    <a:pt x="946219" y="268757"/>
                  </a:lnTo>
                  <a:lnTo>
                    <a:pt x="939394" y="266806"/>
                  </a:lnTo>
                  <a:lnTo>
                    <a:pt x="935172" y="261488"/>
                  </a:lnTo>
                  <a:lnTo>
                    <a:pt x="933877" y="253600"/>
                  </a:lnTo>
                  <a:lnTo>
                    <a:pt x="935831" y="243941"/>
                  </a:lnTo>
                  <a:lnTo>
                    <a:pt x="950258" y="200875"/>
                  </a:lnTo>
                  <a:lnTo>
                    <a:pt x="984126" y="168430"/>
                  </a:lnTo>
                  <a:lnTo>
                    <a:pt x="997464" y="166611"/>
                  </a:lnTo>
                  <a:lnTo>
                    <a:pt x="1132410" y="166611"/>
                  </a:lnTo>
                  <a:lnTo>
                    <a:pt x="1132465" y="166370"/>
                  </a:lnTo>
                  <a:close/>
                </a:path>
                <a:path w="1437639" h="307975">
                  <a:moveTo>
                    <a:pt x="745449" y="127774"/>
                  </a:moveTo>
                  <a:lnTo>
                    <a:pt x="743066" y="127774"/>
                  </a:lnTo>
                  <a:lnTo>
                    <a:pt x="731384" y="128398"/>
                  </a:lnTo>
                  <a:lnTo>
                    <a:pt x="620494" y="128398"/>
                  </a:lnTo>
                  <a:lnTo>
                    <a:pt x="603865" y="166370"/>
                  </a:lnTo>
                  <a:lnTo>
                    <a:pt x="1207420" y="166370"/>
                  </a:lnTo>
                  <a:lnTo>
                    <a:pt x="1174769" y="242938"/>
                  </a:lnTo>
                  <a:lnTo>
                    <a:pt x="1168328" y="273802"/>
                  </a:lnTo>
                  <a:lnTo>
                    <a:pt x="1170098" y="284968"/>
                  </a:lnTo>
                  <a:lnTo>
                    <a:pt x="1221720" y="307073"/>
                  </a:lnTo>
                  <a:lnTo>
                    <a:pt x="1420425" y="307073"/>
                  </a:lnTo>
                  <a:lnTo>
                    <a:pt x="1437249" y="268757"/>
                  </a:lnTo>
                  <a:lnTo>
                    <a:pt x="1437327" y="268579"/>
                  </a:lnTo>
                  <a:lnTo>
                    <a:pt x="1294857" y="268579"/>
                  </a:lnTo>
                  <a:lnTo>
                    <a:pt x="1277814" y="268139"/>
                  </a:lnTo>
                  <a:lnTo>
                    <a:pt x="1271836" y="265677"/>
                  </a:lnTo>
                  <a:lnTo>
                    <a:pt x="1271962" y="263267"/>
                  </a:lnTo>
                  <a:lnTo>
                    <a:pt x="1272055" y="261488"/>
                  </a:lnTo>
                  <a:lnTo>
                    <a:pt x="1272172" y="259254"/>
                  </a:lnTo>
                  <a:lnTo>
                    <a:pt x="1272185" y="258996"/>
                  </a:lnTo>
                  <a:lnTo>
                    <a:pt x="1277562" y="245986"/>
                  </a:lnTo>
                  <a:lnTo>
                    <a:pt x="1314615" y="161937"/>
                  </a:lnTo>
                  <a:lnTo>
                    <a:pt x="875061" y="161937"/>
                  </a:lnTo>
                  <a:lnTo>
                    <a:pt x="872020" y="145745"/>
                  </a:lnTo>
                  <a:lnTo>
                    <a:pt x="745788" y="145745"/>
                  </a:lnTo>
                  <a:lnTo>
                    <a:pt x="745683" y="136332"/>
                  </a:lnTo>
                  <a:lnTo>
                    <a:pt x="745568" y="132133"/>
                  </a:lnTo>
                  <a:lnTo>
                    <a:pt x="745449" y="127774"/>
                  </a:lnTo>
                  <a:close/>
                </a:path>
                <a:path w="1437639" h="307975">
                  <a:moveTo>
                    <a:pt x="331362" y="0"/>
                  </a:moveTo>
                  <a:lnTo>
                    <a:pt x="154539" y="0"/>
                  </a:lnTo>
                  <a:lnTo>
                    <a:pt x="143514" y="610"/>
                  </a:lnTo>
                  <a:lnTo>
                    <a:pt x="82707" y="23483"/>
                  </a:lnTo>
                  <a:lnTo>
                    <a:pt x="51187" y="57734"/>
                  </a:lnTo>
                  <a:lnTo>
                    <a:pt x="29645" y="96663"/>
                  </a:lnTo>
                  <a:lnTo>
                    <a:pt x="0" y="182308"/>
                  </a:lnTo>
                  <a:lnTo>
                    <a:pt x="14682" y="267720"/>
                  </a:lnTo>
                  <a:lnTo>
                    <a:pt x="14754" y="268139"/>
                  </a:lnTo>
                  <a:lnTo>
                    <a:pt x="15254" y="268139"/>
                  </a:lnTo>
                  <a:lnTo>
                    <a:pt x="126282" y="306882"/>
                  </a:lnTo>
                  <a:lnTo>
                    <a:pt x="672839" y="306882"/>
                  </a:lnTo>
                  <a:lnTo>
                    <a:pt x="689435" y="268757"/>
                  </a:lnTo>
                  <a:lnTo>
                    <a:pt x="689512" y="268579"/>
                  </a:lnTo>
                  <a:lnTo>
                    <a:pt x="145901" y="268579"/>
                  </a:lnTo>
                  <a:lnTo>
                    <a:pt x="114170" y="267720"/>
                  </a:lnTo>
                  <a:lnTo>
                    <a:pt x="113024" y="267720"/>
                  </a:lnTo>
                  <a:lnTo>
                    <a:pt x="98863" y="261755"/>
                  </a:lnTo>
                  <a:lnTo>
                    <a:pt x="98751" y="261488"/>
                  </a:lnTo>
                  <a:lnTo>
                    <a:pt x="98644" y="249567"/>
                  </a:lnTo>
                  <a:lnTo>
                    <a:pt x="98608" y="245481"/>
                  </a:lnTo>
                  <a:lnTo>
                    <a:pt x="109200" y="213880"/>
                  </a:lnTo>
                  <a:lnTo>
                    <a:pt x="127980" y="148736"/>
                  </a:lnTo>
                  <a:lnTo>
                    <a:pt x="139371" y="113447"/>
                  </a:lnTo>
                  <a:lnTo>
                    <a:pt x="147993" y="95796"/>
                  </a:lnTo>
                  <a:lnTo>
                    <a:pt x="158464" y="83566"/>
                  </a:lnTo>
                  <a:lnTo>
                    <a:pt x="179879" y="57504"/>
                  </a:lnTo>
                  <a:lnTo>
                    <a:pt x="194057" y="44329"/>
                  </a:lnTo>
                  <a:lnTo>
                    <a:pt x="207332" y="40003"/>
                  </a:lnTo>
                  <a:lnTo>
                    <a:pt x="408930" y="40003"/>
                  </a:lnTo>
                  <a:lnTo>
                    <a:pt x="409568" y="31559"/>
                  </a:lnTo>
                  <a:lnTo>
                    <a:pt x="409693" y="29907"/>
                  </a:lnTo>
                  <a:lnTo>
                    <a:pt x="402666" y="11795"/>
                  </a:lnTo>
                  <a:lnTo>
                    <a:pt x="378922" y="3831"/>
                  </a:lnTo>
                  <a:lnTo>
                    <a:pt x="331362" y="0"/>
                  </a:lnTo>
                  <a:close/>
                </a:path>
                <a:path w="1437639" h="307975">
                  <a:moveTo>
                    <a:pt x="1132410" y="166611"/>
                  </a:moveTo>
                  <a:lnTo>
                    <a:pt x="1025607" y="166611"/>
                  </a:lnTo>
                  <a:lnTo>
                    <a:pt x="1032752" y="168660"/>
                  </a:lnTo>
                  <a:lnTo>
                    <a:pt x="1032492" y="168660"/>
                  </a:lnTo>
                  <a:lnTo>
                    <a:pt x="1036637" y="173888"/>
                  </a:lnTo>
                  <a:lnTo>
                    <a:pt x="1037944" y="181784"/>
                  </a:lnTo>
                  <a:lnTo>
                    <a:pt x="1036180" y="190596"/>
                  </a:lnTo>
                  <a:lnTo>
                    <a:pt x="1036077" y="191109"/>
                  </a:lnTo>
                  <a:lnTo>
                    <a:pt x="1036008" y="191452"/>
                  </a:lnTo>
                  <a:lnTo>
                    <a:pt x="1016806" y="243941"/>
                  </a:lnTo>
                  <a:lnTo>
                    <a:pt x="988599" y="268757"/>
                  </a:lnTo>
                  <a:lnTo>
                    <a:pt x="1089755" y="268757"/>
                  </a:lnTo>
                  <a:lnTo>
                    <a:pt x="1100748" y="257168"/>
                  </a:lnTo>
                  <a:lnTo>
                    <a:pt x="1122114" y="212249"/>
                  </a:lnTo>
                  <a:lnTo>
                    <a:pt x="1132357" y="166846"/>
                  </a:lnTo>
                  <a:lnTo>
                    <a:pt x="1132410" y="166611"/>
                  </a:lnTo>
                  <a:close/>
                </a:path>
                <a:path w="1437639" h="307975">
                  <a:moveTo>
                    <a:pt x="562381" y="127774"/>
                  </a:moveTo>
                  <a:lnTo>
                    <a:pt x="556380" y="127774"/>
                  </a:lnTo>
                  <a:lnTo>
                    <a:pt x="549370" y="127977"/>
                  </a:lnTo>
                  <a:lnTo>
                    <a:pt x="391966" y="127977"/>
                  </a:lnTo>
                  <a:lnTo>
                    <a:pt x="361119" y="128398"/>
                  </a:lnTo>
                  <a:lnTo>
                    <a:pt x="343265" y="131340"/>
                  </a:lnTo>
                  <a:lnTo>
                    <a:pt x="331587" y="139325"/>
                  </a:lnTo>
                  <a:lnTo>
                    <a:pt x="319271" y="154876"/>
                  </a:lnTo>
                  <a:lnTo>
                    <a:pt x="311712" y="163217"/>
                  </a:lnTo>
                  <a:lnTo>
                    <a:pt x="295919" y="186591"/>
                  </a:lnTo>
                  <a:lnTo>
                    <a:pt x="282217" y="222524"/>
                  </a:lnTo>
                  <a:lnTo>
                    <a:pt x="281818" y="236766"/>
                  </a:lnTo>
                  <a:lnTo>
                    <a:pt x="281740" y="239562"/>
                  </a:lnTo>
                  <a:lnTo>
                    <a:pt x="281646" y="242938"/>
                  </a:lnTo>
                  <a:lnTo>
                    <a:pt x="281575" y="245481"/>
                  </a:lnTo>
                  <a:lnTo>
                    <a:pt x="281460" y="249567"/>
                  </a:lnTo>
                  <a:lnTo>
                    <a:pt x="281348" y="253600"/>
                  </a:lnTo>
                  <a:lnTo>
                    <a:pt x="281248" y="257168"/>
                  </a:lnTo>
                  <a:lnTo>
                    <a:pt x="281127" y="261488"/>
                  </a:lnTo>
                  <a:lnTo>
                    <a:pt x="281040" y="264602"/>
                  </a:lnTo>
                  <a:lnTo>
                    <a:pt x="280929" y="268579"/>
                  </a:lnTo>
                  <a:lnTo>
                    <a:pt x="387953" y="268579"/>
                  </a:lnTo>
                  <a:lnTo>
                    <a:pt x="375577" y="268139"/>
                  </a:lnTo>
                  <a:lnTo>
                    <a:pt x="374098" y="268139"/>
                  </a:lnTo>
                  <a:lnTo>
                    <a:pt x="367250" y="264602"/>
                  </a:lnTo>
                  <a:lnTo>
                    <a:pt x="372316" y="220837"/>
                  </a:lnTo>
                  <a:lnTo>
                    <a:pt x="395319" y="179654"/>
                  </a:lnTo>
                  <a:lnTo>
                    <a:pt x="424828" y="166370"/>
                  </a:lnTo>
                  <a:lnTo>
                    <a:pt x="555555" y="166370"/>
                  </a:lnTo>
                  <a:lnTo>
                    <a:pt x="562832" y="149440"/>
                  </a:lnTo>
                  <a:lnTo>
                    <a:pt x="567422" y="136332"/>
                  </a:lnTo>
                  <a:lnTo>
                    <a:pt x="567519" y="131340"/>
                  </a:lnTo>
                  <a:lnTo>
                    <a:pt x="567550" y="129727"/>
                  </a:lnTo>
                  <a:lnTo>
                    <a:pt x="562381" y="127774"/>
                  </a:lnTo>
                  <a:close/>
                </a:path>
                <a:path w="1437639" h="307975">
                  <a:moveTo>
                    <a:pt x="555555" y="166370"/>
                  </a:moveTo>
                  <a:lnTo>
                    <a:pt x="470073" y="166370"/>
                  </a:lnTo>
                  <a:lnTo>
                    <a:pt x="425926" y="268579"/>
                  </a:lnTo>
                  <a:lnTo>
                    <a:pt x="689512" y="268579"/>
                  </a:lnTo>
                  <a:lnTo>
                    <a:pt x="689704" y="268139"/>
                  </a:lnTo>
                  <a:lnTo>
                    <a:pt x="537004" y="268139"/>
                  </a:lnTo>
                  <a:lnTo>
                    <a:pt x="521132" y="267720"/>
                  </a:lnTo>
                  <a:lnTo>
                    <a:pt x="515696" y="265441"/>
                  </a:lnTo>
                  <a:lnTo>
                    <a:pt x="515797" y="263267"/>
                  </a:lnTo>
                  <a:lnTo>
                    <a:pt x="515880" y="261488"/>
                  </a:lnTo>
                  <a:lnTo>
                    <a:pt x="515983" y="259254"/>
                  </a:lnTo>
                  <a:lnTo>
                    <a:pt x="520767" y="247307"/>
                  </a:lnTo>
                  <a:lnTo>
                    <a:pt x="555350" y="166846"/>
                  </a:lnTo>
                  <a:lnTo>
                    <a:pt x="555451" y="166611"/>
                  </a:lnTo>
                  <a:lnTo>
                    <a:pt x="555555" y="166370"/>
                  </a:lnTo>
                  <a:close/>
                </a:path>
                <a:path w="1437639" h="307975">
                  <a:moveTo>
                    <a:pt x="769558" y="166370"/>
                  </a:moveTo>
                  <a:lnTo>
                    <a:pt x="616527" y="166370"/>
                  </a:lnTo>
                  <a:lnTo>
                    <a:pt x="619263" y="166846"/>
                  </a:lnTo>
                  <a:lnTo>
                    <a:pt x="624743" y="169130"/>
                  </a:lnTo>
                  <a:lnTo>
                    <a:pt x="628876" y="174518"/>
                  </a:lnTo>
                  <a:lnTo>
                    <a:pt x="627576" y="184264"/>
                  </a:lnTo>
                  <a:lnTo>
                    <a:pt x="591049" y="268139"/>
                  </a:lnTo>
                  <a:lnTo>
                    <a:pt x="689704" y="268139"/>
                  </a:lnTo>
                  <a:lnTo>
                    <a:pt x="709745" y="222097"/>
                  </a:lnTo>
                  <a:lnTo>
                    <a:pt x="735161" y="175023"/>
                  </a:lnTo>
                  <a:lnTo>
                    <a:pt x="764194" y="166846"/>
                  </a:lnTo>
                  <a:lnTo>
                    <a:pt x="769558" y="166370"/>
                  </a:lnTo>
                  <a:close/>
                </a:path>
                <a:path w="1437639" h="307975">
                  <a:moveTo>
                    <a:pt x="1360849" y="5334"/>
                  </a:moveTo>
                  <a:lnTo>
                    <a:pt x="1244149" y="5334"/>
                  </a:lnTo>
                  <a:lnTo>
                    <a:pt x="1232554" y="31559"/>
                  </a:lnTo>
                  <a:lnTo>
                    <a:pt x="1227207" y="43776"/>
                  </a:lnTo>
                  <a:lnTo>
                    <a:pt x="1241977" y="43776"/>
                  </a:lnTo>
                  <a:lnTo>
                    <a:pt x="1244391" y="44071"/>
                  </a:lnTo>
                  <a:lnTo>
                    <a:pt x="1249337" y="45902"/>
                  </a:lnTo>
                  <a:lnTo>
                    <a:pt x="1253368" y="50693"/>
                  </a:lnTo>
                  <a:lnTo>
                    <a:pt x="1253123" y="57504"/>
                  </a:lnTo>
                  <a:lnTo>
                    <a:pt x="1253039" y="59867"/>
                  </a:lnTo>
                  <a:lnTo>
                    <a:pt x="1223270" y="127774"/>
                  </a:lnTo>
                  <a:lnTo>
                    <a:pt x="936224" y="127774"/>
                  </a:lnTo>
                  <a:lnTo>
                    <a:pt x="929700" y="128131"/>
                  </a:lnTo>
                  <a:lnTo>
                    <a:pt x="913730" y="131573"/>
                  </a:lnTo>
                  <a:lnTo>
                    <a:pt x="893716" y="141656"/>
                  </a:lnTo>
                  <a:lnTo>
                    <a:pt x="875061" y="161937"/>
                  </a:lnTo>
                  <a:lnTo>
                    <a:pt x="1314615" y="161937"/>
                  </a:lnTo>
                  <a:lnTo>
                    <a:pt x="1372050" y="31559"/>
                  </a:lnTo>
                  <a:lnTo>
                    <a:pt x="1373993" y="27216"/>
                  </a:lnTo>
                  <a:lnTo>
                    <a:pt x="1377289" y="15508"/>
                  </a:lnTo>
                  <a:lnTo>
                    <a:pt x="1377126" y="11795"/>
                  </a:lnTo>
                  <a:lnTo>
                    <a:pt x="1377018" y="9326"/>
                  </a:lnTo>
                  <a:lnTo>
                    <a:pt x="1371949" y="6618"/>
                  </a:lnTo>
                  <a:lnTo>
                    <a:pt x="1360849" y="5334"/>
                  </a:lnTo>
                  <a:close/>
                </a:path>
                <a:path w="1437639" h="307975">
                  <a:moveTo>
                    <a:pt x="833650" y="127774"/>
                  </a:moveTo>
                  <a:lnTo>
                    <a:pt x="781742" y="127774"/>
                  </a:lnTo>
                  <a:lnTo>
                    <a:pt x="769409" y="129271"/>
                  </a:lnTo>
                  <a:lnTo>
                    <a:pt x="759145" y="133353"/>
                  </a:lnTo>
                  <a:lnTo>
                    <a:pt x="751296" y="139125"/>
                  </a:lnTo>
                  <a:lnTo>
                    <a:pt x="745788" y="145745"/>
                  </a:lnTo>
                  <a:lnTo>
                    <a:pt x="872020" y="145745"/>
                  </a:lnTo>
                  <a:lnTo>
                    <a:pt x="871365" y="142257"/>
                  </a:lnTo>
                  <a:lnTo>
                    <a:pt x="865636" y="132133"/>
                  </a:lnTo>
                  <a:lnTo>
                    <a:pt x="853952" y="128398"/>
                  </a:lnTo>
                  <a:lnTo>
                    <a:pt x="855200" y="128398"/>
                  </a:lnTo>
                  <a:lnTo>
                    <a:pt x="833650" y="127774"/>
                  </a:lnTo>
                  <a:close/>
                </a:path>
                <a:path w="1437639" h="307975">
                  <a:moveTo>
                    <a:pt x="408930" y="40003"/>
                  </a:moveTo>
                  <a:lnTo>
                    <a:pt x="207332" y="40003"/>
                  </a:lnTo>
                  <a:lnTo>
                    <a:pt x="226040" y="40487"/>
                  </a:lnTo>
                  <a:lnTo>
                    <a:pt x="267925" y="40487"/>
                  </a:lnTo>
                  <a:lnTo>
                    <a:pt x="275599" y="41293"/>
                  </a:lnTo>
                  <a:lnTo>
                    <a:pt x="291349" y="47750"/>
                  </a:lnTo>
                  <a:lnTo>
                    <a:pt x="304267" y="65921"/>
                  </a:lnTo>
                  <a:lnTo>
                    <a:pt x="303872" y="83253"/>
                  </a:lnTo>
                  <a:lnTo>
                    <a:pt x="303772" y="87630"/>
                  </a:lnTo>
                  <a:lnTo>
                    <a:pt x="303661" y="92498"/>
                  </a:lnTo>
                  <a:lnTo>
                    <a:pt x="303566" y="96663"/>
                  </a:lnTo>
                  <a:lnTo>
                    <a:pt x="303447" y="101866"/>
                  </a:lnTo>
                  <a:lnTo>
                    <a:pt x="401453" y="101866"/>
                  </a:lnTo>
                  <a:lnTo>
                    <a:pt x="403418" y="92498"/>
                  </a:lnTo>
                  <a:lnTo>
                    <a:pt x="405052" y="83566"/>
                  </a:lnTo>
                  <a:lnTo>
                    <a:pt x="406530" y="74157"/>
                  </a:lnTo>
                  <a:lnTo>
                    <a:pt x="407600" y="65921"/>
                  </a:lnTo>
                  <a:lnTo>
                    <a:pt x="407689" y="65239"/>
                  </a:lnTo>
                  <a:lnTo>
                    <a:pt x="407104" y="64185"/>
                  </a:lnTo>
                  <a:lnTo>
                    <a:pt x="408833" y="41293"/>
                  </a:lnTo>
                  <a:lnTo>
                    <a:pt x="408930" y="40003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32360" y="981519"/>
              <a:ext cx="705485" cy="238125"/>
            </a:xfrm>
            <a:custGeom>
              <a:avLst/>
              <a:gdLst/>
              <a:ahLst/>
              <a:cxnLst/>
              <a:rect l="l" t="t" r="r" b="b"/>
              <a:pathLst>
                <a:path w="705484" h="238125">
                  <a:moveTo>
                    <a:pt x="199898" y="64795"/>
                  </a:moveTo>
                  <a:lnTo>
                    <a:pt x="179501" y="20764"/>
                  </a:lnTo>
                  <a:lnTo>
                    <a:pt x="156895" y="8458"/>
                  </a:lnTo>
                  <a:lnTo>
                    <a:pt x="156895" y="61709"/>
                  </a:lnTo>
                  <a:lnTo>
                    <a:pt x="156375" y="74015"/>
                  </a:lnTo>
                  <a:lnTo>
                    <a:pt x="136359" y="114109"/>
                  </a:lnTo>
                  <a:lnTo>
                    <a:pt x="99783" y="118986"/>
                  </a:lnTo>
                  <a:lnTo>
                    <a:pt x="77584" y="118986"/>
                  </a:lnTo>
                  <a:lnTo>
                    <a:pt x="77584" y="11645"/>
                  </a:lnTo>
                  <a:lnTo>
                    <a:pt x="117373" y="11645"/>
                  </a:lnTo>
                  <a:lnTo>
                    <a:pt x="152781" y="33794"/>
                  </a:lnTo>
                  <a:lnTo>
                    <a:pt x="156895" y="61709"/>
                  </a:lnTo>
                  <a:lnTo>
                    <a:pt x="156895" y="8458"/>
                  </a:lnTo>
                  <a:lnTo>
                    <a:pt x="154165" y="7353"/>
                  </a:lnTo>
                  <a:lnTo>
                    <a:pt x="137756" y="3987"/>
                  </a:lnTo>
                  <a:lnTo>
                    <a:pt x="118872" y="2870"/>
                  </a:lnTo>
                  <a:lnTo>
                    <a:pt x="0" y="2870"/>
                  </a:lnTo>
                  <a:lnTo>
                    <a:pt x="0" y="11645"/>
                  </a:lnTo>
                  <a:lnTo>
                    <a:pt x="36639" y="11645"/>
                  </a:lnTo>
                  <a:lnTo>
                    <a:pt x="36639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4922" y="233565"/>
                  </a:lnTo>
                  <a:lnTo>
                    <a:pt x="114922" y="224790"/>
                  </a:lnTo>
                  <a:lnTo>
                    <a:pt x="77584" y="224790"/>
                  </a:lnTo>
                  <a:lnTo>
                    <a:pt x="77584" y="127939"/>
                  </a:lnTo>
                  <a:lnTo>
                    <a:pt x="110959" y="127939"/>
                  </a:lnTo>
                  <a:lnTo>
                    <a:pt x="133172" y="126809"/>
                  </a:lnTo>
                  <a:lnTo>
                    <a:pt x="151968" y="123405"/>
                  </a:lnTo>
                  <a:lnTo>
                    <a:pt x="163944" y="118986"/>
                  </a:lnTo>
                  <a:lnTo>
                    <a:pt x="167360" y="117729"/>
                  </a:lnTo>
                  <a:lnTo>
                    <a:pt x="179336" y="109791"/>
                  </a:lnTo>
                  <a:lnTo>
                    <a:pt x="188328" y="100177"/>
                  </a:lnTo>
                  <a:lnTo>
                    <a:pt x="194754" y="89471"/>
                  </a:lnTo>
                  <a:lnTo>
                    <a:pt x="198615" y="77673"/>
                  </a:lnTo>
                  <a:lnTo>
                    <a:pt x="199898" y="64795"/>
                  </a:lnTo>
                  <a:close/>
                </a:path>
                <a:path w="705484" h="238125">
                  <a:moveTo>
                    <a:pt x="285292" y="224790"/>
                  </a:moveTo>
                  <a:lnTo>
                    <a:pt x="261023" y="224790"/>
                  </a:lnTo>
                  <a:lnTo>
                    <a:pt x="261023" y="11430"/>
                  </a:lnTo>
                  <a:lnTo>
                    <a:pt x="261023" y="2540"/>
                  </a:lnTo>
                  <a:lnTo>
                    <a:pt x="261023" y="1270"/>
                  </a:lnTo>
                  <a:lnTo>
                    <a:pt x="261023" y="0"/>
                  </a:lnTo>
                  <a:lnTo>
                    <a:pt x="259130" y="0"/>
                  </a:lnTo>
                  <a:lnTo>
                    <a:pt x="259130" y="1270"/>
                  </a:lnTo>
                  <a:lnTo>
                    <a:pt x="250075" y="1270"/>
                  </a:lnTo>
                  <a:lnTo>
                    <a:pt x="250075" y="2540"/>
                  </a:lnTo>
                  <a:lnTo>
                    <a:pt x="202882" y="2540"/>
                  </a:lnTo>
                  <a:lnTo>
                    <a:pt x="202882" y="11430"/>
                  </a:lnTo>
                  <a:lnTo>
                    <a:pt x="227482" y="11430"/>
                  </a:lnTo>
                  <a:lnTo>
                    <a:pt x="227482" y="224790"/>
                  </a:lnTo>
                  <a:lnTo>
                    <a:pt x="202882" y="224790"/>
                  </a:lnTo>
                  <a:lnTo>
                    <a:pt x="202882" y="233680"/>
                  </a:lnTo>
                  <a:lnTo>
                    <a:pt x="285292" y="233680"/>
                  </a:lnTo>
                  <a:lnTo>
                    <a:pt x="285292" y="224790"/>
                  </a:lnTo>
                  <a:close/>
                </a:path>
                <a:path w="705484" h="238125">
                  <a:moveTo>
                    <a:pt x="444563" y="212750"/>
                  </a:moveTo>
                  <a:lnTo>
                    <a:pt x="440423" y="212750"/>
                  </a:lnTo>
                  <a:lnTo>
                    <a:pt x="436524" y="218376"/>
                  </a:lnTo>
                  <a:lnTo>
                    <a:pt x="432511" y="221183"/>
                  </a:lnTo>
                  <a:lnTo>
                    <a:pt x="425627" y="221183"/>
                  </a:lnTo>
                  <a:lnTo>
                    <a:pt x="423684" y="220091"/>
                  </a:lnTo>
                  <a:lnTo>
                    <a:pt x="422630" y="218376"/>
                  </a:lnTo>
                  <a:lnTo>
                    <a:pt x="420954" y="215442"/>
                  </a:lnTo>
                  <a:lnTo>
                    <a:pt x="420509" y="211607"/>
                  </a:lnTo>
                  <a:lnTo>
                    <a:pt x="420433" y="210883"/>
                  </a:lnTo>
                  <a:lnTo>
                    <a:pt x="420370" y="210337"/>
                  </a:lnTo>
                  <a:lnTo>
                    <a:pt x="420293" y="164236"/>
                  </a:lnTo>
                  <a:lnTo>
                    <a:pt x="420204" y="126682"/>
                  </a:lnTo>
                  <a:lnTo>
                    <a:pt x="419684" y="122021"/>
                  </a:lnTo>
                  <a:lnTo>
                    <a:pt x="419569" y="120967"/>
                  </a:lnTo>
                  <a:lnTo>
                    <a:pt x="419468" y="119976"/>
                  </a:lnTo>
                  <a:lnTo>
                    <a:pt x="416140" y="109423"/>
                  </a:lnTo>
                  <a:lnTo>
                    <a:pt x="411759" y="105003"/>
                  </a:lnTo>
                  <a:lnTo>
                    <a:pt x="409473" y="103860"/>
                  </a:lnTo>
                  <a:lnTo>
                    <a:pt x="404647" y="101447"/>
                  </a:lnTo>
                  <a:lnTo>
                    <a:pt x="398538" y="99110"/>
                  </a:lnTo>
                  <a:lnTo>
                    <a:pt x="390880" y="97447"/>
                  </a:lnTo>
                  <a:lnTo>
                    <a:pt x="381673" y="96443"/>
                  </a:lnTo>
                  <a:lnTo>
                    <a:pt x="370928" y="96113"/>
                  </a:lnTo>
                  <a:lnTo>
                    <a:pt x="357339" y="96697"/>
                  </a:lnTo>
                  <a:lnTo>
                    <a:pt x="319913" y="109855"/>
                  </a:lnTo>
                  <a:lnTo>
                    <a:pt x="310032" y="128625"/>
                  </a:lnTo>
                  <a:lnTo>
                    <a:pt x="310032" y="132880"/>
                  </a:lnTo>
                  <a:lnTo>
                    <a:pt x="311404" y="136575"/>
                  </a:lnTo>
                  <a:lnTo>
                    <a:pt x="316915" y="142875"/>
                  </a:lnTo>
                  <a:lnTo>
                    <a:pt x="320814" y="144449"/>
                  </a:lnTo>
                  <a:lnTo>
                    <a:pt x="329755" y="144449"/>
                  </a:lnTo>
                  <a:lnTo>
                    <a:pt x="337121" y="118859"/>
                  </a:lnTo>
                  <a:lnTo>
                    <a:pt x="336346" y="116586"/>
                  </a:lnTo>
                  <a:lnTo>
                    <a:pt x="336346" y="114528"/>
                  </a:lnTo>
                  <a:lnTo>
                    <a:pt x="338086" y="109855"/>
                  </a:lnTo>
                  <a:lnTo>
                    <a:pt x="343306" y="106527"/>
                  </a:lnTo>
                  <a:lnTo>
                    <a:pt x="352018" y="104521"/>
                  </a:lnTo>
                  <a:lnTo>
                    <a:pt x="364223" y="103860"/>
                  </a:lnTo>
                  <a:lnTo>
                    <a:pt x="374535" y="103860"/>
                  </a:lnTo>
                  <a:lnTo>
                    <a:pt x="380873" y="106095"/>
                  </a:lnTo>
                  <a:lnTo>
                    <a:pt x="383222" y="110566"/>
                  </a:lnTo>
                  <a:lnTo>
                    <a:pt x="384644" y="114528"/>
                  </a:lnTo>
                  <a:lnTo>
                    <a:pt x="384759" y="114846"/>
                  </a:lnTo>
                  <a:lnTo>
                    <a:pt x="385864" y="120967"/>
                  </a:lnTo>
                  <a:lnTo>
                    <a:pt x="386334" y="126682"/>
                  </a:lnTo>
                  <a:lnTo>
                    <a:pt x="386397" y="127431"/>
                  </a:lnTo>
                  <a:lnTo>
                    <a:pt x="386499" y="128625"/>
                  </a:lnTo>
                  <a:lnTo>
                    <a:pt x="386613" y="132880"/>
                  </a:lnTo>
                  <a:lnTo>
                    <a:pt x="386651" y="134708"/>
                  </a:lnTo>
                  <a:lnTo>
                    <a:pt x="386753" y="156324"/>
                  </a:lnTo>
                  <a:lnTo>
                    <a:pt x="386753" y="164236"/>
                  </a:lnTo>
                  <a:lnTo>
                    <a:pt x="386753" y="190842"/>
                  </a:lnTo>
                  <a:lnTo>
                    <a:pt x="385838" y="197154"/>
                  </a:lnTo>
                  <a:lnTo>
                    <a:pt x="382168" y="206324"/>
                  </a:lnTo>
                  <a:lnTo>
                    <a:pt x="378523" y="210883"/>
                  </a:lnTo>
                  <a:lnTo>
                    <a:pt x="367449" y="220091"/>
                  </a:lnTo>
                  <a:lnTo>
                    <a:pt x="367245" y="220091"/>
                  </a:lnTo>
                  <a:lnTo>
                    <a:pt x="361530" y="222211"/>
                  </a:lnTo>
                  <a:lnTo>
                    <a:pt x="349478" y="222211"/>
                  </a:lnTo>
                  <a:lnTo>
                    <a:pt x="344805" y="220091"/>
                  </a:lnTo>
                  <a:lnTo>
                    <a:pt x="336664" y="211607"/>
                  </a:lnTo>
                  <a:lnTo>
                    <a:pt x="334632" y="205638"/>
                  </a:lnTo>
                  <a:lnTo>
                    <a:pt x="334695" y="197154"/>
                  </a:lnTo>
                  <a:lnTo>
                    <a:pt x="335229" y="190842"/>
                  </a:lnTo>
                  <a:lnTo>
                    <a:pt x="335254" y="190512"/>
                  </a:lnTo>
                  <a:lnTo>
                    <a:pt x="372186" y="165277"/>
                  </a:lnTo>
                  <a:lnTo>
                    <a:pt x="386753" y="164236"/>
                  </a:lnTo>
                  <a:lnTo>
                    <a:pt x="386753" y="156324"/>
                  </a:lnTo>
                  <a:lnTo>
                    <a:pt x="348970" y="160870"/>
                  </a:lnTo>
                  <a:lnTo>
                    <a:pt x="321983" y="170395"/>
                  </a:lnTo>
                  <a:lnTo>
                    <a:pt x="305790" y="184873"/>
                  </a:lnTo>
                  <a:lnTo>
                    <a:pt x="300405" y="204317"/>
                  </a:lnTo>
                  <a:lnTo>
                    <a:pt x="300926" y="209651"/>
                  </a:lnTo>
                  <a:lnTo>
                    <a:pt x="300990" y="210337"/>
                  </a:lnTo>
                  <a:lnTo>
                    <a:pt x="331127" y="237261"/>
                  </a:lnTo>
                  <a:lnTo>
                    <a:pt x="339623" y="237871"/>
                  </a:lnTo>
                  <a:lnTo>
                    <a:pt x="352691" y="236143"/>
                  </a:lnTo>
                  <a:lnTo>
                    <a:pt x="364896" y="230987"/>
                  </a:lnTo>
                  <a:lnTo>
                    <a:pt x="376250" y="222377"/>
                  </a:lnTo>
                  <a:lnTo>
                    <a:pt x="376402" y="222211"/>
                  </a:lnTo>
                  <a:lnTo>
                    <a:pt x="386753" y="210337"/>
                  </a:lnTo>
                  <a:lnTo>
                    <a:pt x="390220" y="222211"/>
                  </a:lnTo>
                  <a:lnTo>
                    <a:pt x="390271" y="222377"/>
                  </a:lnTo>
                  <a:lnTo>
                    <a:pt x="396214" y="230987"/>
                  </a:lnTo>
                  <a:lnTo>
                    <a:pt x="404558" y="236143"/>
                  </a:lnTo>
                  <a:lnTo>
                    <a:pt x="415315" y="237871"/>
                  </a:lnTo>
                  <a:lnTo>
                    <a:pt x="426427" y="236296"/>
                  </a:lnTo>
                  <a:lnTo>
                    <a:pt x="435000" y="231597"/>
                  </a:lnTo>
                  <a:lnTo>
                    <a:pt x="441045" y="223735"/>
                  </a:lnTo>
                  <a:lnTo>
                    <a:pt x="441858" y="221183"/>
                  </a:lnTo>
                  <a:lnTo>
                    <a:pt x="444563" y="212750"/>
                  </a:lnTo>
                  <a:close/>
                </a:path>
                <a:path w="705484" h="238125">
                  <a:moveTo>
                    <a:pt x="557123" y="202260"/>
                  </a:moveTo>
                  <a:lnTo>
                    <a:pt x="549732" y="202260"/>
                  </a:lnTo>
                  <a:lnTo>
                    <a:pt x="547090" y="209943"/>
                  </a:lnTo>
                  <a:lnTo>
                    <a:pt x="543217" y="215620"/>
                  </a:lnTo>
                  <a:lnTo>
                    <a:pt x="533006" y="222961"/>
                  </a:lnTo>
                  <a:lnTo>
                    <a:pt x="527710" y="224790"/>
                  </a:lnTo>
                  <a:lnTo>
                    <a:pt x="514985" y="224790"/>
                  </a:lnTo>
                  <a:lnTo>
                    <a:pt x="506374" y="192278"/>
                  </a:lnTo>
                  <a:lnTo>
                    <a:pt x="506374" y="107124"/>
                  </a:lnTo>
                  <a:lnTo>
                    <a:pt x="547141" y="107124"/>
                  </a:lnTo>
                  <a:lnTo>
                    <a:pt x="547141" y="98348"/>
                  </a:lnTo>
                  <a:lnTo>
                    <a:pt x="506374" y="98348"/>
                  </a:lnTo>
                  <a:lnTo>
                    <a:pt x="506374" y="59131"/>
                  </a:lnTo>
                  <a:lnTo>
                    <a:pt x="498081" y="60413"/>
                  </a:lnTo>
                  <a:lnTo>
                    <a:pt x="489724" y="61328"/>
                  </a:lnTo>
                  <a:lnTo>
                    <a:pt x="481317" y="61874"/>
                  </a:lnTo>
                  <a:lnTo>
                    <a:pt x="472833" y="62052"/>
                  </a:lnTo>
                  <a:lnTo>
                    <a:pt x="472833" y="98348"/>
                  </a:lnTo>
                  <a:lnTo>
                    <a:pt x="442201" y="98348"/>
                  </a:lnTo>
                  <a:lnTo>
                    <a:pt x="442201" y="107124"/>
                  </a:lnTo>
                  <a:lnTo>
                    <a:pt x="472833" y="107124"/>
                  </a:lnTo>
                  <a:lnTo>
                    <a:pt x="472833" y="200418"/>
                  </a:lnTo>
                  <a:lnTo>
                    <a:pt x="494499" y="234099"/>
                  </a:lnTo>
                  <a:lnTo>
                    <a:pt x="509130" y="235635"/>
                  </a:lnTo>
                  <a:lnTo>
                    <a:pt x="527164" y="233553"/>
                  </a:lnTo>
                  <a:lnTo>
                    <a:pt x="541172" y="227291"/>
                  </a:lnTo>
                  <a:lnTo>
                    <a:pt x="551154" y="216865"/>
                  </a:lnTo>
                  <a:lnTo>
                    <a:pt x="557123" y="202260"/>
                  </a:lnTo>
                  <a:close/>
                </a:path>
                <a:path w="705484" h="238125">
                  <a:moveTo>
                    <a:pt x="705307" y="164249"/>
                  </a:moveTo>
                  <a:lnTo>
                    <a:pt x="704164" y="151472"/>
                  </a:lnTo>
                  <a:lnTo>
                    <a:pt x="704138" y="151130"/>
                  </a:lnTo>
                  <a:lnTo>
                    <a:pt x="704024" y="149821"/>
                  </a:lnTo>
                  <a:lnTo>
                    <a:pt x="684758" y="114096"/>
                  </a:lnTo>
                  <a:lnTo>
                    <a:pt x="666445" y="101434"/>
                  </a:lnTo>
                  <a:lnTo>
                    <a:pt x="666445" y="180530"/>
                  </a:lnTo>
                  <a:lnTo>
                    <a:pt x="666051" y="191871"/>
                  </a:lnTo>
                  <a:lnTo>
                    <a:pt x="648881" y="228180"/>
                  </a:lnTo>
                  <a:lnTo>
                    <a:pt x="642289" y="230124"/>
                  </a:lnTo>
                  <a:lnTo>
                    <a:pt x="626351" y="230124"/>
                  </a:lnTo>
                  <a:lnTo>
                    <a:pt x="602767" y="193675"/>
                  </a:lnTo>
                  <a:lnTo>
                    <a:pt x="602234" y="180530"/>
                  </a:lnTo>
                  <a:lnTo>
                    <a:pt x="602259" y="149821"/>
                  </a:lnTo>
                  <a:lnTo>
                    <a:pt x="602564" y="139687"/>
                  </a:lnTo>
                  <a:lnTo>
                    <a:pt x="603148" y="130568"/>
                  </a:lnTo>
                  <a:lnTo>
                    <a:pt x="603910" y="124739"/>
                  </a:lnTo>
                  <a:lnTo>
                    <a:pt x="603986" y="124155"/>
                  </a:lnTo>
                  <a:lnTo>
                    <a:pt x="605243" y="117398"/>
                  </a:lnTo>
                  <a:lnTo>
                    <a:pt x="608545" y="111975"/>
                  </a:lnTo>
                  <a:lnTo>
                    <a:pt x="619201" y="103835"/>
                  </a:lnTo>
                  <a:lnTo>
                    <a:pt x="626008" y="101803"/>
                  </a:lnTo>
                  <a:lnTo>
                    <a:pt x="642975" y="101803"/>
                  </a:lnTo>
                  <a:lnTo>
                    <a:pt x="650036" y="103835"/>
                  </a:lnTo>
                  <a:lnTo>
                    <a:pt x="649897" y="103835"/>
                  </a:lnTo>
                  <a:lnTo>
                    <a:pt x="659803" y="111683"/>
                  </a:lnTo>
                  <a:lnTo>
                    <a:pt x="666419" y="149821"/>
                  </a:lnTo>
                  <a:lnTo>
                    <a:pt x="666445" y="180530"/>
                  </a:lnTo>
                  <a:lnTo>
                    <a:pt x="666445" y="101434"/>
                  </a:lnTo>
                  <a:lnTo>
                    <a:pt x="661936" y="99060"/>
                  </a:lnTo>
                  <a:lnTo>
                    <a:pt x="649020" y="95364"/>
                  </a:lnTo>
                  <a:lnTo>
                    <a:pt x="649452" y="95364"/>
                  </a:lnTo>
                  <a:lnTo>
                    <a:pt x="634606" y="94056"/>
                  </a:lnTo>
                  <a:lnTo>
                    <a:pt x="620077" y="95364"/>
                  </a:lnTo>
                  <a:lnTo>
                    <a:pt x="606780" y="99275"/>
                  </a:lnTo>
                  <a:lnTo>
                    <a:pt x="574903" y="125958"/>
                  </a:lnTo>
                  <a:lnTo>
                    <a:pt x="563511" y="164249"/>
                  </a:lnTo>
                  <a:lnTo>
                    <a:pt x="563410" y="165963"/>
                  </a:lnTo>
                  <a:lnTo>
                    <a:pt x="564578" y="179044"/>
                  </a:lnTo>
                  <a:lnTo>
                    <a:pt x="564667" y="180047"/>
                  </a:lnTo>
                  <a:lnTo>
                    <a:pt x="584200" y="216966"/>
                  </a:lnTo>
                  <a:lnTo>
                    <a:pt x="619785" y="236562"/>
                  </a:lnTo>
                  <a:lnTo>
                    <a:pt x="633577" y="237871"/>
                  </a:lnTo>
                  <a:lnTo>
                    <a:pt x="647280" y="236562"/>
                  </a:lnTo>
                  <a:lnTo>
                    <a:pt x="647509" y="236562"/>
                  </a:lnTo>
                  <a:lnTo>
                    <a:pt x="683971" y="216458"/>
                  </a:lnTo>
                  <a:lnTo>
                    <a:pt x="703973" y="179044"/>
                  </a:lnTo>
                  <a:lnTo>
                    <a:pt x="705180" y="165620"/>
                  </a:lnTo>
                  <a:lnTo>
                    <a:pt x="705307" y="164249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351" y="1075560"/>
              <a:ext cx="102184" cy="1438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8163" y="1325322"/>
              <a:ext cx="227596" cy="23859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091237" y="1325028"/>
              <a:ext cx="677545" cy="238125"/>
            </a:xfrm>
            <a:custGeom>
              <a:avLst/>
              <a:gdLst/>
              <a:ahLst/>
              <a:cxnLst/>
              <a:rect l="l" t="t" r="r" b="b"/>
              <a:pathLst>
                <a:path w="677545" h="238125">
                  <a:moveTo>
                    <a:pt x="209346" y="172326"/>
                  </a:moveTo>
                  <a:lnTo>
                    <a:pt x="204901" y="150761"/>
                  </a:lnTo>
                  <a:lnTo>
                    <a:pt x="191541" y="133705"/>
                  </a:lnTo>
                  <a:lnTo>
                    <a:pt x="169291" y="121170"/>
                  </a:lnTo>
                  <a:lnTo>
                    <a:pt x="163588" y="119710"/>
                  </a:lnTo>
                  <a:lnTo>
                    <a:pt x="163588" y="169735"/>
                  </a:lnTo>
                  <a:lnTo>
                    <a:pt x="163118" y="181698"/>
                  </a:lnTo>
                  <a:lnTo>
                    <a:pt x="144868" y="220205"/>
                  </a:lnTo>
                  <a:lnTo>
                    <a:pt x="108877" y="224790"/>
                  </a:lnTo>
                  <a:lnTo>
                    <a:pt x="76542" y="224790"/>
                  </a:lnTo>
                  <a:lnTo>
                    <a:pt x="76542" y="117271"/>
                  </a:lnTo>
                  <a:lnTo>
                    <a:pt x="107848" y="117271"/>
                  </a:lnTo>
                  <a:lnTo>
                    <a:pt x="152146" y="129832"/>
                  </a:lnTo>
                  <a:lnTo>
                    <a:pt x="163588" y="169735"/>
                  </a:lnTo>
                  <a:lnTo>
                    <a:pt x="163588" y="119710"/>
                  </a:lnTo>
                  <a:lnTo>
                    <a:pt x="154165" y="117271"/>
                  </a:lnTo>
                  <a:lnTo>
                    <a:pt x="138125" y="113144"/>
                  </a:lnTo>
                  <a:lnTo>
                    <a:pt x="138125" y="112280"/>
                  </a:lnTo>
                  <a:lnTo>
                    <a:pt x="150977" y="108496"/>
                  </a:lnTo>
                  <a:lnTo>
                    <a:pt x="165747" y="104152"/>
                  </a:lnTo>
                  <a:lnTo>
                    <a:pt x="185470" y="92468"/>
                  </a:lnTo>
                  <a:lnTo>
                    <a:pt x="197307" y="77228"/>
                  </a:lnTo>
                  <a:lnTo>
                    <a:pt x="201256" y="58445"/>
                  </a:lnTo>
                  <a:lnTo>
                    <a:pt x="201256" y="51206"/>
                  </a:lnTo>
                  <a:lnTo>
                    <a:pt x="178041" y="15087"/>
                  </a:lnTo>
                  <a:lnTo>
                    <a:pt x="158165" y="6096"/>
                  </a:lnTo>
                  <a:lnTo>
                    <a:pt x="158165" y="58445"/>
                  </a:lnTo>
                  <a:lnTo>
                    <a:pt x="157695" y="68986"/>
                  </a:lnTo>
                  <a:lnTo>
                    <a:pt x="134556" y="105359"/>
                  </a:lnTo>
                  <a:lnTo>
                    <a:pt x="108204" y="108496"/>
                  </a:lnTo>
                  <a:lnTo>
                    <a:pt x="76542" y="108496"/>
                  </a:lnTo>
                  <a:lnTo>
                    <a:pt x="76542" y="11645"/>
                  </a:lnTo>
                  <a:lnTo>
                    <a:pt x="111810" y="11645"/>
                  </a:lnTo>
                  <a:lnTo>
                    <a:pt x="152412" y="25577"/>
                  </a:lnTo>
                  <a:lnTo>
                    <a:pt x="158165" y="58445"/>
                  </a:lnTo>
                  <a:lnTo>
                    <a:pt x="158165" y="6096"/>
                  </a:lnTo>
                  <a:lnTo>
                    <a:pt x="152234" y="4851"/>
                  </a:lnTo>
                  <a:lnTo>
                    <a:pt x="145135" y="3987"/>
                  </a:lnTo>
                  <a:lnTo>
                    <a:pt x="137261" y="3365"/>
                  </a:lnTo>
                  <a:lnTo>
                    <a:pt x="128625" y="2997"/>
                  </a:lnTo>
                  <a:lnTo>
                    <a:pt x="0" y="2997"/>
                  </a:lnTo>
                  <a:lnTo>
                    <a:pt x="0" y="11645"/>
                  </a:lnTo>
                  <a:lnTo>
                    <a:pt x="35598" y="11645"/>
                  </a:lnTo>
                  <a:lnTo>
                    <a:pt x="35598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7652" y="233565"/>
                  </a:lnTo>
                  <a:lnTo>
                    <a:pt x="128193" y="233426"/>
                  </a:lnTo>
                  <a:lnTo>
                    <a:pt x="168605" y="227139"/>
                  </a:lnTo>
                  <a:lnTo>
                    <a:pt x="199326" y="203276"/>
                  </a:lnTo>
                  <a:lnTo>
                    <a:pt x="208953" y="178257"/>
                  </a:lnTo>
                  <a:lnTo>
                    <a:pt x="209346" y="172326"/>
                  </a:lnTo>
                  <a:close/>
                </a:path>
                <a:path w="677545" h="238125">
                  <a:moveTo>
                    <a:pt x="368541" y="164249"/>
                  </a:moveTo>
                  <a:lnTo>
                    <a:pt x="367411" y="151485"/>
                  </a:lnTo>
                  <a:lnTo>
                    <a:pt x="367372" y="151130"/>
                  </a:lnTo>
                  <a:lnTo>
                    <a:pt x="367258" y="149821"/>
                  </a:lnTo>
                  <a:lnTo>
                    <a:pt x="347992" y="114096"/>
                  </a:lnTo>
                  <a:lnTo>
                    <a:pt x="329679" y="101434"/>
                  </a:lnTo>
                  <a:lnTo>
                    <a:pt x="329679" y="180530"/>
                  </a:lnTo>
                  <a:lnTo>
                    <a:pt x="329298" y="191871"/>
                  </a:lnTo>
                  <a:lnTo>
                    <a:pt x="312115" y="228180"/>
                  </a:lnTo>
                  <a:lnTo>
                    <a:pt x="305523" y="230124"/>
                  </a:lnTo>
                  <a:lnTo>
                    <a:pt x="289585" y="230124"/>
                  </a:lnTo>
                  <a:lnTo>
                    <a:pt x="266001" y="193675"/>
                  </a:lnTo>
                  <a:lnTo>
                    <a:pt x="265468" y="180530"/>
                  </a:lnTo>
                  <a:lnTo>
                    <a:pt x="265493" y="149821"/>
                  </a:lnTo>
                  <a:lnTo>
                    <a:pt x="271780" y="111975"/>
                  </a:lnTo>
                  <a:lnTo>
                    <a:pt x="289242" y="101803"/>
                  </a:lnTo>
                  <a:lnTo>
                    <a:pt x="306209" y="101803"/>
                  </a:lnTo>
                  <a:lnTo>
                    <a:pt x="313270" y="103835"/>
                  </a:lnTo>
                  <a:lnTo>
                    <a:pt x="313131" y="103835"/>
                  </a:lnTo>
                  <a:lnTo>
                    <a:pt x="323037" y="111683"/>
                  </a:lnTo>
                  <a:lnTo>
                    <a:pt x="329653" y="149821"/>
                  </a:lnTo>
                  <a:lnTo>
                    <a:pt x="329679" y="180530"/>
                  </a:lnTo>
                  <a:lnTo>
                    <a:pt x="329679" y="101434"/>
                  </a:lnTo>
                  <a:lnTo>
                    <a:pt x="325170" y="99060"/>
                  </a:lnTo>
                  <a:lnTo>
                    <a:pt x="312254" y="95364"/>
                  </a:lnTo>
                  <a:lnTo>
                    <a:pt x="312686" y="95364"/>
                  </a:lnTo>
                  <a:lnTo>
                    <a:pt x="297840" y="94056"/>
                  </a:lnTo>
                  <a:lnTo>
                    <a:pt x="283311" y="95364"/>
                  </a:lnTo>
                  <a:lnTo>
                    <a:pt x="270014" y="99275"/>
                  </a:lnTo>
                  <a:lnTo>
                    <a:pt x="238137" y="125958"/>
                  </a:lnTo>
                  <a:lnTo>
                    <a:pt x="226745" y="164249"/>
                  </a:lnTo>
                  <a:lnTo>
                    <a:pt x="226644" y="165963"/>
                  </a:lnTo>
                  <a:lnTo>
                    <a:pt x="227812" y="179057"/>
                  </a:lnTo>
                  <a:lnTo>
                    <a:pt x="247434" y="216966"/>
                  </a:lnTo>
                  <a:lnTo>
                    <a:pt x="283019" y="236562"/>
                  </a:lnTo>
                  <a:lnTo>
                    <a:pt x="296811" y="237871"/>
                  </a:lnTo>
                  <a:lnTo>
                    <a:pt x="310515" y="236562"/>
                  </a:lnTo>
                  <a:lnTo>
                    <a:pt x="310743" y="236562"/>
                  </a:lnTo>
                  <a:lnTo>
                    <a:pt x="347205" y="216446"/>
                  </a:lnTo>
                  <a:lnTo>
                    <a:pt x="367207" y="179057"/>
                  </a:lnTo>
                  <a:lnTo>
                    <a:pt x="368414" y="165620"/>
                  </a:lnTo>
                  <a:lnTo>
                    <a:pt x="368541" y="164249"/>
                  </a:lnTo>
                  <a:close/>
                </a:path>
                <a:path w="677545" h="238125">
                  <a:moveTo>
                    <a:pt x="598779" y="98348"/>
                  </a:moveTo>
                  <a:lnTo>
                    <a:pt x="544588" y="98348"/>
                  </a:lnTo>
                  <a:lnTo>
                    <a:pt x="544588" y="107124"/>
                  </a:lnTo>
                  <a:lnTo>
                    <a:pt x="569531" y="107124"/>
                  </a:lnTo>
                  <a:lnTo>
                    <a:pt x="537870" y="191935"/>
                  </a:lnTo>
                  <a:lnTo>
                    <a:pt x="498652" y="98348"/>
                  </a:lnTo>
                  <a:lnTo>
                    <a:pt x="493141" y="98348"/>
                  </a:lnTo>
                  <a:lnTo>
                    <a:pt x="455472" y="191935"/>
                  </a:lnTo>
                  <a:lnTo>
                    <a:pt x="419874" y="107124"/>
                  </a:lnTo>
                  <a:lnTo>
                    <a:pt x="443090" y="107124"/>
                  </a:lnTo>
                  <a:lnTo>
                    <a:pt x="443090" y="98348"/>
                  </a:lnTo>
                  <a:lnTo>
                    <a:pt x="363093" y="98348"/>
                  </a:lnTo>
                  <a:lnTo>
                    <a:pt x="363093" y="107124"/>
                  </a:lnTo>
                  <a:lnTo>
                    <a:pt x="384606" y="107124"/>
                  </a:lnTo>
                  <a:lnTo>
                    <a:pt x="439483" y="237858"/>
                  </a:lnTo>
                  <a:lnTo>
                    <a:pt x="445147" y="237858"/>
                  </a:lnTo>
                  <a:lnTo>
                    <a:pt x="482828" y="144106"/>
                  </a:lnTo>
                  <a:lnTo>
                    <a:pt x="522389" y="237858"/>
                  </a:lnTo>
                  <a:lnTo>
                    <a:pt x="528243" y="237858"/>
                  </a:lnTo>
                  <a:lnTo>
                    <a:pt x="577964" y="107124"/>
                  </a:lnTo>
                  <a:lnTo>
                    <a:pt x="598779" y="107124"/>
                  </a:lnTo>
                  <a:lnTo>
                    <a:pt x="598779" y="98348"/>
                  </a:lnTo>
                  <a:close/>
                </a:path>
                <a:path w="677545" h="238125">
                  <a:moveTo>
                    <a:pt x="676960" y="224790"/>
                  </a:moveTo>
                  <a:lnTo>
                    <a:pt x="652691" y="224790"/>
                  </a:lnTo>
                  <a:lnTo>
                    <a:pt x="652691" y="11430"/>
                  </a:lnTo>
                  <a:lnTo>
                    <a:pt x="652691" y="2540"/>
                  </a:lnTo>
                  <a:lnTo>
                    <a:pt x="652691" y="1270"/>
                  </a:lnTo>
                  <a:lnTo>
                    <a:pt x="652691" y="0"/>
                  </a:lnTo>
                  <a:lnTo>
                    <a:pt x="650798" y="0"/>
                  </a:lnTo>
                  <a:lnTo>
                    <a:pt x="650798" y="1270"/>
                  </a:lnTo>
                  <a:lnTo>
                    <a:pt x="641731" y="1270"/>
                  </a:lnTo>
                  <a:lnTo>
                    <a:pt x="641731" y="2540"/>
                  </a:lnTo>
                  <a:lnTo>
                    <a:pt x="594550" y="2540"/>
                  </a:lnTo>
                  <a:lnTo>
                    <a:pt x="594550" y="11430"/>
                  </a:lnTo>
                  <a:lnTo>
                    <a:pt x="619150" y="11430"/>
                  </a:lnTo>
                  <a:lnTo>
                    <a:pt x="619150" y="224790"/>
                  </a:lnTo>
                  <a:lnTo>
                    <a:pt x="594550" y="224790"/>
                  </a:lnTo>
                  <a:lnTo>
                    <a:pt x="594550" y="233680"/>
                  </a:lnTo>
                  <a:lnTo>
                    <a:pt x="676960" y="233680"/>
                  </a:lnTo>
                  <a:lnTo>
                    <a:pt x="676960" y="224790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4555" y="1419071"/>
              <a:ext cx="102184" cy="143814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943952" y="7293794"/>
            <a:ext cx="6616052" cy="2612840"/>
            <a:chOff x="943952" y="7293794"/>
            <a:chExt cx="6616052" cy="2612840"/>
          </a:xfrm>
        </p:grpSpPr>
        <p:pic>
          <p:nvPicPr>
            <p:cNvPr id="65" name="object 65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861" y="8815451"/>
              <a:ext cx="1758695" cy="109118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861" y="8815438"/>
              <a:ext cx="365760" cy="108510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025" y="8818512"/>
              <a:ext cx="1690979" cy="105459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952" y="7293794"/>
              <a:ext cx="2106129" cy="210864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73" y="7740679"/>
              <a:ext cx="1641462" cy="164341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250" y="8428656"/>
              <a:ext cx="1402811" cy="96362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8880" y="8799929"/>
              <a:ext cx="1746114" cy="85817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250" y="8125015"/>
              <a:ext cx="1402811" cy="81163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381" y="8662572"/>
              <a:ext cx="1023450" cy="70299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381" y="8441058"/>
              <a:ext cx="1023450" cy="5920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250" y="7779359"/>
              <a:ext cx="1402811" cy="839480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1169435" y="9805157"/>
            <a:ext cx="184277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9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95026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MAR</a:t>
            </a:r>
            <a:r>
              <a:rPr sz="900" spc="3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96020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MAR</a:t>
            </a:r>
            <a:r>
              <a:rPr sz="900" spc="3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96220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MAR</a:t>
            </a:r>
            <a:r>
              <a:rPr sz="9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80306" y="3247133"/>
            <a:ext cx="579755" cy="56642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94026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94220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95020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15262" y="3221416"/>
            <a:ext cx="541020" cy="4159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91515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95011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735480" y="6493824"/>
            <a:ext cx="614045" cy="38925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94015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94011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40174" y="6497025"/>
            <a:ext cx="635635" cy="5740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93026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93220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94020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732623" y="9843552"/>
            <a:ext cx="635635" cy="39814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96015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MAR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96011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MAR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73663" y="340124"/>
            <a:ext cx="54483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CERÁMICA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xfrm>
            <a:off x="5824016" y="452987"/>
            <a:ext cx="10375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85" dirty="0">
                <a:solidFill>
                  <a:srgbClr val="59595C"/>
                </a:solidFill>
                <a:latin typeface="Cambria"/>
                <a:cs typeface="Cambria"/>
              </a:rPr>
              <a:t>Argelia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85" name="Recortar rectángulo de esquina del mismo lado 84">
            <a:extLst>
              <a:ext uri="{FF2B5EF4-FFF2-40B4-BE49-F238E27FC236}">
                <a16:creationId xmlns:a16="http://schemas.microsoft.com/office/drawing/2014/main" id="{96870F91-5C5B-22D1-9116-52B8B0F9F65B}"/>
              </a:ext>
            </a:extLst>
          </p:cNvPr>
          <p:cNvSpPr/>
          <p:nvPr/>
        </p:nvSpPr>
        <p:spPr>
          <a:xfrm>
            <a:off x="0" y="-3760"/>
            <a:ext cx="4732623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38" y="359981"/>
            <a:ext cx="6832446" cy="32400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0958" y="3922865"/>
            <a:ext cx="6492240" cy="3081020"/>
            <a:chOff x="610958" y="3922865"/>
            <a:chExt cx="6492240" cy="308102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58" y="5089131"/>
              <a:ext cx="2063483" cy="13624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5554" y="5933414"/>
              <a:ext cx="2069592" cy="1069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5554" y="5933414"/>
              <a:ext cx="1008875" cy="518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5790" y="5290286"/>
              <a:ext cx="1877555" cy="1143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5790" y="5933414"/>
              <a:ext cx="1039355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298" y="5781027"/>
              <a:ext cx="1755648" cy="1091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298" y="5781027"/>
              <a:ext cx="384048" cy="65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890" y="5829795"/>
              <a:ext cx="1606296" cy="10393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97" y="3922865"/>
              <a:ext cx="2097321" cy="21118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5844" y="4369282"/>
              <a:ext cx="1634600" cy="16459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506" y="5652109"/>
              <a:ext cx="1727849" cy="878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408" y="5456098"/>
              <a:ext cx="1387650" cy="9163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5828" y="5406999"/>
              <a:ext cx="1727844" cy="824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7036" y="5754814"/>
              <a:ext cx="962048" cy="6327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7036" y="5497538"/>
              <a:ext cx="962048" cy="54905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48118" y="7261873"/>
            <a:ext cx="6535420" cy="2949575"/>
            <a:chOff x="748118" y="7261873"/>
            <a:chExt cx="6535420" cy="2949575"/>
          </a:xfrm>
        </p:grpSpPr>
        <p:pic>
          <p:nvPicPr>
            <p:cNvPr id="20" name="object 2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118" y="8357717"/>
              <a:ext cx="2066531" cy="13593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434" y="9141041"/>
              <a:ext cx="2066544" cy="10698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434" y="9141041"/>
              <a:ext cx="966215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8658" y="8558885"/>
              <a:ext cx="1877567" cy="11429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8658" y="9141041"/>
              <a:ext cx="1036319" cy="5608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0362" y="9046565"/>
              <a:ext cx="1758696" cy="10911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0362" y="9046553"/>
              <a:ext cx="435863" cy="6553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70" y="9064853"/>
              <a:ext cx="1679448" cy="10515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396" y="7261873"/>
              <a:ext cx="2045661" cy="20466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6428" y="7734668"/>
              <a:ext cx="1634608" cy="16355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3454" y="8686365"/>
              <a:ext cx="1388564" cy="9522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074" y="8873323"/>
              <a:ext cx="1620092" cy="8224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3915" y="8356876"/>
              <a:ext cx="1388586" cy="7036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643" y="8949499"/>
              <a:ext cx="988399" cy="67815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643" y="8701150"/>
              <a:ext cx="988399" cy="51443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529949" y="6585187"/>
            <a:ext cx="113347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02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889" y="6587130"/>
            <a:ext cx="616585" cy="5683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98026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99121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99220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85353" y="6585187"/>
            <a:ext cx="878205" cy="3829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268463" y="6594560"/>
            <a:ext cx="600710" cy="37338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99015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99211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35664" y="9794274"/>
            <a:ext cx="1133475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1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8889" y="9767185"/>
            <a:ext cx="624205" cy="60579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99026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NEG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99126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NEG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99120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973351" y="9789702"/>
            <a:ext cx="878205" cy="38798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68463" y="9805018"/>
            <a:ext cx="589280" cy="3759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99115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99011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92536" y="3755611"/>
            <a:ext cx="57658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59595C"/>
                </a:solidFill>
                <a:latin typeface="Lucida Sans Unicode"/>
                <a:cs typeface="Lucida Sans Unicode"/>
              </a:rPr>
              <a:t>CERÁMICA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3323311" y="3784416"/>
            <a:ext cx="91566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80" dirty="0">
                <a:solidFill>
                  <a:srgbClr val="59595C"/>
                </a:solidFill>
                <a:latin typeface="Cambria"/>
                <a:cs typeface="Cambria"/>
              </a:rPr>
              <a:t>Túnez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49" name="Recortar rectángulo de esquina del mismo lado 48">
            <a:extLst>
              <a:ext uri="{FF2B5EF4-FFF2-40B4-BE49-F238E27FC236}">
                <a16:creationId xmlns:a16="http://schemas.microsoft.com/office/drawing/2014/main" id="{8CB3D867-79CB-118D-ABBC-BFF745174E41}"/>
              </a:ext>
            </a:extLst>
          </p:cNvPr>
          <p:cNvSpPr/>
          <p:nvPr/>
        </p:nvSpPr>
        <p:spPr>
          <a:xfrm>
            <a:off x="0" y="19047"/>
            <a:ext cx="7556500" cy="75565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9055" y="1877580"/>
            <a:ext cx="6731000" cy="1798320"/>
            <a:chOff x="829055" y="1877580"/>
            <a:chExt cx="6731000" cy="17983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055" y="1877580"/>
              <a:ext cx="2106168" cy="13776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2575560"/>
              <a:ext cx="2109216" cy="10759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2575560"/>
              <a:ext cx="890016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7" y="2084832"/>
              <a:ext cx="1911095" cy="1155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7" y="2575560"/>
              <a:ext cx="1042416" cy="6644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4" y="2584704"/>
              <a:ext cx="1758695" cy="10911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4" y="2584704"/>
              <a:ext cx="365760" cy="655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496" y="2590800"/>
              <a:ext cx="1686509" cy="105460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68680" y="5205996"/>
            <a:ext cx="4154804" cy="1673860"/>
            <a:chOff x="868680" y="5205996"/>
            <a:chExt cx="4154804" cy="1673860"/>
          </a:xfrm>
        </p:grpSpPr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" y="5205996"/>
              <a:ext cx="2106168" cy="13776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5803392"/>
              <a:ext cx="2109216" cy="10759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5803392"/>
              <a:ext cx="929652" cy="7802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8" y="5404104"/>
              <a:ext cx="1911095" cy="11521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8" y="5803392"/>
              <a:ext cx="1042416" cy="75285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32688" y="8561844"/>
            <a:ext cx="4090670" cy="1649095"/>
            <a:chOff x="932688" y="8561844"/>
            <a:chExt cx="4090670" cy="1649095"/>
          </a:xfrm>
        </p:grpSpPr>
        <p:pic>
          <p:nvPicPr>
            <p:cNvPr id="18" name="object 1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688" y="8561844"/>
              <a:ext cx="2106168" cy="13776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9131808"/>
              <a:ext cx="2109216" cy="1078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208" y="9131808"/>
              <a:ext cx="993660" cy="8077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8" y="8747760"/>
              <a:ext cx="1911095" cy="11521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8" y="9131808"/>
              <a:ext cx="1042416" cy="76809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57344" y="5492496"/>
            <a:ext cx="2903220" cy="1091565"/>
            <a:chOff x="4657344" y="5492496"/>
            <a:chExt cx="2903220" cy="1091565"/>
          </a:xfrm>
        </p:grpSpPr>
        <p:pic>
          <p:nvPicPr>
            <p:cNvPr id="24" name="object 24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4" y="5492496"/>
              <a:ext cx="1758695" cy="1091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4" y="5492496"/>
              <a:ext cx="365760" cy="10637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496" y="5495544"/>
              <a:ext cx="1686509" cy="105765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77360" y="8794777"/>
            <a:ext cx="512445" cy="148907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950" spc="225" dirty="0">
                <a:solidFill>
                  <a:srgbClr val="E9E9E1"/>
                </a:solidFill>
                <a:latin typeface="Verdana"/>
                <a:cs typeface="Verdana"/>
              </a:rPr>
              <a:t>NUEVA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76656" y="6508635"/>
            <a:ext cx="110871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8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53649" y="6502919"/>
            <a:ext cx="978535" cy="39306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89811" y="3940937"/>
            <a:ext cx="6304280" cy="2453640"/>
            <a:chOff x="889811" y="3940937"/>
            <a:chExt cx="6304280" cy="2453640"/>
          </a:xfrm>
        </p:grpSpPr>
        <p:pic>
          <p:nvPicPr>
            <p:cNvPr id="33" name="object 33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811" y="3940937"/>
              <a:ext cx="2179070" cy="21482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252" y="4396689"/>
              <a:ext cx="1698260" cy="167439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753" y="5080394"/>
              <a:ext cx="1354840" cy="9898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938" y="5426430"/>
              <a:ext cx="929798" cy="647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988" y="5552259"/>
              <a:ext cx="1748625" cy="8418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938" y="5152403"/>
              <a:ext cx="929798" cy="54168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753" y="4697793"/>
              <a:ext cx="1354840" cy="79334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753" y="4315168"/>
              <a:ext cx="1354840" cy="793356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802035" y="9818856"/>
            <a:ext cx="110871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8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53649" y="9844071"/>
            <a:ext cx="978535" cy="4070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51708" y="629234"/>
            <a:ext cx="5373370" cy="2556510"/>
            <a:chOff x="851708" y="629234"/>
            <a:chExt cx="5373370" cy="2556510"/>
          </a:xfrm>
        </p:grpSpPr>
        <p:pic>
          <p:nvPicPr>
            <p:cNvPr id="46" name="object 46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08" y="629234"/>
              <a:ext cx="2179061" cy="214827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252" y="1097686"/>
              <a:ext cx="1698260" cy="167438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989" y="2327945"/>
              <a:ext cx="1748625" cy="84190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9862" y="2238337"/>
              <a:ext cx="1354848" cy="947002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802035" y="3190496"/>
            <a:ext cx="110871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38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156512" y="3190840"/>
            <a:ext cx="978535" cy="39306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5,5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2238988" y="370816"/>
            <a:ext cx="4954905" cy="2795905"/>
            <a:chOff x="2238988" y="370816"/>
            <a:chExt cx="4954905" cy="2795905"/>
          </a:xfrm>
        </p:grpSpPr>
        <p:pic>
          <p:nvPicPr>
            <p:cNvPr id="55" name="object 55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988" y="2121265"/>
              <a:ext cx="1748625" cy="69397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938" y="2518880"/>
              <a:ext cx="929798" cy="64722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938" y="2244839"/>
              <a:ext cx="929798" cy="54169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033546" y="370816"/>
              <a:ext cx="1437640" cy="307975"/>
            </a:xfrm>
            <a:custGeom>
              <a:avLst/>
              <a:gdLst/>
              <a:ahLst/>
              <a:cxnLst/>
              <a:rect l="l" t="t" r="r" b="b"/>
              <a:pathLst>
                <a:path w="1437639" h="307975">
                  <a:moveTo>
                    <a:pt x="1132465" y="166370"/>
                  </a:moveTo>
                  <a:lnTo>
                    <a:pt x="771789" y="166370"/>
                  </a:lnTo>
                  <a:lnTo>
                    <a:pt x="784921" y="167959"/>
                  </a:lnTo>
                  <a:lnTo>
                    <a:pt x="797928" y="177132"/>
                  </a:lnTo>
                  <a:lnTo>
                    <a:pt x="801312" y="198958"/>
                  </a:lnTo>
                  <a:lnTo>
                    <a:pt x="797401" y="213525"/>
                  </a:lnTo>
                  <a:lnTo>
                    <a:pt x="794772" y="228409"/>
                  </a:lnTo>
                  <a:lnTo>
                    <a:pt x="847540" y="228409"/>
                  </a:lnTo>
                  <a:lnTo>
                    <a:pt x="846412" y="239562"/>
                  </a:lnTo>
                  <a:lnTo>
                    <a:pt x="846225" y="242938"/>
                  </a:lnTo>
                  <a:lnTo>
                    <a:pt x="846169" y="243941"/>
                  </a:lnTo>
                  <a:lnTo>
                    <a:pt x="846084" y="245481"/>
                  </a:lnTo>
                  <a:lnTo>
                    <a:pt x="845983" y="247307"/>
                  </a:lnTo>
                  <a:lnTo>
                    <a:pt x="845857" y="249567"/>
                  </a:lnTo>
                  <a:lnTo>
                    <a:pt x="845762" y="251279"/>
                  </a:lnTo>
                  <a:lnTo>
                    <a:pt x="847008" y="263267"/>
                  </a:lnTo>
                  <a:lnTo>
                    <a:pt x="874991" y="297905"/>
                  </a:lnTo>
                  <a:lnTo>
                    <a:pt x="1022292" y="307657"/>
                  </a:lnTo>
                  <a:lnTo>
                    <a:pt x="1067698" y="292010"/>
                  </a:lnTo>
                  <a:lnTo>
                    <a:pt x="1089755" y="268757"/>
                  </a:lnTo>
                  <a:lnTo>
                    <a:pt x="946219" y="268757"/>
                  </a:lnTo>
                  <a:lnTo>
                    <a:pt x="939394" y="266806"/>
                  </a:lnTo>
                  <a:lnTo>
                    <a:pt x="935172" y="261488"/>
                  </a:lnTo>
                  <a:lnTo>
                    <a:pt x="933877" y="253600"/>
                  </a:lnTo>
                  <a:lnTo>
                    <a:pt x="935831" y="243941"/>
                  </a:lnTo>
                  <a:lnTo>
                    <a:pt x="950258" y="200875"/>
                  </a:lnTo>
                  <a:lnTo>
                    <a:pt x="984126" y="168430"/>
                  </a:lnTo>
                  <a:lnTo>
                    <a:pt x="997464" y="166611"/>
                  </a:lnTo>
                  <a:lnTo>
                    <a:pt x="1132410" y="166611"/>
                  </a:lnTo>
                  <a:lnTo>
                    <a:pt x="1132465" y="166370"/>
                  </a:lnTo>
                  <a:close/>
                </a:path>
                <a:path w="1437639" h="307975">
                  <a:moveTo>
                    <a:pt x="745449" y="127774"/>
                  </a:moveTo>
                  <a:lnTo>
                    <a:pt x="743066" y="127774"/>
                  </a:lnTo>
                  <a:lnTo>
                    <a:pt x="731384" y="128398"/>
                  </a:lnTo>
                  <a:lnTo>
                    <a:pt x="620494" y="128398"/>
                  </a:lnTo>
                  <a:lnTo>
                    <a:pt x="603865" y="166370"/>
                  </a:lnTo>
                  <a:lnTo>
                    <a:pt x="1207420" y="166370"/>
                  </a:lnTo>
                  <a:lnTo>
                    <a:pt x="1174769" y="242938"/>
                  </a:lnTo>
                  <a:lnTo>
                    <a:pt x="1168328" y="273802"/>
                  </a:lnTo>
                  <a:lnTo>
                    <a:pt x="1170098" y="284968"/>
                  </a:lnTo>
                  <a:lnTo>
                    <a:pt x="1221720" y="307073"/>
                  </a:lnTo>
                  <a:lnTo>
                    <a:pt x="1420425" y="307073"/>
                  </a:lnTo>
                  <a:lnTo>
                    <a:pt x="1437249" y="268757"/>
                  </a:lnTo>
                  <a:lnTo>
                    <a:pt x="1437327" y="268579"/>
                  </a:lnTo>
                  <a:lnTo>
                    <a:pt x="1294857" y="268579"/>
                  </a:lnTo>
                  <a:lnTo>
                    <a:pt x="1277814" y="268139"/>
                  </a:lnTo>
                  <a:lnTo>
                    <a:pt x="1271836" y="265677"/>
                  </a:lnTo>
                  <a:lnTo>
                    <a:pt x="1271962" y="263267"/>
                  </a:lnTo>
                  <a:lnTo>
                    <a:pt x="1272055" y="261488"/>
                  </a:lnTo>
                  <a:lnTo>
                    <a:pt x="1272172" y="259254"/>
                  </a:lnTo>
                  <a:lnTo>
                    <a:pt x="1272185" y="258996"/>
                  </a:lnTo>
                  <a:lnTo>
                    <a:pt x="1277562" y="245986"/>
                  </a:lnTo>
                  <a:lnTo>
                    <a:pt x="1314615" y="161937"/>
                  </a:lnTo>
                  <a:lnTo>
                    <a:pt x="875061" y="161937"/>
                  </a:lnTo>
                  <a:lnTo>
                    <a:pt x="872020" y="145745"/>
                  </a:lnTo>
                  <a:lnTo>
                    <a:pt x="745788" y="145745"/>
                  </a:lnTo>
                  <a:lnTo>
                    <a:pt x="745683" y="136332"/>
                  </a:lnTo>
                  <a:lnTo>
                    <a:pt x="745568" y="132133"/>
                  </a:lnTo>
                  <a:lnTo>
                    <a:pt x="745449" y="127774"/>
                  </a:lnTo>
                  <a:close/>
                </a:path>
                <a:path w="1437639" h="307975">
                  <a:moveTo>
                    <a:pt x="331362" y="0"/>
                  </a:moveTo>
                  <a:lnTo>
                    <a:pt x="154539" y="0"/>
                  </a:lnTo>
                  <a:lnTo>
                    <a:pt x="143514" y="610"/>
                  </a:lnTo>
                  <a:lnTo>
                    <a:pt x="82707" y="23483"/>
                  </a:lnTo>
                  <a:lnTo>
                    <a:pt x="51187" y="57734"/>
                  </a:lnTo>
                  <a:lnTo>
                    <a:pt x="29645" y="96663"/>
                  </a:lnTo>
                  <a:lnTo>
                    <a:pt x="0" y="182308"/>
                  </a:lnTo>
                  <a:lnTo>
                    <a:pt x="14682" y="267720"/>
                  </a:lnTo>
                  <a:lnTo>
                    <a:pt x="14754" y="268139"/>
                  </a:lnTo>
                  <a:lnTo>
                    <a:pt x="15254" y="268139"/>
                  </a:lnTo>
                  <a:lnTo>
                    <a:pt x="126282" y="306882"/>
                  </a:lnTo>
                  <a:lnTo>
                    <a:pt x="672839" y="306882"/>
                  </a:lnTo>
                  <a:lnTo>
                    <a:pt x="689435" y="268757"/>
                  </a:lnTo>
                  <a:lnTo>
                    <a:pt x="689512" y="268579"/>
                  </a:lnTo>
                  <a:lnTo>
                    <a:pt x="145901" y="268579"/>
                  </a:lnTo>
                  <a:lnTo>
                    <a:pt x="114170" y="267720"/>
                  </a:lnTo>
                  <a:lnTo>
                    <a:pt x="113024" y="267720"/>
                  </a:lnTo>
                  <a:lnTo>
                    <a:pt x="98863" y="261755"/>
                  </a:lnTo>
                  <a:lnTo>
                    <a:pt x="98751" y="261488"/>
                  </a:lnTo>
                  <a:lnTo>
                    <a:pt x="98644" y="249567"/>
                  </a:lnTo>
                  <a:lnTo>
                    <a:pt x="98608" y="245481"/>
                  </a:lnTo>
                  <a:lnTo>
                    <a:pt x="109200" y="213880"/>
                  </a:lnTo>
                  <a:lnTo>
                    <a:pt x="127980" y="148736"/>
                  </a:lnTo>
                  <a:lnTo>
                    <a:pt x="139371" y="113447"/>
                  </a:lnTo>
                  <a:lnTo>
                    <a:pt x="147993" y="95796"/>
                  </a:lnTo>
                  <a:lnTo>
                    <a:pt x="158464" y="83566"/>
                  </a:lnTo>
                  <a:lnTo>
                    <a:pt x="179879" y="57504"/>
                  </a:lnTo>
                  <a:lnTo>
                    <a:pt x="194057" y="44329"/>
                  </a:lnTo>
                  <a:lnTo>
                    <a:pt x="207332" y="40003"/>
                  </a:lnTo>
                  <a:lnTo>
                    <a:pt x="408930" y="40003"/>
                  </a:lnTo>
                  <a:lnTo>
                    <a:pt x="409568" y="31559"/>
                  </a:lnTo>
                  <a:lnTo>
                    <a:pt x="409693" y="29907"/>
                  </a:lnTo>
                  <a:lnTo>
                    <a:pt x="402666" y="11795"/>
                  </a:lnTo>
                  <a:lnTo>
                    <a:pt x="378922" y="3831"/>
                  </a:lnTo>
                  <a:lnTo>
                    <a:pt x="331362" y="0"/>
                  </a:lnTo>
                  <a:close/>
                </a:path>
                <a:path w="1437639" h="307975">
                  <a:moveTo>
                    <a:pt x="1132410" y="166611"/>
                  </a:moveTo>
                  <a:lnTo>
                    <a:pt x="1025607" y="166611"/>
                  </a:lnTo>
                  <a:lnTo>
                    <a:pt x="1032752" y="168660"/>
                  </a:lnTo>
                  <a:lnTo>
                    <a:pt x="1032492" y="168660"/>
                  </a:lnTo>
                  <a:lnTo>
                    <a:pt x="1036637" y="173888"/>
                  </a:lnTo>
                  <a:lnTo>
                    <a:pt x="1037944" y="181784"/>
                  </a:lnTo>
                  <a:lnTo>
                    <a:pt x="1036180" y="190596"/>
                  </a:lnTo>
                  <a:lnTo>
                    <a:pt x="1036077" y="191109"/>
                  </a:lnTo>
                  <a:lnTo>
                    <a:pt x="1036008" y="191452"/>
                  </a:lnTo>
                  <a:lnTo>
                    <a:pt x="1016806" y="243941"/>
                  </a:lnTo>
                  <a:lnTo>
                    <a:pt x="988599" y="268757"/>
                  </a:lnTo>
                  <a:lnTo>
                    <a:pt x="1089755" y="268757"/>
                  </a:lnTo>
                  <a:lnTo>
                    <a:pt x="1100748" y="257168"/>
                  </a:lnTo>
                  <a:lnTo>
                    <a:pt x="1122114" y="212249"/>
                  </a:lnTo>
                  <a:lnTo>
                    <a:pt x="1132357" y="166846"/>
                  </a:lnTo>
                  <a:lnTo>
                    <a:pt x="1132410" y="166611"/>
                  </a:lnTo>
                  <a:close/>
                </a:path>
                <a:path w="1437639" h="307975">
                  <a:moveTo>
                    <a:pt x="562381" y="127774"/>
                  </a:moveTo>
                  <a:lnTo>
                    <a:pt x="556380" y="127774"/>
                  </a:lnTo>
                  <a:lnTo>
                    <a:pt x="549370" y="127977"/>
                  </a:lnTo>
                  <a:lnTo>
                    <a:pt x="391966" y="127977"/>
                  </a:lnTo>
                  <a:lnTo>
                    <a:pt x="361119" y="128398"/>
                  </a:lnTo>
                  <a:lnTo>
                    <a:pt x="343265" y="131340"/>
                  </a:lnTo>
                  <a:lnTo>
                    <a:pt x="331587" y="139325"/>
                  </a:lnTo>
                  <a:lnTo>
                    <a:pt x="319271" y="154876"/>
                  </a:lnTo>
                  <a:lnTo>
                    <a:pt x="311712" y="163217"/>
                  </a:lnTo>
                  <a:lnTo>
                    <a:pt x="295919" y="186591"/>
                  </a:lnTo>
                  <a:lnTo>
                    <a:pt x="282217" y="222524"/>
                  </a:lnTo>
                  <a:lnTo>
                    <a:pt x="281818" y="236766"/>
                  </a:lnTo>
                  <a:lnTo>
                    <a:pt x="281740" y="239562"/>
                  </a:lnTo>
                  <a:lnTo>
                    <a:pt x="281646" y="242938"/>
                  </a:lnTo>
                  <a:lnTo>
                    <a:pt x="281575" y="245481"/>
                  </a:lnTo>
                  <a:lnTo>
                    <a:pt x="281460" y="249567"/>
                  </a:lnTo>
                  <a:lnTo>
                    <a:pt x="281348" y="253600"/>
                  </a:lnTo>
                  <a:lnTo>
                    <a:pt x="281248" y="257168"/>
                  </a:lnTo>
                  <a:lnTo>
                    <a:pt x="281127" y="261488"/>
                  </a:lnTo>
                  <a:lnTo>
                    <a:pt x="281040" y="264602"/>
                  </a:lnTo>
                  <a:lnTo>
                    <a:pt x="280929" y="268579"/>
                  </a:lnTo>
                  <a:lnTo>
                    <a:pt x="387953" y="268579"/>
                  </a:lnTo>
                  <a:lnTo>
                    <a:pt x="375577" y="268139"/>
                  </a:lnTo>
                  <a:lnTo>
                    <a:pt x="374098" y="268139"/>
                  </a:lnTo>
                  <a:lnTo>
                    <a:pt x="367250" y="264602"/>
                  </a:lnTo>
                  <a:lnTo>
                    <a:pt x="372316" y="220837"/>
                  </a:lnTo>
                  <a:lnTo>
                    <a:pt x="395319" y="179654"/>
                  </a:lnTo>
                  <a:lnTo>
                    <a:pt x="424828" y="166370"/>
                  </a:lnTo>
                  <a:lnTo>
                    <a:pt x="555555" y="166370"/>
                  </a:lnTo>
                  <a:lnTo>
                    <a:pt x="562832" y="149440"/>
                  </a:lnTo>
                  <a:lnTo>
                    <a:pt x="567422" y="136332"/>
                  </a:lnTo>
                  <a:lnTo>
                    <a:pt x="567519" y="131340"/>
                  </a:lnTo>
                  <a:lnTo>
                    <a:pt x="567550" y="129727"/>
                  </a:lnTo>
                  <a:lnTo>
                    <a:pt x="562381" y="127774"/>
                  </a:lnTo>
                  <a:close/>
                </a:path>
                <a:path w="1437639" h="307975">
                  <a:moveTo>
                    <a:pt x="555555" y="166370"/>
                  </a:moveTo>
                  <a:lnTo>
                    <a:pt x="470073" y="166370"/>
                  </a:lnTo>
                  <a:lnTo>
                    <a:pt x="425926" y="268579"/>
                  </a:lnTo>
                  <a:lnTo>
                    <a:pt x="689512" y="268579"/>
                  </a:lnTo>
                  <a:lnTo>
                    <a:pt x="689704" y="268139"/>
                  </a:lnTo>
                  <a:lnTo>
                    <a:pt x="537004" y="268139"/>
                  </a:lnTo>
                  <a:lnTo>
                    <a:pt x="521132" y="267720"/>
                  </a:lnTo>
                  <a:lnTo>
                    <a:pt x="515696" y="265441"/>
                  </a:lnTo>
                  <a:lnTo>
                    <a:pt x="515797" y="263267"/>
                  </a:lnTo>
                  <a:lnTo>
                    <a:pt x="515880" y="261488"/>
                  </a:lnTo>
                  <a:lnTo>
                    <a:pt x="515983" y="259254"/>
                  </a:lnTo>
                  <a:lnTo>
                    <a:pt x="520767" y="247307"/>
                  </a:lnTo>
                  <a:lnTo>
                    <a:pt x="555350" y="166846"/>
                  </a:lnTo>
                  <a:lnTo>
                    <a:pt x="555451" y="166611"/>
                  </a:lnTo>
                  <a:lnTo>
                    <a:pt x="555555" y="166370"/>
                  </a:lnTo>
                  <a:close/>
                </a:path>
                <a:path w="1437639" h="307975">
                  <a:moveTo>
                    <a:pt x="769558" y="166370"/>
                  </a:moveTo>
                  <a:lnTo>
                    <a:pt x="616527" y="166370"/>
                  </a:lnTo>
                  <a:lnTo>
                    <a:pt x="619263" y="166846"/>
                  </a:lnTo>
                  <a:lnTo>
                    <a:pt x="624743" y="169130"/>
                  </a:lnTo>
                  <a:lnTo>
                    <a:pt x="628876" y="174518"/>
                  </a:lnTo>
                  <a:lnTo>
                    <a:pt x="627576" y="184264"/>
                  </a:lnTo>
                  <a:lnTo>
                    <a:pt x="591049" y="268139"/>
                  </a:lnTo>
                  <a:lnTo>
                    <a:pt x="689704" y="268139"/>
                  </a:lnTo>
                  <a:lnTo>
                    <a:pt x="709745" y="222097"/>
                  </a:lnTo>
                  <a:lnTo>
                    <a:pt x="735161" y="175023"/>
                  </a:lnTo>
                  <a:lnTo>
                    <a:pt x="764194" y="166846"/>
                  </a:lnTo>
                  <a:lnTo>
                    <a:pt x="769558" y="166370"/>
                  </a:lnTo>
                  <a:close/>
                </a:path>
                <a:path w="1437639" h="307975">
                  <a:moveTo>
                    <a:pt x="1360849" y="5334"/>
                  </a:moveTo>
                  <a:lnTo>
                    <a:pt x="1244149" y="5334"/>
                  </a:lnTo>
                  <a:lnTo>
                    <a:pt x="1232554" y="31559"/>
                  </a:lnTo>
                  <a:lnTo>
                    <a:pt x="1227207" y="43776"/>
                  </a:lnTo>
                  <a:lnTo>
                    <a:pt x="1241977" y="43776"/>
                  </a:lnTo>
                  <a:lnTo>
                    <a:pt x="1244391" y="44071"/>
                  </a:lnTo>
                  <a:lnTo>
                    <a:pt x="1249337" y="45902"/>
                  </a:lnTo>
                  <a:lnTo>
                    <a:pt x="1253368" y="50693"/>
                  </a:lnTo>
                  <a:lnTo>
                    <a:pt x="1253123" y="57504"/>
                  </a:lnTo>
                  <a:lnTo>
                    <a:pt x="1253039" y="59867"/>
                  </a:lnTo>
                  <a:lnTo>
                    <a:pt x="1223270" y="127774"/>
                  </a:lnTo>
                  <a:lnTo>
                    <a:pt x="936224" y="127774"/>
                  </a:lnTo>
                  <a:lnTo>
                    <a:pt x="929700" y="128131"/>
                  </a:lnTo>
                  <a:lnTo>
                    <a:pt x="913730" y="131573"/>
                  </a:lnTo>
                  <a:lnTo>
                    <a:pt x="893716" y="141656"/>
                  </a:lnTo>
                  <a:lnTo>
                    <a:pt x="875061" y="161937"/>
                  </a:lnTo>
                  <a:lnTo>
                    <a:pt x="1314615" y="161937"/>
                  </a:lnTo>
                  <a:lnTo>
                    <a:pt x="1372050" y="31559"/>
                  </a:lnTo>
                  <a:lnTo>
                    <a:pt x="1373993" y="27216"/>
                  </a:lnTo>
                  <a:lnTo>
                    <a:pt x="1377289" y="15508"/>
                  </a:lnTo>
                  <a:lnTo>
                    <a:pt x="1377126" y="11795"/>
                  </a:lnTo>
                  <a:lnTo>
                    <a:pt x="1377018" y="9326"/>
                  </a:lnTo>
                  <a:lnTo>
                    <a:pt x="1371949" y="6618"/>
                  </a:lnTo>
                  <a:lnTo>
                    <a:pt x="1360849" y="5334"/>
                  </a:lnTo>
                  <a:close/>
                </a:path>
                <a:path w="1437639" h="307975">
                  <a:moveTo>
                    <a:pt x="833650" y="127774"/>
                  </a:moveTo>
                  <a:lnTo>
                    <a:pt x="781742" y="127774"/>
                  </a:lnTo>
                  <a:lnTo>
                    <a:pt x="769409" y="129271"/>
                  </a:lnTo>
                  <a:lnTo>
                    <a:pt x="759145" y="133353"/>
                  </a:lnTo>
                  <a:lnTo>
                    <a:pt x="751296" y="139125"/>
                  </a:lnTo>
                  <a:lnTo>
                    <a:pt x="745788" y="145745"/>
                  </a:lnTo>
                  <a:lnTo>
                    <a:pt x="872020" y="145745"/>
                  </a:lnTo>
                  <a:lnTo>
                    <a:pt x="871365" y="142257"/>
                  </a:lnTo>
                  <a:lnTo>
                    <a:pt x="865636" y="132133"/>
                  </a:lnTo>
                  <a:lnTo>
                    <a:pt x="853952" y="128398"/>
                  </a:lnTo>
                  <a:lnTo>
                    <a:pt x="855200" y="128398"/>
                  </a:lnTo>
                  <a:lnTo>
                    <a:pt x="833650" y="127774"/>
                  </a:lnTo>
                  <a:close/>
                </a:path>
                <a:path w="1437639" h="307975">
                  <a:moveTo>
                    <a:pt x="408930" y="40003"/>
                  </a:moveTo>
                  <a:lnTo>
                    <a:pt x="207332" y="40003"/>
                  </a:lnTo>
                  <a:lnTo>
                    <a:pt x="226040" y="40487"/>
                  </a:lnTo>
                  <a:lnTo>
                    <a:pt x="267925" y="40487"/>
                  </a:lnTo>
                  <a:lnTo>
                    <a:pt x="275599" y="41293"/>
                  </a:lnTo>
                  <a:lnTo>
                    <a:pt x="291349" y="47750"/>
                  </a:lnTo>
                  <a:lnTo>
                    <a:pt x="304267" y="65921"/>
                  </a:lnTo>
                  <a:lnTo>
                    <a:pt x="303872" y="83253"/>
                  </a:lnTo>
                  <a:lnTo>
                    <a:pt x="303772" y="87630"/>
                  </a:lnTo>
                  <a:lnTo>
                    <a:pt x="303661" y="92498"/>
                  </a:lnTo>
                  <a:lnTo>
                    <a:pt x="303566" y="96663"/>
                  </a:lnTo>
                  <a:lnTo>
                    <a:pt x="303447" y="101866"/>
                  </a:lnTo>
                  <a:lnTo>
                    <a:pt x="401453" y="101866"/>
                  </a:lnTo>
                  <a:lnTo>
                    <a:pt x="403418" y="92498"/>
                  </a:lnTo>
                  <a:lnTo>
                    <a:pt x="405052" y="83566"/>
                  </a:lnTo>
                  <a:lnTo>
                    <a:pt x="406530" y="74157"/>
                  </a:lnTo>
                  <a:lnTo>
                    <a:pt x="407600" y="65921"/>
                  </a:lnTo>
                  <a:lnTo>
                    <a:pt x="407689" y="65239"/>
                  </a:lnTo>
                  <a:lnTo>
                    <a:pt x="407104" y="64185"/>
                  </a:lnTo>
                  <a:lnTo>
                    <a:pt x="408833" y="41293"/>
                  </a:lnTo>
                  <a:lnTo>
                    <a:pt x="408930" y="40003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32360" y="981519"/>
              <a:ext cx="705485" cy="238125"/>
            </a:xfrm>
            <a:custGeom>
              <a:avLst/>
              <a:gdLst/>
              <a:ahLst/>
              <a:cxnLst/>
              <a:rect l="l" t="t" r="r" b="b"/>
              <a:pathLst>
                <a:path w="705484" h="238125">
                  <a:moveTo>
                    <a:pt x="199898" y="64795"/>
                  </a:moveTo>
                  <a:lnTo>
                    <a:pt x="179501" y="20764"/>
                  </a:lnTo>
                  <a:lnTo>
                    <a:pt x="156895" y="8458"/>
                  </a:lnTo>
                  <a:lnTo>
                    <a:pt x="156895" y="61709"/>
                  </a:lnTo>
                  <a:lnTo>
                    <a:pt x="156375" y="74015"/>
                  </a:lnTo>
                  <a:lnTo>
                    <a:pt x="136359" y="114109"/>
                  </a:lnTo>
                  <a:lnTo>
                    <a:pt x="99783" y="118986"/>
                  </a:lnTo>
                  <a:lnTo>
                    <a:pt x="77584" y="118986"/>
                  </a:lnTo>
                  <a:lnTo>
                    <a:pt x="77584" y="11645"/>
                  </a:lnTo>
                  <a:lnTo>
                    <a:pt x="117373" y="11645"/>
                  </a:lnTo>
                  <a:lnTo>
                    <a:pt x="152781" y="33794"/>
                  </a:lnTo>
                  <a:lnTo>
                    <a:pt x="156895" y="61709"/>
                  </a:lnTo>
                  <a:lnTo>
                    <a:pt x="156895" y="8458"/>
                  </a:lnTo>
                  <a:lnTo>
                    <a:pt x="154165" y="7353"/>
                  </a:lnTo>
                  <a:lnTo>
                    <a:pt x="137756" y="3987"/>
                  </a:lnTo>
                  <a:lnTo>
                    <a:pt x="118872" y="2870"/>
                  </a:lnTo>
                  <a:lnTo>
                    <a:pt x="0" y="2870"/>
                  </a:lnTo>
                  <a:lnTo>
                    <a:pt x="0" y="11645"/>
                  </a:lnTo>
                  <a:lnTo>
                    <a:pt x="36639" y="11645"/>
                  </a:lnTo>
                  <a:lnTo>
                    <a:pt x="36639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4922" y="233565"/>
                  </a:lnTo>
                  <a:lnTo>
                    <a:pt x="114922" y="224790"/>
                  </a:lnTo>
                  <a:lnTo>
                    <a:pt x="77584" y="224790"/>
                  </a:lnTo>
                  <a:lnTo>
                    <a:pt x="77584" y="127939"/>
                  </a:lnTo>
                  <a:lnTo>
                    <a:pt x="110959" y="127939"/>
                  </a:lnTo>
                  <a:lnTo>
                    <a:pt x="133172" y="126809"/>
                  </a:lnTo>
                  <a:lnTo>
                    <a:pt x="151968" y="123405"/>
                  </a:lnTo>
                  <a:lnTo>
                    <a:pt x="163944" y="118986"/>
                  </a:lnTo>
                  <a:lnTo>
                    <a:pt x="167360" y="117729"/>
                  </a:lnTo>
                  <a:lnTo>
                    <a:pt x="179336" y="109791"/>
                  </a:lnTo>
                  <a:lnTo>
                    <a:pt x="188328" y="100177"/>
                  </a:lnTo>
                  <a:lnTo>
                    <a:pt x="194754" y="89471"/>
                  </a:lnTo>
                  <a:lnTo>
                    <a:pt x="198615" y="77673"/>
                  </a:lnTo>
                  <a:lnTo>
                    <a:pt x="199898" y="64795"/>
                  </a:lnTo>
                  <a:close/>
                </a:path>
                <a:path w="705484" h="238125">
                  <a:moveTo>
                    <a:pt x="285292" y="224790"/>
                  </a:moveTo>
                  <a:lnTo>
                    <a:pt x="261023" y="224790"/>
                  </a:lnTo>
                  <a:lnTo>
                    <a:pt x="261023" y="11430"/>
                  </a:lnTo>
                  <a:lnTo>
                    <a:pt x="261023" y="2540"/>
                  </a:lnTo>
                  <a:lnTo>
                    <a:pt x="261023" y="1270"/>
                  </a:lnTo>
                  <a:lnTo>
                    <a:pt x="261023" y="0"/>
                  </a:lnTo>
                  <a:lnTo>
                    <a:pt x="259130" y="0"/>
                  </a:lnTo>
                  <a:lnTo>
                    <a:pt x="259130" y="1270"/>
                  </a:lnTo>
                  <a:lnTo>
                    <a:pt x="250075" y="1270"/>
                  </a:lnTo>
                  <a:lnTo>
                    <a:pt x="250075" y="2540"/>
                  </a:lnTo>
                  <a:lnTo>
                    <a:pt x="202882" y="2540"/>
                  </a:lnTo>
                  <a:lnTo>
                    <a:pt x="202882" y="11430"/>
                  </a:lnTo>
                  <a:lnTo>
                    <a:pt x="227482" y="11430"/>
                  </a:lnTo>
                  <a:lnTo>
                    <a:pt x="227482" y="224790"/>
                  </a:lnTo>
                  <a:lnTo>
                    <a:pt x="202882" y="224790"/>
                  </a:lnTo>
                  <a:lnTo>
                    <a:pt x="202882" y="233680"/>
                  </a:lnTo>
                  <a:lnTo>
                    <a:pt x="285292" y="233680"/>
                  </a:lnTo>
                  <a:lnTo>
                    <a:pt x="285292" y="224790"/>
                  </a:lnTo>
                  <a:close/>
                </a:path>
                <a:path w="705484" h="238125">
                  <a:moveTo>
                    <a:pt x="444563" y="212750"/>
                  </a:moveTo>
                  <a:lnTo>
                    <a:pt x="440423" y="212750"/>
                  </a:lnTo>
                  <a:lnTo>
                    <a:pt x="436524" y="218376"/>
                  </a:lnTo>
                  <a:lnTo>
                    <a:pt x="432511" y="221183"/>
                  </a:lnTo>
                  <a:lnTo>
                    <a:pt x="425627" y="221183"/>
                  </a:lnTo>
                  <a:lnTo>
                    <a:pt x="423684" y="220091"/>
                  </a:lnTo>
                  <a:lnTo>
                    <a:pt x="422630" y="218376"/>
                  </a:lnTo>
                  <a:lnTo>
                    <a:pt x="420954" y="215442"/>
                  </a:lnTo>
                  <a:lnTo>
                    <a:pt x="420509" y="211607"/>
                  </a:lnTo>
                  <a:lnTo>
                    <a:pt x="420433" y="210883"/>
                  </a:lnTo>
                  <a:lnTo>
                    <a:pt x="420370" y="210337"/>
                  </a:lnTo>
                  <a:lnTo>
                    <a:pt x="420293" y="164236"/>
                  </a:lnTo>
                  <a:lnTo>
                    <a:pt x="420204" y="126682"/>
                  </a:lnTo>
                  <a:lnTo>
                    <a:pt x="419684" y="122021"/>
                  </a:lnTo>
                  <a:lnTo>
                    <a:pt x="419569" y="120967"/>
                  </a:lnTo>
                  <a:lnTo>
                    <a:pt x="419468" y="119976"/>
                  </a:lnTo>
                  <a:lnTo>
                    <a:pt x="416140" y="109423"/>
                  </a:lnTo>
                  <a:lnTo>
                    <a:pt x="411759" y="105003"/>
                  </a:lnTo>
                  <a:lnTo>
                    <a:pt x="409473" y="103860"/>
                  </a:lnTo>
                  <a:lnTo>
                    <a:pt x="404647" y="101447"/>
                  </a:lnTo>
                  <a:lnTo>
                    <a:pt x="398538" y="99110"/>
                  </a:lnTo>
                  <a:lnTo>
                    <a:pt x="390880" y="97447"/>
                  </a:lnTo>
                  <a:lnTo>
                    <a:pt x="381673" y="96443"/>
                  </a:lnTo>
                  <a:lnTo>
                    <a:pt x="370928" y="96113"/>
                  </a:lnTo>
                  <a:lnTo>
                    <a:pt x="357339" y="96697"/>
                  </a:lnTo>
                  <a:lnTo>
                    <a:pt x="319913" y="109855"/>
                  </a:lnTo>
                  <a:lnTo>
                    <a:pt x="310032" y="128625"/>
                  </a:lnTo>
                  <a:lnTo>
                    <a:pt x="310032" y="132880"/>
                  </a:lnTo>
                  <a:lnTo>
                    <a:pt x="311404" y="136575"/>
                  </a:lnTo>
                  <a:lnTo>
                    <a:pt x="316915" y="142875"/>
                  </a:lnTo>
                  <a:lnTo>
                    <a:pt x="320814" y="144449"/>
                  </a:lnTo>
                  <a:lnTo>
                    <a:pt x="329755" y="144449"/>
                  </a:lnTo>
                  <a:lnTo>
                    <a:pt x="337121" y="118859"/>
                  </a:lnTo>
                  <a:lnTo>
                    <a:pt x="336346" y="116586"/>
                  </a:lnTo>
                  <a:lnTo>
                    <a:pt x="336346" y="114528"/>
                  </a:lnTo>
                  <a:lnTo>
                    <a:pt x="338086" y="109855"/>
                  </a:lnTo>
                  <a:lnTo>
                    <a:pt x="343306" y="106527"/>
                  </a:lnTo>
                  <a:lnTo>
                    <a:pt x="352018" y="104521"/>
                  </a:lnTo>
                  <a:lnTo>
                    <a:pt x="364223" y="103860"/>
                  </a:lnTo>
                  <a:lnTo>
                    <a:pt x="374535" y="103860"/>
                  </a:lnTo>
                  <a:lnTo>
                    <a:pt x="380873" y="106095"/>
                  </a:lnTo>
                  <a:lnTo>
                    <a:pt x="383222" y="110566"/>
                  </a:lnTo>
                  <a:lnTo>
                    <a:pt x="384644" y="114528"/>
                  </a:lnTo>
                  <a:lnTo>
                    <a:pt x="384759" y="114846"/>
                  </a:lnTo>
                  <a:lnTo>
                    <a:pt x="385864" y="120967"/>
                  </a:lnTo>
                  <a:lnTo>
                    <a:pt x="386334" y="126682"/>
                  </a:lnTo>
                  <a:lnTo>
                    <a:pt x="386397" y="127431"/>
                  </a:lnTo>
                  <a:lnTo>
                    <a:pt x="386499" y="128625"/>
                  </a:lnTo>
                  <a:lnTo>
                    <a:pt x="386613" y="132880"/>
                  </a:lnTo>
                  <a:lnTo>
                    <a:pt x="386651" y="134708"/>
                  </a:lnTo>
                  <a:lnTo>
                    <a:pt x="386753" y="156324"/>
                  </a:lnTo>
                  <a:lnTo>
                    <a:pt x="386753" y="164236"/>
                  </a:lnTo>
                  <a:lnTo>
                    <a:pt x="386753" y="190842"/>
                  </a:lnTo>
                  <a:lnTo>
                    <a:pt x="385838" y="197154"/>
                  </a:lnTo>
                  <a:lnTo>
                    <a:pt x="382168" y="206324"/>
                  </a:lnTo>
                  <a:lnTo>
                    <a:pt x="378523" y="210883"/>
                  </a:lnTo>
                  <a:lnTo>
                    <a:pt x="367449" y="220091"/>
                  </a:lnTo>
                  <a:lnTo>
                    <a:pt x="367245" y="220091"/>
                  </a:lnTo>
                  <a:lnTo>
                    <a:pt x="361530" y="222211"/>
                  </a:lnTo>
                  <a:lnTo>
                    <a:pt x="349478" y="222211"/>
                  </a:lnTo>
                  <a:lnTo>
                    <a:pt x="344805" y="220091"/>
                  </a:lnTo>
                  <a:lnTo>
                    <a:pt x="336664" y="211607"/>
                  </a:lnTo>
                  <a:lnTo>
                    <a:pt x="334632" y="205638"/>
                  </a:lnTo>
                  <a:lnTo>
                    <a:pt x="334695" y="197154"/>
                  </a:lnTo>
                  <a:lnTo>
                    <a:pt x="335229" y="190842"/>
                  </a:lnTo>
                  <a:lnTo>
                    <a:pt x="335254" y="190512"/>
                  </a:lnTo>
                  <a:lnTo>
                    <a:pt x="372186" y="165277"/>
                  </a:lnTo>
                  <a:lnTo>
                    <a:pt x="386753" y="164236"/>
                  </a:lnTo>
                  <a:lnTo>
                    <a:pt x="386753" y="156324"/>
                  </a:lnTo>
                  <a:lnTo>
                    <a:pt x="348970" y="160870"/>
                  </a:lnTo>
                  <a:lnTo>
                    <a:pt x="321983" y="170395"/>
                  </a:lnTo>
                  <a:lnTo>
                    <a:pt x="305790" y="184873"/>
                  </a:lnTo>
                  <a:lnTo>
                    <a:pt x="300405" y="204317"/>
                  </a:lnTo>
                  <a:lnTo>
                    <a:pt x="300926" y="209651"/>
                  </a:lnTo>
                  <a:lnTo>
                    <a:pt x="300990" y="210337"/>
                  </a:lnTo>
                  <a:lnTo>
                    <a:pt x="331127" y="237261"/>
                  </a:lnTo>
                  <a:lnTo>
                    <a:pt x="339623" y="237871"/>
                  </a:lnTo>
                  <a:lnTo>
                    <a:pt x="352691" y="236143"/>
                  </a:lnTo>
                  <a:lnTo>
                    <a:pt x="364896" y="230987"/>
                  </a:lnTo>
                  <a:lnTo>
                    <a:pt x="376250" y="222377"/>
                  </a:lnTo>
                  <a:lnTo>
                    <a:pt x="376402" y="222211"/>
                  </a:lnTo>
                  <a:lnTo>
                    <a:pt x="386753" y="210337"/>
                  </a:lnTo>
                  <a:lnTo>
                    <a:pt x="390220" y="222211"/>
                  </a:lnTo>
                  <a:lnTo>
                    <a:pt x="390271" y="222377"/>
                  </a:lnTo>
                  <a:lnTo>
                    <a:pt x="396214" y="230987"/>
                  </a:lnTo>
                  <a:lnTo>
                    <a:pt x="404558" y="236143"/>
                  </a:lnTo>
                  <a:lnTo>
                    <a:pt x="415315" y="237871"/>
                  </a:lnTo>
                  <a:lnTo>
                    <a:pt x="426427" y="236296"/>
                  </a:lnTo>
                  <a:lnTo>
                    <a:pt x="435000" y="231597"/>
                  </a:lnTo>
                  <a:lnTo>
                    <a:pt x="441045" y="223735"/>
                  </a:lnTo>
                  <a:lnTo>
                    <a:pt x="441858" y="221183"/>
                  </a:lnTo>
                  <a:lnTo>
                    <a:pt x="444563" y="212750"/>
                  </a:lnTo>
                  <a:close/>
                </a:path>
                <a:path w="705484" h="238125">
                  <a:moveTo>
                    <a:pt x="557123" y="202260"/>
                  </a:moveTo>
                  <a:lnTo>
                    <a:pt x="549732" y="202260"/>
                  </a:lnTo>
                  <a:lnTo>
                    <a:pt x="547090" y="209943"/>
                  </a:lnTo>
                  <a:lnTo>
                    <a:pt x="543217" y="215620"/>
                  </a:lnTo>
                  <a:lnTo>
                    <a:pt x="533006" y="222961"/>
                  </a:lnTo>
                  <a:lnTo>
                    <a:pt x="527710" y="224790"/>
                  </a:lnTo>
                  <a:lnTo>
                    <a:pt x="514985" y="224790"/>
                  </a:lnTo>
                  <a:lnTo>
                    <a:pt x="506374" y="192278"/>
                  </a:lnTo>
                  <a:lnTo>
                    <a:pt x="506374" y="107124"/>
                  </a:lnTo>
                  <a:lnTo>
                    <a:pt x="547141" y="107124"/>
                  </a:lnTo>
                  <a:lnTo>
                    <a:pt x="547141" y="98348"/>
                  </a:lnTo>
                  <a:lnTo>
                    <a:pt x="506374" y="98348"/>
                  </a:lnTo>
                  <a:lnTo>
                    <a:pt x="506374" y="59131"/>
                  </a:lnTo>
                  <a:lnTo>
                    <a:pt x="498081" y="60413"/>
                  </a:lnTo>
                  <a:lnTo>
                    <a:pt x="489724" y="61328"/>
                  </a:lnTo>
                  <a:lnTo>
                    <a:pt x="481317" y="61874"/>
                  </a:lnTo>
                  <a:lnTo>
                    <a:pt x="472833" y="62052"/>
                  </a:lnTo>
                  <a:lnTo>
                    <a:pt x="472833" y="98348"/>
                  </a:lnTo>
                  <a:lnTo>
                    <a:pt x="442201" y="98348"/>
                  </a:lnTo>
                  <a:lnTo>
                    <a:pt x="442201" y="107124"/>
                  </a:lnTo>
                  <a:lnTo>
                    <a:pt x="472833" y="107124"/>
                  </a:lnTo>
                  <a:lnTo>
                    <a:pt x="472833" y="200418"/>
                  </a:lnTo>
                  <a:lnTo>
                    <a:pt x="494499" y="234099"/>
                  </a:lnTo>
                  <a:lnTo>
                    <a:pt x="509130" y="235635"/>
                  </a:lnTo>
                  <a:lnTo>
                    <a:pt x="527164" y="233553"/>
                  </a:lnTo>
                  <a:lnTo>
                    <a:pt x="541172" y="227291"/>
                  </a:lnTo>
                  <a:lnTo>
                    <a:pt x="551154" y="216865"/>
                  </a:lnTo>
                  <a:lnTo>
                    <a:pt x="557123" y="202260"/>
                  </a:lnTo>
                  <a:close/>
                </a:path>
                <a:path w="705484" h="238125">
                  <a:moveTo>
                    <a:pt x="705307" y="164249"/>
                  </a:moveTo>
                  <a:lnTo>
                    <a:pt x="704164" y="151472"/>
                  </a:lnTo>
                  <a:lnTo>
                    <a:pt x="704138" y="151130"/>
                  </a:lnTo>
                  <a:lnTo>
                    <a:pt x="704024" y="149821"/>
                  </a:lnTo>
                  <a:lnTo>
                    <a:pt x="684758" y="114096"/>
                  </a:lnTo>
                  <a:lnTo>
                    <a:pt x="666445" y="101434"/>
                  </a:lnTo>
                  <a:lnTo>
                    <a:pt x="666445" y="180530"/>
                  </a:lnTo>
                  <a:lnTo>
                    <a:pt x="666051" y="191871"/>
                  </a:lnTo>
                  <a:lnTo>
                    <a:pt x="648881" y="228180"/>
                  </a:lnTo>
                  <a:lnTo>
                    <a:pt x="642289" y="230124"/>
                  </a:lnTo>
                  <a:lnTo>
                    <a:pt x="626351" y="230124"/>
                  </a:lnTo>
                  <a:lnTo>
                    <a:pt x="602767" y="193675"/>
                  </a:lnTo>
                  <a:lnTo>
                    <a:pt x="602234" y="180530"/>
                  </a:lnTo>
                  <a:lnTo>
                    <a:pt x="602259" y="149821"/>
                  </a:lnTo>
                  <a:lnTo>
                    <a:pt x="602564" y="139687"/>
                  </a:lnTo>
                  <a:lnTo>
                    <a:pt x="603148" y="130568"/>
                  </a:lnTo>
                  <a:lnTo>
                    <a:pt x="603910" y="124739"/>
                  </a:lnTo>
                  <a:lnTo>
                    <a:pt x="603986" y="124155"/>
                  </a:lnTo>
                  <a:lnTo>
                    <a:pt x="605243" y="117398"/>
                  </a:lnTo>
                  <a:lnTo>
                    <a:pt x="608545" y="111975"/>
                  </a:lnTo>
                  <a:lnTo>
                    <a:pt x="619201" y="103835"/>
                  </a:lnTo>
                  <a:lnTo>
                    <a:pt x="626008" y="101803"/>
                  </a:lnTo>
                  <a:lnTo>
                    <a:pt x="642975" y="101803"/>
                  </a:lnTo>
                  <a:lnTo>
                    <a:pt x="650036" y="103835"/>
                  </a:lnTo>
                  <a:lnTo>
                    <a:pt x="649897" y="103835"/>
                  </a:lnTo>
                  <a:lnTo>
                    <a:pt x="659803" y="111683"/>
                  </a:lnTo>
                  <a:lnTo>
                    <a:pt x="666419" y="149821"/>
                  </a:lnTo>
                  <a:lnTo>
                    <a:pt x="666445" y="180530"/>
                  </a:lnTo>
                  <a:lnTo>
                    <a:pt x="666445" y="101434"/>
                  </a:lnTo>
                  <a:lnTo>
                    <a:pt x="661936" y="99060"/>
                  </a:lnTo>
                  <a:lnTo>
                    <a:pt x="649020" y="95364"/>
                  </a:lnTo>
                  <a:lnTo>
                    <a:pt x="649452" y="95364"/>
                  </a:lnTo>
                  <a:lnTo>
                    <a:pt x="634606" y="94056"/>
                  </a:lnTo>
                  <a:lnTo>
                    <a:pt x="620077" y="95364"/>
                  </a:lnTo>
                  <a:lnTo>
                    <a:pt x="606780" y="99275"/>
                  </a:lnTo>
                  <a:lnTo>
                    <a:pt x="574903" y="125958"/>
                  </a:lnTo>
                  <a:lnTo>
                    <a:pt x="563511" y="164249"/>
                  </a:lnTo>
                  <a:lnTo>
                    <a:pt x="563410" y="165963"/>
                  </a:lnTo>
                  <a:lnTo>
                    <a:pt x="564578" y="179044"/>
                  </a:lnTo>
                  <a:lnTo>
                    <a:pt x="564667" y="180047"/>
                  </a:lnTo>
                  <a:lnTo>
                    <a:pt x="584200" y="216966"/>
                  </a:lnTo>
                  <a:lnTo>
                    <a:pt x="619785" y="236562"/>
                  </a:lnTo>
                  <a:lnTo>
                    <a:pt x="633577" y="237871"/>
                  </a:lnTo>
                  <a:lnTo>
                    <a:pt x="647280" y="236562"/>
                  </a:lnTo>
                  <a:lnTo>
                    <a:pt x="647509" y="236562"/>
                  </a:lnTo>
                  <a:lnTo>
                    <a:pt x="683971" y="216458"/>
                  </a:lnTo>
                  <a:lnTo>
                    <a:pt x="703973" y="179044"/>
                  </a:lnTo>
                  <a:lnTo>
                    <a:pt x="705180" y="165620"/>
                  </a:lnTo>
                  <a:lnTo>
                    <a:pt x="705307" y="164249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351" y="1075560"/>
              <a:ext cx="102184" cy="1438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8163" y="1325322"/>
              <a:ext cx="227596" cy="23859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091237" y="1325028"/>
              <a:ext cx="677545" cy="238125"/>
            </a:xfrm>
            <a:custGeom>
              <a:avLst/>
              <a:gdLst/>
              <a:ahLst/>
              <a:cxnLst/>
              <a:rect l="l" t="t" r="r" b="b"/>
              <a:pathLst>
                <a:path w="677545" h="238125">
                  <a:moveTo>
                    <a:pt x="209346" y="172326"/>
                  </a:moveTo>
                  <a:lnTo>
                    <a:pt x="204901" y="150761"/>
                  </a:lnTo>
                  <a:lnTo>
                    <a:pt x="191541" y="133705"/>
                  </a:lnTo>
                  <a:lnTo>
                    <a:pt x="169291" y="121170"/>
                  </a:lnTo>
                  <a:lnTo>
                    <a:pt x="163588" y="119710"/>
                  </a:lnTo>
                  <a:lnTo>
                    <a:pt x="163588" y="169735"/>
                  </a:lnTo>
                  <a:lnTo>
                    <a:pt x="163118" y="181698"/>
                  </a:lnTo>
                  <a:lnTo>
                    <a:pt x="144868" y="220205"/>
                  </a:lnTo>
                  <a:lnTo>
                    <a:pt x="108877" y="224790"/>
                  </a:lnTo>
                  <a:lnTo>
                    <a:pt x="76542" y="224790"/>
                  </a:lnTo>
                  <a:lnTo>
                    <a:pt x="76542" y="117271"/>
                  </a:lnTo>
                  <a:lnTo>
                    <a:pt x="107848" y="117271"/>
                  </a:lnTo>
                  <a:lnTo>
                    <a:pt x="152146" y="129832"/>
                  </a:lnTo>
                  <a:lnTo>
                    <a:pt x="163588" y="169735"/>
                  </a:lnTo>
                  <a:lnTo>
                    <a:pt x="163588" y="119710"/>
                  </a:lnTo>
                  <a:lnTo>
                    <a:pt x="154165" y="117271"/>
                  </a:lnTo>
                  <a:lnTo>
                    <a:pt x="138125" y="113144"/>
                  </a:lnTo>
                  <a:lnTo>
                    <a:pt x="138125" y="112280"/>
                  </a:lnTo>
                  <a:lnTo>
                    <a:pt x="150977" y="108496"/>
                  </a:lnTo>
                  <a:lnTo>
                    <a:pt x="165747" y="104152"/>
                  </a:lnTo>
                  <a:lnTo>
                    <a:pt x="185470" y="92468"/>
                  </a:lnTo>
                  <a:lnTo>
                    <a:pt x="197307" y="77228"/>
                  </a:lnTo>
                  <a:lnTo>
                    <a:pt x="201256" y="58445"/>
                  </a:lnTo>
                  <a:lnTo>
                    <a:pt x="201256" y="51206"/>
                  </a:lnTo>
                  <a:lnTo>
                    <a:pt x="178041" y="15087"/>
                  </a:lnTo>
                  <a:lnTo>
                    <a:pt x="158165" y="6096"/>
                  </a:lnTo>
                  <a:lnTo>
                    <a:pt x="158165" y="58445"/>
                  </a:lnTo>
                  <a:lnTo>
                    <a:pt x="157695" y="68986"/>
                  </a:lnTo>
                  <a:lnTo>
                    <a:pt x="134556" y="105359"/>
                  </a:lnTo>
                  <a:lnTo>
                    <a:pt x="108204" y="108496"/>
                  </a:lnTo>
                  <a:lnTo>
                    <a:pt x="76542" y="108496"/>
                  </a:lnTo>
                  <a:lnTo>
                    <a:pt x="76542" y="11645"/>
                  </a:lnTo>
                  <a:lnTo>
                    <a:pt x="111810" y="11645"/>
                  </a:lnTo>
                  <a:lnTo>
                    <a:pt x="152412" y="25577"/>
                  </a:lnTo>
                  <a:lnTo>
                    <a:pt x="158165" y="58445"/>
                  </a:lnTo>
                  <a:lnTo>
                    <a:pt x="158165" y="6096"/>
                  </a:lnTo>
                  <a:lnTo>
                    <a:pt x="152234" y="4851"/>
                  </a:lnTo>
                  <a:lnTo>
                    <a:pt x="145135" y="3987"/>
                  </a:lnTo>
                  <a:lnTo>
                    <a:pt x="137261" y="3365"/>
                  </a:lnTo>
                  <a:lnTo>
                    <a:pt x="128625" y="2997"/>
                  </a:lnTo>
                  <a:lnTo>
                    <a:pt x="0" y="2997"/>
                  </a:lnTo>
                  <a:lnTo>
                    <a:pt x="0" y="11645"/>
                  </a:lnTo>
                  <a:lnTo>
                    <a:pt x="35598" y="11645"/>
                  </a:lnTo>
                  <a:lnTo>
                    <a:pt x="35598" y="224790"/>
                  </a:lnTo>
                  <a:lnTo>
                    <a:pt x="0" y="224790"/>
                  </a:lnTo>
                  <a:lnTo>
                    <a:pt x="0" y="233565"/>
                  </a:lnTo>
                  <a:lnTo>
                    <a:pt x="117652" y="233565"/>
                  </a:lnTo>
                  <a:lnTo>
                    <a:pt x="128193" y="233426"/>
                  </a:lnTo>
                  <a:lnTo>
                    <a:pt x="168605" y="227139"/>
                  </a:lnTo>
                  <a:lnTo>
                    <a:pt x="199326" y="203276"/>
                  </a:lnTo>
                  <a:lnTo>
                    <a:pt x="208953" y="178257"/>
                  </a:lnTo>
                  <a:lnTo>
                    <a:pt x="209346" y="172326"/>
                  </a:lnTo>
                  <a:close/>
                </a:path>
                <a:path w="677545" h="238125">
                  <a:moveTo>
                    <a:pt x="368541" y="164249"/>
                  </a:moveTo>
                  <a:lnTo>
                    <a:pt x="367411" y="151485"/>
                  </a:lnTo>
                  <a:lnTo>
                    <a:pt x="367372" y="151130"/>
                  </a:lnTo>
                  <a:lnTo>
                    <a:pt x="367258" y="149821"/>
                  </a:lnTo>
                  <a:lnTo>
                    <a:pt x="347992" y="114096"/>
                  </a:lnTo>
                  <a:lnTo>
                    <a:pt x="329679" y="101434"/>
                  </a:lnTo>
                  <a:lnTo>
                    <a:pt x="329679" y="180530"/>
                  </a:lnTo>
                  <a:lnTo>
                    <a:pt x="329298" y="191871"/>
                  </a:lnTo>
                  <a:lnTo>
                    <a:pt x="312115" y="228180"/>
                  </a:lnTo>
                  <a:lnTo>
                    <a:pt x="305523" y="230124"/>
                  </a:lnTo>
                  <a:lnTo>
                    <a:pt x="289585" y="230124"/>
                  </a:lnTo>
                  <a:lnTo>
                    <a:pt x="266001" y="193675"/>
                  </a:lnTo>
                  <a:lnTo>
                    <a:pt x="265468" y="180530"/>
                  </a:lnTo>
                  <a:lnTo>
                    <a:pt x="265493" y="149821"/>
                  </a:lnTo>
                  <a:lnTo>
                    <a:pt x="271780" y="111975"/>
                  </a:lnTo>
                  <a:lnTo>
                    <a:pt x="289242" y="101803"/>
                  </a:lnTo>
                  <a:lnTo>
                    <a:pt x="306209" y="101803"/>
                  </a:lnTo>
                  <a:lnTo>
                    <a:pt x="313270" y="103835"/>
                  </a:lnTo>
                  <a:lnTo>
                    <a:pt x="313131" y="103835"/>
                  </a:lnTo>
                  <a:lnTo>
                    <a:pt x="323037" y="111683"/>
                  </a:lnTo>
                  <a:lnTo>
                    <a:pt x="329653" y="149821"/>
                  </a:lnTo>
                  <a:lnTo>
                    <a:pt x="329679" y="180530"/>
                  </a:lnTo>
                  <a:lnTo>
                    <a:pt x="329679" y="101434"/>
                  </a:lnTo>
                  <a:lnTo>
                    <a:pt x="325170" y="99060"/>
                  </a:lnTo>
                  <a:lnTo>
                    <a:pt x="312254" y="95364"/>
                  </a:lnTo>
                  <a:lnTo>
                    <a:pt x="312686" y="95364"/>
                  </a:lnTo>
                  <a:lnTo>
                    <a:pt x="297840" y="94056"/>
                  </a:lnTo>
                  <a:lnTo>
                    <a:pt x="283311" y="95364"/>
                  </a:lnTo>
                  <a:lnTo>
                    <a:pt x="270014" y="99275"/>
                  </a:lnTo>
                  <a:lnTo>
                    <a:pt x="238137" y="125958"/>
                  </a:lnTo>
                  <a:lnTo>
                    <a:pt x="226745" y="164249"/>
                  </a:lnTo>
                  <a:lnTo>
                    <a:pt x="226644" y="165963"/>
                  </a:lnTo>
                  <a:lnTo>
                    <a:pt x="227812" y="179057"/>
                  </a:lnTo>
                  <a:lnTo>
                    <a:pt x="247434" y="216966"/>
                  </a:lnTo>
                  <a:lnTo>
                    <a:pt x="283019" y="236562"/>
                  </a:lnTo>
                  <a:lnTo>
                    <a:pt x="296811" y="237871"/>
                  </a:lnTo>
                  <a:lnTo>
                    <a:pt x="310515" y="236562"/>
                  </a:lnTo>
                  <a:lnTo>
                    <a:pt x="310743" y="236562"/>
                  </a:lnTo>
                  <a:lnTo>
                    <a:pt x="347205" y="216446"/>
                  </a:lnTo>
                  <a:lnTo>
                    <a:pt x="367207" y="179057"/>
                  </a:lnTo>
                  <a:lnTo>
                    <a:pt x="368414" y="165620"/>
                  </a:lnTo>
                  <a:lnTo>
                    <a:pt x="368541" y="164249"/>
                  </a:lnTo>
                  <a:close/>
                </a:path>
                <a:path w="677545" h="238125">
                  <a:moveTo>
                    <a:pt x="598779" y="98348"/>
                  </a:moveTo>
                  <a:lnTo>
                    <a:pt x="544588" y="98348"/>
                  </a:lnTo>
                  <a:lnTo>
                    <a:pt x="544588" y="107124"/>
                  </a:lnTo>
                  <a:lnTo>
                    <a:pt x="569531" y="107124"/>
                  </a:lnTo>
                  <a:lnTo>
                    <a:pt x="537870" y="191935"/>
                  </a:lnTo>
                  <a:lnTo>
                    <a:pt x="498652" y="98348"/>
                  </a:lnTo>
                  <a:lnTo>
                    <a:pt x="493141" y="98348"/>
                  </a:lnTo>
                  <a:lnTo>
                    <a:pt x="455472" y="191935"/>
                  </a:lnTo>
                  <a:lnTo>
                    <a:pt x="419874" y="107124"/>
                  </a:lnTo>
                  <a:lnTo>
                    <a:pt x="443090" y="107124"/>
                  </a:lnTo>
                  <a:lnTo>
                    <a:pt x="443090" y="98348"/>
                  </a:lnTo>
                  <a:lnTo>
                    <a:pt x="363093" y="98348"/>
                  </a:lnTo>
                  <a:lnTo>
                    <a:pt x="363093" y="107124"/>
                  </a:lnTo>
                  <a:lnTo>
                    <a:pt x="384606" y="107124"/>
                  </a:lnTo>
                  <a:lnTo>
                    <a:pt x="439483" y="237858"/>
                  </a:lnTo>
                  <a:lnTo>
                    <a:pt x="445147" y="237858"/>
                  </a:lnTo>
                  <a:lnTo>
                    <a:pt x="482828" y="144106"/>
                  </a:lnTo>
                  <a:lnTo>
                    <a:pt x="522389" y="237858"/>
                  </a:lnTo>
                  <a:lnTo>
                    <a:pt x="528243" y="237858"/>
                  </a:lnTo>
                  <a:lnTo>
                    <a:pt x="577964" y="107124"/>
                  </a:lnTo>
                  <a:lnTo>
                    <a:pt x="598779" y="107124"/>
                  </a:lnTo>
                  <a:lnTo>
                    <a:pt x="598779" y="98348"/>
                  </a:lnTo>
                  <a:close/>
                </a:path>
                <a:path w="677545" h="238125">
                  <a:moveTo>
                    <a:pt x="676960" y="224790"/>
                  </a:moveTo>
                  <a:lnTo>
                    <a:pt x="652691" y="224790"/>
                  </a:lnTo>
                  <a:lnTo>
                    <a:pt x="652691" y="11430"/>
                  </a:lnTo>
                  <a:lnTo>
                    <a:pt x="652691" y="2540"/>
                  </a:lnTo>
                  <a:lnTo>
                    <a:pt x="652691" y="1270"/>
                  </a:lnTo>
                  <a:lnTo>
                    <a:pt x="652691" y="0"/>
                  </a:lnTo>
                  <a:lnTo>
                    <a:pt x="650798" y="0"/>
                  </a:lnTo>
                  <a:lnTo>
                    <a:pt x="650798" y="1270"/>
                  </a:lnTo>
                  <a:lnTo>
                    <a:pt x="641731" y="1270"/>
                  </a:lnTo>
                  <a:lnTo>
                    <a:pt x="641731" y="2540"/>
                  </a:lnTo>
                  <a:lnTo>
                    <a:pt x="594550" y="2540"/>
                  </a:lnTo>
                  <a:lnTo>
                    <a:pt x="594550" y="11430"/>
                  </a:lnTo>
                  <a:lnTo>
                    <a:pt x="619150" y="11430"/>
                  </a:lnTo>
                  <a:lnTo>
                    <a:pt x="619150" y="224790"/>
                  </a:lnTo>
                  <a:lnTo>
                    <a:pt x="594550" y="224790"/>
                  </a:lnTo>
                  <a:lnTo>
                    <a:pt x="594550" y="233680"/>
                  </a:lnTo>
                  <a:lnTo>
                    <a:pt x="676960" y="233680"/>
                  </a:lnTo>
                  <a:lnTo>
                    <a:pt x="676960" y="224790"/>
                  </a:lnTo>
                  <a:close/>
                </a:path>
              </a:pathLst>
            </a:custGeom>
            <a:solidFill>
              <a:srgbClr val="C3B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4555" y="1419071"/>
              <a:ext cx="102184" cy="143814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902513" y="7263866"/>
            <a:ext cx="6657975" cy="2626995"/>
            <a:chOff x="902513" y="7263866"/>
            <a:chExt cx="6657975" cy="2626995"/>
          </a:xfrm>
        </p:grpSpPr>
        <p:pic>
          <p:nvPicPr>
            <p:cNvPr id="65" name="object 65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4" y="8799588"/>
              <a:ext cx="1758695" cy="109117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495" y="8817864"/>
              <a:ext cx="1686509" cy="105460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13" y="7263866"/>
              <a:ext cx="2197482" cy="214827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2252" y="7706906"/>
              <a:ext cx="1712701" cy="167439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386" y="8385225"/>
              <a:ext cx="1360618" cy="100023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2316" y="8733117"/>
              <a:ext cx="933763" cy="65406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2541" y="8868617"/>
              <a:ext cx="1737948" cy="83575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2316" y="8459089"/>
              <a:ext cx="933763" cy="56389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386" y="8002612"/>
              <a:ext cx="1360618" cy="83210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386" y="7620000"/>
              <a:ext cx="1360618" cy="83212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1144165" y="3188633"/>
            <a:ext cx="569595" cy="58864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92265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93120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93019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503671" y="3171489"/>
            <a:ext cx="563880" cy="42481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93015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93010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BEI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92616" y="6524822"/>
            <a:ext cx="594995" cy="56324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91126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91120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90119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479097" y="6503333"/>
            <a:ext cx="575945" cy="3956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91115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91101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60955" y="9829349"/>
            <a:ext cx="628015" cy="5683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91226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GRO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92220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92219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GRO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71921" y="9844071"/>
            <a:ext cx="595630" cy="41020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92115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92110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GRO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073663" y="340124"/>
            <a:ext cx="54483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CERÁMICA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5920705" y="452987"/>
            <a:ext cx="844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40" dirty="0">
                <a:solidFill>
                  <a:srgbClr val="59595C"/>
                </a:solidFill>
                <a:latin typeface="Cambria"/>
                <a:cs typeface="Cambria"/>
              </a:rPr>
              <a:t>Qatar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83" name="Recortar rectángulo de esquina del mismo lado 82">
            <a:extLst>
              <a:ext uri="{FF2B5EF4-FFF2-40B4-BE49-F238E27FC236}">
                <a16:creationId xmlns:a16="http://schemas.microsoft.com/office/drawing/2014/main" id="{46E701DA-47FA-8B67-F1EC-0A1F008154C8}"/>
              </a:ext>
            </a:extLst>
          </p:cNvPr>
          <p:cNvSpPr/>
          <p:nvPr/>
        </p:nvSpPr>
        <p:spPr>
          <a:xfrm>
            <a:off x="-25884" y="-21405"/>
            <a:ext cx="5824047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332001"/>
            <a:ext cx="3600005" cy="90000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14" y="3420033"/>
            <a:ext cx="1452952" cy="420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14" y="5942707"/>
            <a:ext cx="1452952" cy="4267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14" y="7652558"/>
            <a:ext cx="1452952" cy="4195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977" y="9578780"/>
            <a:ext cx="1093763" cy="3221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470" y="1757311"/>
            <a:ext cx="1977688" cy="19583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119" y="4518952"/>
            <a:ext cx="1718022" cy="1700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026" y="7289127"/>
            <a:ext cx="1800656" cy="6458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09" y="8964177"/>
            <a:ext cx="1460430" cy="84458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853595" y="3864301"/>
            <a:ext cx="17329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20102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09235" y="6436623"/>
            <a:ext cx="181863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20103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21.5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3682" y="8083000"/>
            <a:ext cx="21729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20203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4474" y="9974665"/>
            <a:ext cx="139128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20302</a:t>
            </a:r>
            <a:r>
              <a:rPr sz="1350" spc="20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34392" y="372541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1670" y="805354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785804" y="857496"/>
            <a:ext cx="1689100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70" dirty="0">
                <a:solidFill>
                  <a:srgbClr val="59595C"/>
                </a:solidFill>
                <a:latin typeface="Cambria"/>
                <a:cs typeface="Cambria"/>
              </a:rPr>
              <a:t>Fusion</a:t>
            </a:r>
            <a:r>
              <a:rPr sz="2550" spc="-45" dirty="0">
                <a:solidFill>
                  <a:srgbClr val="59595C"/>
                </a:solidFill>
                <a:latin typeface="Cambria"/>
                <a:cs typeface="Cambria"/>
              </a:rPr>
              <a:t> </a:t>
            </a:r>
            <a:r>
              <a:rPr sz="2550" spc="-110" dirty="0">
                <a:solidFill>
                  <a:srgbClr val="59595C"/>
                </a:solidFill>
                <a:latin typeface="Cambria"/>
                <a:cs typeface="Cambria"/>
              </a:rPr>
              <a:t>white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05082" y="1346809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285"/>
              </a:spcBef>
            </a:pPr>
            <a:r>
              <a:rPr sz="900" spc="-20" dirty="0">
                <a:solidFill>
                  <a:srgbClr val="FFFFFF"/>
                </a:solidFill>
                <a:latin typeface="Arial Black"/>
                <a:cs typeface="Arial Black"/>
              </a:rPr>
              <a:t>GRES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Recortar rectángulo de esquina del mismo lado 18">
            <a:extLst>
              <a:ext uri="{FF2B5EF4-FFF2-40B4-BE49-F238E27FC236}">
                <a16:creationId xmlns:a16="http://schemas.microsoft.com/office/drawing/2014/main" id="{DC819D33-5A2F-A6ED-EE1D-F33A83506FDA}"/>
              </a:ext>
            </a:extLst>
          </p:cNvPr>
          <p:cNvSpPr/>
          <p:nvPr/>
        </p:nvSpPr>
        <p:spPr>
          <a:xfrm>
            <a:off x="0" y="9448"/>
            <a:ext cx="4853595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7432" y="6435847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1440" y="3858724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03086" y="8080852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7691" y="9968631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3809" y="6431960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2874" y="6431046"/>
            <a:ext cx="10191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21.5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7762" y="3850723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2323" y="3852438"/>
            <a:ext cx="94869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90315" y="8078909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7952" y="8077080"/>
            <a:ext cx="10217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1443" y="9967488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3760" y="9966459"/>
            <a:ext cx="5848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40439" y="6431046"/>
            <a:ext cx="10191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21.5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8401" y="3859639"/>
            <a:ext cx="94869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52783" y="8077080"/>
            <a:ext cx="9944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70410" y="9966459"/>
            <a:ext cx="5848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0751" y="6431046"/>
            <a:ext cx="9264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3160" y="6435847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20292" y="3852438"/>
            <a:ext cx="9429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27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22931" y="3856782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56969" y="8077080"/>
            <a:ext cx="9747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79269" y="8077537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28966" y="9966573"/>
            <a:ext cx="9169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335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97658" y="9968859"/>
            <a:ext cx="3054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58533" y="1758150"/>
            <a:ext cx="2222500" cy="2436495"/>
            <a:chOff x="258533" y="1758150"/>
            <a:chExt cx="2222500" cy="2436495"/>
          </a:xfrm>
        </p:grpSpPr>
        <p:pic>
          <p:nvPicPr>
            <p:cNvPr id="27" name="object 2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33" y="3042450"/>
              <a:ext cx="2221992" cy="11521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137" y="3881590"/>
              <a:ext cx="296379" cy="816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471" y="3883304"/>
              <a:ext cx="932573" cy="1044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68" y="1758150"/>
              <a:ext cx="1923723" cy="192471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35913" y="3845823"/>
            <a:ext cx="17202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10102</a:t>
            </a:r>
            <a:r>
              <a:rPr sz="900" spc="1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6172" dirty="0">
              <a:latin typeface="Lucida Sans Unicode"/>
              <a:cs typeface="Lucida Sans Unicod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8533" y="4554499"/>
            <a:ext cx="2222500" cy="2169160"/>
            <a:chOff x="258533" y="4554499"/>
            <a:chExt cx="2222500" cy="2169160"/>
          </a:xfrm>
        </p:grpSpPr>
        <p:pic>
          <p:nvPicPr>
            <p:cNvPr id="33" name="object 3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33" y="5571210"/>
              <a:ext cx="2221992" cy="11521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185" y="6462826"/>
              <a:ext cx="296379" cy="816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022" y="6461912"/>
              <a:ext cx="1009840" cy="10447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06" y="4554499"/>
              <a:ext cx="1721653" cy="1722793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06182" y="6417431"/>
            <a:ext cx="177546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10103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21.5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8533" y="7275944"/>
            <a:ext cx="2222500" cy="1155700"/>
            <a:chOff x="258533" y="7275944"/>
            <a:chExt cx="2222500" cy="1155700"/>
          </a:xfrm>
        </p:grpSpPr>
        <p:pic>
          <p:nvPicPr>
            <p:cNvPr id="39" name="object 3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33" y="7275944"/>
              <a:ext cx="2221992" cy="11551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5690" y="8109775"/>
              <a:ext cx="296379" cy="816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100" y="8107946"/>
              <a:ext cx="1012355" cy="8321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461" y="7294156"/>
              <a:ext cx="1794867" cy="61939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20457" y="8065321"/>
            <a:ext cx="178816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10203</a:t>
            </a:r>
            <a:r>
              <a:rPr sz="900" spc="4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lato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71893" y="8938514"/>
            <a:ext cx="1892935" cy="1339850"/>
            <a:chOff x="471893" y="8938514"/>
            <a:chExt cx="1892935" cy="1339850"/>
          </a:xfrm>
        </p:grpSpPr>
        <p:pic>
          <p:nvPicPr>
            <p:cNvPr id="45" name="object 4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93" y="9187040"/>
              <a:ext cx="1892808" cy="10911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818" y="9998354"/>
              <a:ext cx="296379" cy="8161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136" y="9998926"/>
              <a:ext cx="579158" cy="8161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437" y="8938514"/>
              <a:ext cx="1420588" cy="877442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753070" y="9952959"/>
            <a:ext cx="13366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12015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678645" y="1760321"/>
            <a:ext cx="2222500" cy="2434590"/>
            <a:chOff x="2678645" y="1760321"/>
            <a:chExt cx="2222500" cy="2434590"/>
          </a:xfrm>
        </p:grpSpPr>
        <p:pic>
          <p:nvPicPr>
            <p:cNvPr id="51" name="object 5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8645" y="3042450"/>
              <a:ext cx="2221992" cy="11521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6816" y="3889591"/>
              <a:ext cx="296379" cy="8161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7549" y="3890505"/>
              <a:ext cx="932573" cy="10447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854" y="1760321"/>
              <a:ext cx="2012876" cy="1950288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3077475" y="3846508"/>
            <a:ext cx="17322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30102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678645" y="4550397"/>
            <a:ext cx="2222500" cy="2172970"/>
            <a:chOff x="2678645" y="4550397"/>
            <a:chExt cx="2222500" cy="2172970"/>
          </a:xfrm>
        </p:grpSpPr>
        <p:pic>
          <p:nvPicPr>
            <p:cNvPr id="57" name="object 57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8645" y="5571210"/>
              <a:ext cx="2221992" cy="11521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808" y="6466713"/>
              <a:ext cx="296379" cy="8161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9587" y="6461912"/>
              <a:ext cx="1009840" cy="10447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7252" y="4550397"/>
              <a:ext cx="1755156" cy="1700999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2937343" y="6421318"/>
            <a:ext cx="18084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30103</a:t>
            </a:r>
            <a:r>
              <a:rPr sz="9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21.5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lang="es-AR"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678645" y="7274306"/>
            <a:ext cx="2222500" cy="1156970"/>
            <a:chOff x="2678645" y="7274306"/>
            <a:chExt cx="2222500" cy="1156970"/>
          </a:xfrm>
        </p:grpSpPr>
        <p:pic>
          <p:nvPicPr>
            <p:cNvPr id="63" name="object 6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8645" y="7275944"/>
              <a:ext cx="2221992" cy="115517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8462" y="8111719"/>
              <a:ext cx="296379" cy="8161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931" y="8107947"/>
              <a:ext cx="985265" cy="8321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4520" y="7274306"/>
              <a:ext cx="1806032" cy="641083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2933000" y="8068064"/>
            <a:ext cx="178816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30203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892005" y="8957621"/>
            <a:ext cx="1896110" cy="1132205"/>
            <a:chOff x="2892005" y="8957621"/>
            <a:chExt cx="1896110" cy="1132205"/>
          </a:xfrm>
        </p:grpSpPr>
        <p:pic>
          <p:nvPicPr>
            <p:cNvPr id="69" name="object 6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2005" y="9187040"/>
              <a:ext cx="1895856" cy="90219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067" y="9999497"/>
              <a:ext cx="296379" cy="8161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5786" y="9998926"/>
              <a:ext cx="579158" cy="816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630" y="8957621"/>
              <a:ext cx="1430554" cy="885529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3163086" y="9954102"/>
            <a:ext cx="13728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30302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5098757" y="1727530"/>
            <a:ext cx="2222500" cy="2467610"/>
            <a:chOff x="5098757" y="1727530"/>
            <a:chExt cx="2222500" cy="2467610"/>
          </a:xfrm>
        </p:grpSpPr>
        <p:pic>
          <p:nvPicPr>
            <p:cNvPr id="75" name="object 75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8757" y="3042450"/>
              <a:ext cx="2221992" cy="115213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9439" y="3883304"/>
              <a:ext cx="927087" cy="10447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8307" y="3887647"/>
              <a:ext cx="296379" cy="8161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145" y="1727530"/>
              <a:ext cx="2044435" cy="1998332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5459487" y="3842253"/>
            <a:ext cx="16814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13110</a:t>
            </a:r>
            <a:r>
              <a:rPr sz="1350" spc="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098757" y="4522838"/>
            <a:ext cx="2222500" cy="2200910"/>
            <a:chOff x="5098757" y="4522838"/>
            <a:chExt cx="2222500" cy="2200910"/>
          </a:xfrm>
        </p:grpSpPr>
        <p:pic>
          <p:nvPicPr>
            <p:cNvPr id="81" name="object 81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8757" y="5571211"/>
              <a:ext cx="2221992" cy="115213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9899" y="6461912"/>
              <a:ext cx="917028" cy="10447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8535" y="6466713"/>
              <a:ext cx="296379" cy="8161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940" y="4522838"/>
              <a:ext cx="1779441" cy="1739277"/>
            </a:xfrm>
            <a:prstGeom prst="rect">
              <a:avLst/>
            </a:prstGeom>
          </p:spPr>
        </p:pic>
      </p:grpSp>
      <p:sp>
        <p:nvSpPr>
          <p:cNvPr id="85" name="object 85"/>
          <p:cNvSpPr txBox="1"/>
          <p:nvPr/>
        </p:nvSpPr>
        <p:spPr>
          <a:xfrm>
            <a:off x="5460858" y="6421318"/>
            <a:ext cx="168021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2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13011</a:t>
            </a:r>
            <a:r>
              <a:rPr sz="1350" spc="27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5098757" y="7221080"/>
            <a:ext cx="2222500" cy="1210310"/>
            <a:chOff x="5098757" y="7221080"/>
            <a:chExt cx="2222500" cy="1210310"/>
          </a:xfrm>
        </p:grpSpPr>
        <p:pic>
          <p:nvPicPr>
            <p:cNvPr id="87" name="object 87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8757" y="7221080"/>
              <a:ext cx="2221992" cy="121004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6117" y="8107946"/>
              <a:ext cx="965149" cy="8321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644" y="8108403"/>
              <a:ext cx="296379" cy="8161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4252" y="7251991"/>
              <a:ext cx="1788592" cy="706247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5383249" y="8063009"/>
            <a:ext cx="171386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13018</a:t>
            </a:r>
            <a:r>
              <a:rPr sz="900" spc="4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lato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5302973" y="8713203"/>
            <a:ext cx="1685925" cy="1626235"/>
            <a:chOff x="5302973" y="8713203"/>
            <a:chExt cx="1685925" cy="1626235"/>
          </a:xfrm>
        </p:grpSpPr>
        <p:pic>
          <p:nvPicPr>
            <p:cNvPr id="93" name="object 93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973" y="9251048"/>
              <a:ext cx="1685544" cy="108813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3656" y="9999040"/>
              <a:ext cx="904570" cy="10287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3034" y="9999726"/>
              <a:ext cx="285483" cy="8161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9643" y="8713203"/>
              <a:ext cx="1223618" cy="1126252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5329299" y="9954331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13604</a:t>
            </a:r>
            <a:r>
              <a:rPr sz="90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Jarro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mug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335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134392" y="372541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173919" y="78742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0395" y="839562"/>
            <a:ext cx="1551940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70" dirty="0">
                <a:solidFill>
                  <a:srgbClr val="59595C"/>
                </a:solidFill>
                <a:latin typeface="Cambria"/>
                <a:cs typeface="Cambria"/>
              </a:rPr>
              <a:t>Fusion</a:t>
            </a:r>
            <a:r>
              <a:rPr sz="2550" spc="-45" dirty="0">
                <a:solidFill>
                  <a:srgbClr val="59595C"/>
                </a:solidFill>
                <a:latin typeface="Cambria"/>
                <a:cs typeface="Cambria"/>
              </a:rPr>
              <a:t> </a:t>
            </a:r>
            <a:r>
              <a:rPr sz="2550" spc="-70" dirty="0">
                <a:solidFill>
                  <a:srgbClr val="59595C"/>
                </a:solidFill>
                <a:latin typeface="Cambria"/>
                <a:cs typeface="Cambria"/>
              </a:rPr>
              <a:t>grey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87323" y="1328890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285"/>
              </a:spcBef>
            </a:pPr>
            <a:r>
              <a:rPr sz="900" spc="-20" dirty="0">
                <a:solidFill>
                  <a:srgbClr val="FFFFFF"/>
                </a:solidFill>
                <a:latin typeface="Arial Black"/>
                <a:cs typeface="Arial Black"/>
              </a:rPr>
              <a:t>GRES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735796" y="78742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042902" y="839562"/>
            <a:ext cx="167068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70" dirty="0">
                <a:solidFill>
                  <a:srgbClr val="59595C"/>
                </a:solidFill>
                <a:latin typeface="Cambria"/>
                <a:cs typeface="Cambria"/>
              </a:rPr>
              <a:t>Fusion</a:t>
            </a:r>
            <a:r>
              <a:rPr sz="2550" spc="-45" dirty="0">
                <a:solidFill>
                  <a:srgbClr val="59595C"/>
                </a:solidFill>
                <a:latin typeface="Cambria"/>
                <a:cs typeface="Cambria"/>
              </a:rPr>
              <a:t> </a:t>
            </a:r>
            <a:r>
              <a:rPr sz="2550" spc="-60" dirty="0">
                <a:solidFill>
                  <a:srgbClr val="59595C"/>
                </a:solidFill>
                <a:latin typeface="Cambria"/>
                <a:cs typeface="Cambria"/>
              </a:rPr>
              <a:t>black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349193" y="1328890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285"/>
              </a:spcBef>
            </a:pPr>
            <a:r>
              <a:rPr sz="900" spc="-20" dirty="0">
                <a:solidFill>
                  <a:srgbClr val="FFFFFF"/>
                </a:solidFill>
                <a:latin typeface="Arial Black"/>
                <a:cs typeface="Arial Black"/>
              </a:rPr>
              <a:t>GRES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027849" y="78742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719650" y="839562"/>
            <a:ext cx="893444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80" dirty="0">
                <a:solidFill>
                  <a:srgbClr val="59595C"/>
                </a:solidFill>
                <a:latin typeface="Cambria"/>
                <a:cs typeface="Cambria"/>
              </a:rPr>
              <a:t>Atelier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641238" y="1328890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285"/>
              </a:spcBef>
            </a:pPr>
            <a:r>
              <a:rPr sz="900" spc="-20" dirty="0">
                <a:solidFill>
                  <a:srgbClr val="FFFFFF"/>
                </a:solidFill>
                <a:latin typeface="Arial Black"/>
                <a:cs typeface="Arial Black"/>
              </a:rPr>
              <a:t>GRES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8" name="Recortar rectángulo de esquina del mismo lado 107">
            <a:extLst>
              <a:ext uri="{FF2B5EF4-FFF2-40B4-BE49-F238E27FC236}">
                <a16:creationId xmlns:a16="http://schemas.microsoft.com/office/drawing/2014/main" id="{684A6274-A23E-C0DC-E01F-354B4A4A54BE}"/>
              </a:ext>
            </a:extLst>
          </p:cNvPr>
          <p:cNvSpPr/>
          <p:nvPr/>
        </p:nvSpPr>
        <p:spPr>
          <a:xfrm>
            <a:off x="0" y="-6192"/>
            <a:ext cx="7556500" cy="75414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40820" y="3883395"/>
            <a:ext cx="1055370" cy="3638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21835</a:t>
            </a:r>
            <a:r>
              <a:rPr sz="900" spc="2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24838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6010" y="6647450"/>
            <a:ext cx="17443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25844</a:t>
            </a:r>
            <a:r>
              <a:rPr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03660" y="10207895"/>
            <a:ext cx="17164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4208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30865</a:t>
            </a:r>
            <a:r>
              <a:rPr sz="900" spc="3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3617" y="8348081"/>
            <a:ext cx="1445260" cy="37528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1171575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16856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1171575" algn="l"/>
              </a:tabLst>
            </a:pPr>
            <a:r>
              <a:rPr lang="es-AR"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10850</a:t>
            </a:r>
            <a:r>
              <a:rPr lang="es-AR"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lang="es-AR"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lang="es-AR"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900" dirty="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37" y="8804427"/>
            <a:ext cx="2243201" cy="132515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670768" y="4371670"/>
            <a:ext cx="1996439" cy="2252980"/>
            <a:chOff x="4670768" y="4371670"/>
            <a:chExt cx="1996439" cy="2252980"/>
          </a:xfrm>
        </p:grpSpPr>
        <p:pic>
          <p:nvPicPr>
            <p:cNvPr id="9" name="object 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768" y="4371670"/>
              <a:ext cx="1996147" cy="19612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7642" y="6091309"/>
              <a:ext cx="1840898" cy="53301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184916" y="1638020"/>
            <a:ext cx="2939415" cy="2214880"/>
            <a:chOff x="4184916" y="1638020"/>
            <a:chExt cx="2939415" cy="2214880"/>
          </a:xfrm>
        </p:grpSpPr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1403" y="3422065"/>
              <a:ext cx="1900983" cy="4307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4337" y="1638020"/>
              <a:ext cx="1829536" cy="17996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916" y="1873046"/>
              <a:ext cx="1609661" cy="157648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459300" y="6842315"/>
            <a:ext cx="1231265" cy="1464310"/>
            <a:chOff x="4459300" y="6842315"/>
            <a:chExt cx="1231265" cy="1464310"/>
          </a:xfrm>
        </p:grpSpPr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9300" y="6842315"/>
              <a:ext cx="1230757" cy="1219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0371" y="7873441"/>
              <a:ext cx="1225598" cy="433171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769470" y="7099262"/>
            <a:ext cx="950594" cy="1191260"/>
            <a:chOff x="5769470" y="7099262"/>
            <a:chExt cx="950594" cy="1191260"/>
          </a:xfrm>
        </p:grpSpPr>
        <p:pic>
          <p:nvPicPr>
            <p:cNvPr id="19" name="object 1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470" y="7099262"/>
              <a:ext cx="950315" cy="9426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6758" y="7838397"/>
              <a:ext cx="925027" cy="452111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332001"/>
            <a:ext cx="3420008" cy="9000007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134392" y="372541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502051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204593" y="677502"/>
            <a:ext cx="77787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45" dirty="0">
                <a:solidFill>
                  <a:srgbClr val="59595C"/>
                </a:solidFill>
                <a:latin typeface="Cambria"/>
                <a:cs typeface="Cambria"/>
              </a:rPr>
              <a:t>Plano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4028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6" name="Recortar rectángulo de esquina del mismo lado 25">
            <a:extLst>
              <a:ext uri="{FF2B5EF4-FFF2-40B4-BE49-F238E27FC236}">
                <a16:creationId xmlns:a16="http://schemas.microsoft.com/office/drawing/2014/main" id="{39CAAA0E-C0EF-1287-5924-95EA12794C1B}"/>
              </a:ext>
            </a:extLst>
          </p:cNvPr>
          <p:cNvSpPr/>
          <p:nvPr/>
        </p:nvSpPr>
        <p:spPr>
          <a:xfrm>
            <a:off x="0" y="-20229"/>
            <a:ext cx="5006751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2" y="6271161"/>
            <a:ext cx="2053685" cy="20536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42" y="8750643"/>
            <a:ext cx="2210879" cy="13527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87338" y="3933964"/>
            <a:ext cx="1532890" cy="37020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1259205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21494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  <a:tabLst>
                <a:tab pos="1259205" algn="l"/>
              </a:tabLst>
            </a:pPr>
            <a:r>
              <a:rPr lang="es-AR"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27530</a:t>
            </a:r>
            <a:r>
              <a:rPr lang="es-AR"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lang="es-AR"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lang="es-AR"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lang="es-AR"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264" y="6033084"/>
            <a:ext cx="1463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20238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1350" spc="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2606" y="8467472"/>
            <a:ext cx="19100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25226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30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056" y="10209034"/>
            <a:ext cx="17259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2245" algn="l"/>
              </a:tabLst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30681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0980" y="3945938"/>
            <a:ext cx="1038860" cy="3524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21491</a:t>
            </a:r>
            <a:r>
              <a:rPr sz="900" spc="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24509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6455" y="6030514"/>
            <a:ext cx="15246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031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6474" y="8467504"/>
            <a:ext cx="15246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22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8735" y="10207777"/>
            <a:ext cx="1321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30678</a:t>
            </a:r>
            <a:r>
              <a:rPr sz="9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260" y="8809659"/>
            <a:ext cx="2288100" cy="129565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433984" y="1503667"/>
            <a:ext cx="2978150" cy="2411095"/>
            <a:chOff x="433984" y="1503667"/>
            <a:chExt cx="2978150" cy="2411095"/>
          </a:xfrm>
        </p:grpSpPr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03" y="3522245"/>
              <a:ext cx="2002226" cy="3920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123" y="1503667"/>
              <a:ext cx="1965515" cy="19685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4" y="1872399"/>
              <a:ext cx="1626006" cy="162673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4107980" y="1667853"/>
            <a:ext cx="3097530" cy="2268855"/>
            <a:chOff x="4107980" y="1667853"/>
            <a:chExt cx="3097530" cy="2268855"/>
          </a:xfrm>
        </p:grpSpPr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860" y="3505822"/>
              <a:ext cx="1907057" cy="43074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5721" y="1667853"/>
              <a:ext cx="1789610" cy="179603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7980" y="1883600"/>
              <a:ext cx="1568339" cy="1572848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5" y="7643748"/>
            <a:ext cx="2204395" cy="745084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187169" y="4379366"/>
            <a:ext cx="1532890" cy="1613535"/>
            <a:chOff x="1187169" y="4379366"/>
            <a:chExt cx="1532890" cy="1613535"/>
          </a:xfrm>
        </p:grpSpPr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169" y="4379366"/>
              <a:ext cx="1532319" cy="15394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4164" y="5591427"/>
              <a:ext cx="1495857" cy="40119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4724779" y="4346052"/>
            <a:ext cx="1623695" cy="1667510"/>
            <a:chOff x="4724779" y="4346052"/>
            <a:chExt cx="1623695" cy="1667510"/>
          </a:xfrm>
        </p:grpSpPr>
        <p:pic>
          <p:nvPicPr>
            <p:cNvPr id="29" name="object 2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779" y="4346052"/>
              <a:ext cx="1623340" cy="1611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3191" y="5557367"/>
              <a:ext cx="1541043" cy="45565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524006" y="6252197"/>
            <a:ext cx="2040255" cy="2153920"/>
            <a:chOff x="4524006" y="6252197"/>
            <a:chExt cx="2040255" cy="2153920"/>
          </a:xfrm>
        </p:grpSpPr>
        <p:pic>
          <p:nvPicPr>
            <p:cNvPr id="32" name="object 32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3221" y="6252197"/>
              <a:ext cx="2010790" cy="20107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4006" y="7891589"/>
              <a:ext cx="2039962" cy="51429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4547872" y="6035370"/>
            <a:ext cx="368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20237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57931" y="8469960"/>
            <a:ext cx="354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25214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32453" y="1597114"/>
            <a:ext cx="12700" cy="8735060"/>
          </a:xfrm>
          <a:custGeom>
            <a:avLst/>
            <a:gdLst/>
            <a:ahLst/>
            <a:cxnLst/>
            <a:rect l="l" t="t" r="r" b="b"/>
            <a:pathLst>
              <a:path w="12700" h="8735060">
                <a:moveTo>
                  <a:pt x="12369" y="0"/>
                </a:moveTo>
                <a:lnTo>
                  <a:pt x="0" y="0"/>
                </a:lnTo>
                <a:lnTo>
                  <a:pt x="0" y="8734882"/>
                </a:lnTo>
                <a:lnTo>
                  <a:pt x="12369" y="8734882"/>
                </a:lnTo>
                <a:lnTo>
                  <a:pt x="12369" y="0"/>
                </a:lnTo>
                <a:close/>
              </a:path>
            </a:pathLst>
          </a:custGeom>
          <a:solidFill>
            <a:srgbClr val="B2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33546" y="37081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347654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5406" y="677502"/>
            <a:ext cx="106108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80" dirty="0">
                <a:solidFill>
                  <a:srgbClr val="59595C"/>
                </a:solidFill>
                <a:latin typeface="Cambria"/>
                <a:cs typeface="Cambria"/>
              </a:rPr>
              <a:t>Cortado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61089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27659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715740" y="677502"/>
            <a:ext cx="70040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60" dirty="0">
                <a:solidFill>
                  <a:srgbClr val="59595C"/>
                </a:solidFill>
                <a:latin typeface="Cambria"/>
                <a:cs typeface="Cambria"/>
              </a:rPr>
              <a:t>Zenit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41081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4" name="Recortar rectángulo de esquina del mismo lado 43">
            <a:extLst>
              <a:ext uri="{FF2B5EF4-FFF2-40B4-BE49-F238E27FC236}">
                <a16:creationId xmlns:a16="http://schemas.microsoft.com/office/drawing/2014/main" id="{18E360C3-BF8D-EAAB-AFC7-BAE3317930CE}"/>
              </a:ext>
            </a:extLst>
          </p:cNvPr>
          <p:cNvSpPr/>
          <p:nvPr/>
        </p:nvSpPr>
        <p:spPr>
          <a:xfrm>
            <a:off x="0" y="12750"/>
            <a:ext cx="7556500" cy="628898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8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9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4032" y="1053300"/>
            <a:ext cx="6224905" cy="8582660"/>
            <a:chOff x="514032" y="1053300"/>
            <a:chExt cx="6224905" cy="858266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633" y="3986034"/>
              <a:ext cx="6035713" cy="29109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525" y="6887591"/>
              <a:ext cx="5906300" cy="27478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032" y="1053300"/>
              <a:ext cx="6224651" cy="29327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633" y="3887521"/>
              <a:ext cx="6035713" cy="9851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4008" y="9725473"/>
            <a:ext cx="2186940" cy="6356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22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99010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8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8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179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Espumadera</a:t>
            </a:r>
            <a:endParaRPr sz="850">
              <a:latin typeface="Lucida Sans Unicode"/>
              <a:cs typeface="Lucida Sans Unicode"/>
            </a:endParaRPr>
          </a:p>
          <a:p>
            <a:pPr marL="13970">
              <a:lnSpc>
                <a:spcPct val="100000"/>
              </a:lnSpc>
              <a:spcBef>
                <a:spcPts val="12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90920</a:t>
            </a:r>
            <a:r>
              <a:rPr sz="1350" spc="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Cucharón</a:t>
            </a:r>
            <a:endParaRPr sz="850">
              <a:latin typeface="Lucida Sans Unicode"/>
              <a:cs typeface="Lucida Sans Unicode"/>
            </a:endParaRPr>
          </a:p>
          <a:p>
            <a:pPr marL="13970">
              <a:lnSpc>
                <a:spcPct val="100000"/>
              </a:lnSpc>
              <a:spcBef>
                <a:spcPts val="120"/>
              </a:spcBef>
            </a:pP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99031</a:t>
            </a:r>
            <a:r>
              <a:rPr sz="1350" spc="28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179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endParaRPr sz="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99030</a:t>
            </a:r>
            <a:r>
              <a:rPr sz="1350" spc="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3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26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850" spc="2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calada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9206" y="9725790"/>
            <a:ext cx="23266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111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99050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2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56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-2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-2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guiso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99060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3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3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54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legumbres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90980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3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562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-2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-2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pastas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99000</a:t>
            </a:r>
            <a:r>
              <a:rPr sz="900" spc="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1275" spc="-6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1275" spc="-6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9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/</a:t>
            </a:r>
            <a:r>
              <a:rPr sz="1275" spc="-60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r>
              <a:rPr sz="1275" spc="487" baseline="65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Batidor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4191" y="6595056"/>
            <a:ext cx="2051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7298" y="9365181"/>
            <a:ext cx="21145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8258" y="3723333"/>
            <a:ext cx="1651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70892" y="792247"/>
            <a:ext cx="48825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9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9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utensilios</a:t>
            </a:r>
            <a:r>
              <a:rPr sz="1700" spc="-9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9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55" dirty="0">
                <a:solidFill>
                  <a:srgbClr val="636466"/>
                </a:solidFill>
                <a:latin typeface="Lucida Sans Unicode"/>
                <a:cs typeface="Lucida Sans Unicode"/>
              </a:rPr>
              <a:t>sets</a:t>
            </a:r>
            <a:r>
              <a:rPr sz="1700" spc="-9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9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silicona</a:t>
            </a:r>
            <a:r>
              <a:rPr sz="1700" spc="-9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20" dirty="0">
                <a:solidFill>
                  <a:srgbClr val="636466"/>
                </a:solidFill>
                <a:latin typeface="Arial Black"/>
                <a:cs typeface="Arial Black"/>
              </a:rPr>
              <a:t>&amp;</a:t>
            </a:r>
            <a:r>
              <a:rPr sz="1700" spc="-120" dirty="0">
                <a:solidFill>
                  <a:srgbClr val="636466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madera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268316" y="3699713"/>
            <a:ext cx="205740" cy="5826760"/>
            <a:chOff x="6268316" y="3699713"/>
            <a:chExt cx="205740" cy="5826760"/>
          </a:xfrm>
        </p:grpSpPr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316" y="6568419"/>
              <a:ext cx="187705" cy="1877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281" y="9338513"/>
              <a:ext cx="187705" cy="1877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246" y="3699713"/>
              <a:ext cx="187705" cy="187705"/>
            </a:xfrm>
            <a:prstGeom prst="rect">
              <a:avLst/>
            </a:prstGeom>
          </p:spPr>
        </p:pic>
      </p:grpSp>
      <p:sp>
        <p:nvSpPr>
          <p:cNvPr id="20" name="Recortar rectángulo de esquina del mismo lado 19">
            <a:extLst>
              <a:ext uri="{FF2B5EF4-FFF2-40B4-BE49-F238E27FC236}">
                <a16:creationId xmlns:a16="http://schemas.microsoft.com/office/drawing/2014/main" id="{3A32D7B1-48BF-59C9-DCC6-2705CCEAC40D}"/>
              </a:ext>
            </a:extLst>
          </p:cNvPr>
          <p:cNvSpPr/>
          <p:nvPr/>
        </p:nvSpPr>
        <p:spPr>
          <a:xfrm>
            <a:off x="33899" y="11892"/>
            <a:ext cx="7556500" cy="763487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921" y="700367"/>
            <a:ext cx="1363857" cy="26372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584" y="534616"/>
            <a:ext cx="2418451" cy="2425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879" y="4194305"/>
            <a:ext cx="1215861" cy="26374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815" y="1111897"/>
            <a:ext cx="2356410" cy="2362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32098" y="3152483"/>
            <a:ext cx="225425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6396" y="3507598"/>
            <a:ext cx="232410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1527" y="3869053"/>
            <a:ext cx="63417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Espumadera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cucharón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 espátula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calada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guiso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 cuchara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pastas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batidor </a:t>
            </a:r>
            <a:r>
              <a:rPr sz="900" spc="-254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900" spc="-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contenedor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2180" y="3494500"/>
            <a:ext cx="6672580" cy="3879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82675">
              <a:lnSpc>
                <a:spcPct val="100000"/>
              </a:lnSpc>
              <a:spcBef>
                <a:spcPts val="140"/>
              </a:spcBef>
            </a:pP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endParaRPr sz="8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612267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6880</a:t>
            </a:r>
            <a:r>
              <a:rPr sz="900" spc="3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Set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9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piezas: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8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utensilios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silicona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con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mango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1350" spc="-6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bambú</a:t>
            </a:r>
            <a:r>
              <a:rPr sz="1350" spc="292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spc="-247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+</a:t>
            </a:r>
            <a:r>
              <a:rPr sz="1350" spc="-7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 err="1">
                <a:solidFill>
                  <a:srgbClr val="221E1F"/>
                </a:solidFill>
                <a:latin typeface="Lucida Sans Unicode"/>
                <a:cs typeface="Lucida Sans Unicode"/>
              </a:rPr>
              <a:t>contenedor</a:t>
            </a:r>
            <a:r>
              <a:rPr lang="es-AR" sz="1350" spc="-15" baseline="3086" dirty="0">
                <a:solidFill>
                  <a:srgbClr val="221E1F"/>
                </a:solidFill>
                <a:latin typeface="Lucida Sans Unicode"/>
                <a:cs typeface="Lucida Sans Unicode"/>
              </a:rPr>
              <a:t>:</a:t>
            </a:r>
            <a:endParaRPr sz="1275" baseline="3267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180" y="6753873"/>
            <a:ext cx="6750560" cy="73661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723389" algn="l"/>
                <a:tab pos="3794760" algn="l"/>
              </a:tabLst>
            </a:pP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FTI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	</a:t>
            </a: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FNE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	</a:t>
            </a:r>
            <a:r>
              <a:rPr sz="850" spc="-25" dirty="0">
                <a:solidFill>
                  <a:srgbClr val="221E1F"/>
                </a:solidFill>
                <a:latin typeface="Lucida Sans Unicode"/>
                <a:cs typeface="Lucida Sans Unicode"/>
              </a:rPr>
              <a:t>FGR</a:t>
            </a:r>
            <a:endParaRPr sz="850" dirty="0">
              <a:latin typeface="Lucida Sans Unicode"/>
              <a:cs typeface="Lucida Sans Unicode"/>
            </a:endParaRPr>
          </a:p>
          <a:p>
            <a:pPr marL="499745" marR="5080" indent="-426720">
              <a:lnSpc>
                <a:spcPct val="106700"/>
              </a:lnSpc>
              <a:spcBef>
                <a:spcPts val="700"/>
              </a:spcBef>
              <a:tabLst>
                <a:tab pos="468757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68012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Set</a:t>
            </a:r>
            <a:r>
              <a:rPr sz="900" spc="-5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21E1F"/>
                </a:solidFill>
                <a:latin typeface="Lucida Sans Unicode"/>
                <a:cs typeface="Lucida Sans Unicode"/>
              </a:rPr>
              <a:t>12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piezas:</a:t>
            </a:r>
            <a:r>
              <a:rPr sz="900" spc="-5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75" dirty="0">
                <a:solidFill>
                  <a:srgbClr val="221E1F"/>
                </a:solidFill>
                <a:latin typeface="Lucida Sans Unicode"/>
                <a:cs typeface="Lucida Sans Unicode"/>
              </a:rPr>
              <a:t>11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utensilios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silicona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con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E1F"/>
                </a:solidFill>
                <a:latin typeface="Lucida Sans Unicode"/>
                <a:cs typeface="Lucida Sans Unicode"/>
              </a:rPr>
              <a:t>mango</a:t>
            </a:r>
            <a:r>
              <a:rPr sz="900" spc="-5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bambú</a:t>
            </a:r>
            <a:r>
              <a:rPr sz="900" spc="17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21E1F"/>
                </a:solidFill>
                <a:latin typeface="Lucida Sans Unicode"/>
                <a:cs typeface="Lucida Sans Unicode"/>
              </a:rPr>
              <a:t>+</a:t>
            </a:r>
            <a:r>
              <a:rPr sz="900" spc="-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contenedor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Cucharón</a:t>
            </a:r>
            <a:r>
              <a:rPr sz="850" spc="7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calada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7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guiso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pastas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8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batidor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untar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34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pincel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34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1275" spc="97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34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pinza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34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calada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34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1275" spc="89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contenedor</a:t>
            </a:r>
            <a:r>
              <a:rPr sz="1275" baseline="3267" dirty="0">
                <a:solidFill>
                  <a:srgbClr val="221E1F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996815" y="4139692"/>
            <a:ext cx="1787525" cy="2601595"/>
            <a:chOff x="3996815" y="4139692"/>
            <a:chExt cx="1787525" cy="2601595"/>
          </a:xfrm>
        </p:grpSpPr>
        <p:pic>
          <p:nvPicPr>
            <p:cNvPr id="38" name="object 3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6815" y="4240870"/>
              <a:ext cx="1787248" cy="24511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6189" y="4139692"/>
              <a:ext cx="1663403" cy="260111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60704" y="842276"/>
            <a:ext cx="2162810" cy="2615565"/>
            <a:chOff x="360704" y="842276"/>
            <a:chExt cx="2162810" cy="2615565"/>
          </a:xfrm>
        </p:grpSpPr>
        <p:sp>
          <p:nvSpPr>
            <p:cNvPr id="41" name="object 41"/>
            <p:cNvSpPr/>
            <p:nvPr/>
          </p:nvSpPr>
          <p:spPr>
            <a:xfrm>
              <a:off x="366057" y="3073960"/>
              <a:ext cx="437515" cy="324485"/>
            </a:xfrm>
            <a:custGeom>
              <a:avLst/>
              <a:gdLst/>
              <a:ahLst/>
              <a:cxnLst/>
              <a:rect l="l" t="t" r="r" b="b"/>
              <a:pathLst>
                <a:path w="437515" h="324485">
                  <a:moveTo>
                    <a:pt x="436892" y="159029"/>
                  </a:moveTo>
                  <a:lnTo>
                    <a:pt x="432541" y="204795"/>
                  </a:lnTo>
                  <a:lnTo>
                    <a:pt x="419493" y="244856"/>
                  </a:lnTo>
                  <a:lnTo>
                    <a:pt x="398341" y="278010"/>
                  </a:lnTo>
                  <a:lnTo>
                    <a:pt x="352650" y="312251"/>
                  </a:lnTo>
                  <a:lnTo>
                    <a:pt x="313645" y="322753"/>
                  </a:lnTo>
                  <a:lnTo>
                    <a:pt x="291668" y="324065"/>
                  </a:lnTo>
                  <a:lnTo>
                    <a:pt x="274866" y="324065"/>
                  </a:lnTo>
                  <a:lnTo>
                    <a:pt x="274866" y="246049"/>
                  </a:lnTo>
                  <a:lnTo>
                    <a:pt x="291668" y="246049"/>
                  </a:lnTo>
                  <a:lnTo>
                    <a:pt x="309386" y="244587"/>
                  </a:lnTo>
                  <a:lnTo>
                    <a:pt x="348373" y="222643"/>
                  </a:lnTo>
                  <a:lnTo>
                    <a:pt x="366102" y="178084"/>
                  </a:lnTo>
                  <a:lnTo>
                    <a:pt x="367284" y="159029"/>
                  </a:lnTo>
                  <a:lnTo>
                    <a:pt x="366269" y="139921"/>
                  </a:lnTo>
                  <a:lnTo>
                    <a:pt x="351078" y="98120"/>
                  </a:lnTo>
                  <a:lnTo>
                    <a:pt x="309664" y="78016"/>
                  </a:lnTo>
                  <a:lnTo>
                    <a:pt x="301379" y="78635"/>
                  </a:lnTo>
                  <a:lnTo>
                    <a:pt x="267459" y="107838"/>
                  </a:lnTo>
                  <a:lnTo>
                    <a:pt x="253913" y="149636"/>
                  </a:lnTo>
                  <a:lnTo>
                    <a:pt x="247853" y="176441"/>
                  </a:lnTo>
                  <a:lnTo>
                    <a:pt x="242735" y="197274"/>
                  </a:lnTo>
                  <a:lnTo>
                    <a:pt x="230590" y="234326"/>
                  </a:lnTo>
                  <a:lnTo>
                    <a:pt x="206527" y="277855"/>
                  </a:lnTo>
                  <a:lnTo>
                    <a:pt x="171946" y="305179"/>
                  </a:lnTo>
                  <a:lnTo>
                    <a:pt x="122428" y="314464"/>
                  </a:lnTo>
                  <a:lnTo>
                    <a:pt x="103925" y="313321"/>
                  </a:lnTo>
                  <a:lnTo>
                    <a:pt x="56718" y="296164"/>
                  </a:lnTo>
                  <a:lnTo>
                    <a:pt x="22853" y="260264"/>
                  </a:lnTo>
                  <a:lnTo>
                    <a:pt x="3681" y="208319"/>
                  </a:lnTo>
                  <a:lnTo>
                    <a:pt x="0" y="166230"/>
                  </a:lnTo>
                  <a:lnTo>
                    <a:pt x="959" y="144349"/>
                  </a:lnTo>
                  <a:lnTo>
                    <a:pt x="8620" y="104292"/>
                  </a:lnTo>
                  <a:lnTo>
                    <a:pt x="34370" y="54765"/>
                  </a:lnTo>
                  <a:lnTo>
                    <a:pt x="77033" y="22107"/>
                  </a:lnTo>
                  <a:lnTo>
                    <a:pt x="114989" y="12062"/>
                  </a:lnTo>
                  <a:lnTo>
                    <a:pt x="136829" y="10807"/>
                  </a:lnTo>
                  <a:lnTo>
                    <a:pt x="154838" y="10807"/>
                  </a:lnTo>
                  <a:lnTo>
                    <a:pt x="154838" y="88811"/>
                  </a:lnTo>
                  <a:lnTo>
                    <a:pt x="136829" y="88811"/>
                  </a:lnTo>
                  <a:lnTo>
                    <a:pt x="125416" y="89394"/>
                  </a:lnTo>
                  <a:lnTo>
                    <a:pt x="85378" y="109448"/>
                  </a:lnTo>
                  <a:lnTo>
                    <a:pt x="70054" y="154642"/>
                  </a:lnTo>
                  <a:lnTo>
                    <a:pt x="69621" y="166230"/>
                  </a:lnTo>
                  <a:lnTo>
                    <a:pt x="70466" y="183056"/>
                  </a:lnTo>
                  <a:lnTo>
                    <a:pt x="83134" y="219341"/>
                  </a:lnTo>
                  <a:lnTo>
                    <a:pt x="120040" y="236448"/>
                  </a:lnTo>
                  <a:lnTo>
                    <a:pt x="127539" y="235943"/>
                  </a:lnTo>
                  <a:lnTo>
                    <a:pt x="160613" y="211636"/>
                  </a:lnTo>
                  <a:lnTo>
                    <a:pt x="174233" y="174673"/>
                  </a:lnTo>
                  <a:lnTo>
                    <a:pt x="180047" y="148831"/>
                  </a:lnTo>
                  <a:lnTo>
                    <a:pt x="185186" y="127062"/>
                  </a:lnTo>
                  <a:lnTo>
                    <a:pt x="197487" y="87900"/>
                  </a:lnTo>
                  <a:lnTo>
                    <a:pt x="222057" y="40886"/>
                  </a:lnTo>
                  <a:lnTo>
                    <a:pt x="257427" y="10469"/>
                  </a:lnTo>
                  <a:lnTo>
                    <a:pt x="307276" y="0"/>
                  </a:lnTo>
                  <a:lnTo>
                    <a:pt x="325897" y="1219"/>
                  </a:lnTo>
                  <a:lnTo>
                    <a:pt x="374789" y="19507"/>
                  </a:lnTo>
                  <a:lnTo>
                    <a:pt x="411353" y="57876"/>
                  </a:lnTo>
                  <a:lnTo>
                    <a:pt x="427612" y="93378"/>
                  </a:lnTo>
                  <a:lnTo>
                    <a:pt x="435861" y="135535"/>
                  </a:lnTo>
                  <a:lnTo>
                    <a:pt x="436892" y="159029"/>
                  </a:lnTo>
                  <a:close/>
                </a:path>
              </a:pathLst>
            </a:custGeom>
            <a:ln w="10706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6057" y="1998196"/>
              <a:ext cx="437515" cy="324485"/>
            </a:xfrm>
            <a:custGeom>
              <a:avLst/>
              <a:gdLst/>
              <a:ahLst/>
              <a:cxnLst/>
              <a:rect l="l" t="t" r="r" b="b"/>
              <a:pathLst>
                <a:path w="437515" h="324485">
                  <a:moveTo>
                    <a:pt x="436892" y="159029"/>
                  </a:moveTo>
                  <a:lnTo>
                    <a:pt x="432541" y="204795"/>
                  </a:lnTo>
                  <a:lnTo>
                    <a:pt x="419493" y="244856"/>
                  </a:lnTo>
                  <a:lnTo>
                    <a:pt x="398341" y="278010"/>
                  </a:lnTo>
                  <a:lnTo>
                    <a:pt x="352650" y="312251"/>
                  </a:lnTo>
                  <a:lnTo>
                    <a:pt x="313645" y="322753"/>
                  </a:lnTo>
                  <a:lnTo>
                    <a:pt x="291668" y="324065"/>
                  </a:lnTo>
                  <a:lnTo>
                    <a:pt x="274866" y="324065"/>
                  </a:lnTo>
                  <a:lnTo>
                    <a:pt x="274866" y="246049"/>
                  </a:lnTo>
                  <a:lnTo>
                    <a:pt x="291668" y="246049"/>
                  </a:lnTo>
                  <a:lnTo>
                    <a:pt x="309386" y="244587"/>
                  </a:lnTo>
                  <a:lnTo>
                    <a:pt x="348373" y="222643"/>
                  </a:lnTo>
                  <a:lnTo>
                    <a:pt x="366102" y="178084"/>
                  </a:lnTo>
                  <a:lnTo>
                    <a:pt x="367284" y="159029"/>
                  </a:lnTo>
                  <a:lnTo>
                    <a:pt x="366269" y="139921"/>
                  </a:lnTo>
                  <a:lnTo>
                    <a:pt x="351078" y="98120"/>
                  </a:lnTo>
                  <a:lnTo>
                    <a:pt x="309664" y="78016"/>
                  </a:lnTo>
                  <a:lnTo>
                    <a:pt x="301379" y="78635"/>
                  </a:lnTo>
                  <a:lnTo>
                    <a:pt x="267459" y="107838"/>
                  </a:lnTo>
                  <a:lnTo>
                    <a:pt x="253913" y="149636"/>
                  </a:lnTo>
                  <a:lnTo>
                    <a:pt x="247853" y="176441"/>
                  </a:lnTo>
                  <a:lnTo>
                    <a:pt x="242735" y="197274"/>
                  </a:lnTo>
                  <a:lnTo>
                    <a:pt x="230590" y="234326"/>
                  </a:lnTo>
                  <a:lnTo>
                    <a:pt x="206527" y="277855"/>
                  </a:lnTo>
                  <a:lnTo>
                    <a:pt x="171946" y="305179"/>
                  </a:lnTo>
                  <a:lnTo>
                    <a:pt x="122428" y="314464"/>
                  </a:lnTo>
                  <a:lnTo>
                    <a:pt x="103925" y="313321"/>
                  </a:lnTo>
                  <a:lnTo>
                    <a:pt x="56718" y="296164"/>
                  </a:lnTo>
                  <a:lnTo>
                    <a:pt x="22853" y="260264"/>
                  </a:lnTo>
                  <a:lnTo>
                    <a:pt x="3681" y="208319"/>
                  </a:lnTo>
                  <a:lnTo>
                    <a:pt x="0" y="166230"/>
                  </a:lnTo>
                  <a:lnTo>
                    <a:pt x="959" y="144349"/>
                  </a:lnTo>
                  <a:lnTo>
                    <a:pt x="8620" y="104292"/>
                  </a:lnTo>
                  <a:lnTo>
                    <a:pt x="34370" y="54765"/>
                  </a:lnTo>
                  <a:lnTo>
                    <a:pt x="77033" y="22107"/>
                  </a:lnTo>
                  <a:lnTo>
                    <a:pt x="114989" y="12062"/>
                  </a:lnTo>
                  <a:lnTo>
                    <a:pt x="136829" y="10807"/>
                  </a:lnTo>
                  <a:lnTo>
                    <a:pt x="154838" y="10807"/>
                  </a:lnTo>
                  <a:lnTo>
                    <a:pt x="154838" y="88811"/>
                  </a:lnTo>
                  <a:lnTo>
                    <a:pt x="136829" y="88811"/>
                  </a:lnTo>
                  <a:lnTo>
                    <a:pt x="125416" y="89394"/>
                  </a:lnTo>
                  <a:lnTo>
                    <a:pt x="85378" y="109448"/>
                  </a:lnTo>
                  <a:lnTo>
                    <a:pt x="70054" y="154640"/>
                  </a:lnTo>
                  <a:lnTo>
                    <a:pt x="69621" y="166230"/>
                  </a:lnTo>
                  <a:lnTo>
                    <a:pt x="70466" y="183056"/>
                  </a:lnTo>
                  <a:lnTo>
                    <a:pt x="83134" y="219341"/>
                  </a:lnTo>
                  <a:lnTo>
                    <a:pt x="120040" y="236435"/>
                  </a:lnTo>
                  <a:lnTo>
                    <a:pt x="127539" y="235932"/>
                  </a:lnTo>
                  <a:lnTo>
                    <a:pt x="160613" y="211636"/>
                  </a:lnTo>
                  <a:lnTo>
                    <a:pt x="174233" y="174673"/>
                  </a:lnTo>
                  <a:lnTo>
                    <a:pt x="180047" y="148831"/>
                  </a:lnTo>
                  <a:lnTo>
                    <a:pt x="185186" y="127062"/>
                  </a:lnTo>
                  <a:lnTo>
                    <a:pt x="197487" y="87900"/>
                  </a:lnTo>
                  <a:lnTo>
                    <a:pt x="222057" y="40886"/>
                  </a:lnTo>
                  <a:lnTo>
                    <a:pt x="257427" y="10469"/>
                  </a:lnTo>
                  <a:lnTo>
                    <a:pt x="307276" y="0"/>
                  </a:lnTo>
                  <a:lnTo>
                    <a:pt x="325897" y="1219"/>
                  </a:lnTo>
                  <a:lnTo>
                    <a:pt x="374789" y="19507"/>
                  </a:lnTo>
                  <a:lnTo>
                    <a:pt x="411353" y="57876"/>
                  </a:lnTo>
                  <a:lnTo>
                    <a:pt x="427612" y="93378"/>
                  </a:lnTo>
                  <a:lnTo>
                    <a:pt x="435861" y="135535"/>
                  </a:lnTo>
                  <a:lnTo>
                    <a:pt x="436892" y="159029"/>
                  </a:lnTo>
                  <a:close/>
                </a:path>
              </a:pathLst>
            </a:custGeom>
            <a:ln w="10706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4473" y="2747505"/>
              <a:ext cx="420370" cy="273685"/>
            </a:xfrm>
            <a:custGeom>
              <a:avLst/>
              <a:gdLst/>
              <a:ahLst/>
              <a:cxnLst/>
              <a:rect l="l" t="t" r="r" b="b"/>
              <a:pathLst>
                <a:path w="420370" h="273685">
                  <a:moveTo>
                    <a:pt x="420077" y="273646"/>
                  </a:moveTo>
                  <a:lnTo>
                    <a:pt x="0" y="273646"/>
                  </a:lnTo>
                  <a:lnTo>
                    <a:pt x="0" y="3594"/>
                  </a:lnTo>
                  <a:lnTo>
                    <a:pt x="72008" y="3594"/>
                  </a:lnTo>
                  <a:lnTo>
                    <a:pt x="72008" y="194437"/>
                  </a:lnTo>
                  <a:lnTo>
                    <a:pt x="172224" y="194437"/>
                  </a:lnTo>
                  <a:lnTo>
                    <a:pt x="172224" y="20396"/>
                  </a:lnTo>
                  <a:lnTo>
                    <a:pt x="244246" y="20396"/>
                  </a:lnTo>
                  <a:lnTo>
                    <a:pt x="244246" y="194437"/>
                  </a:lnTo>
                  <a:lnTo>
                    <a:pt x="348068" y="194437"/>
                  </a:lnTo>
                  <a:lnTo>
                    <a:pt x="348068" y="0"/>
                  </a:lnTo>
                  <a:lnTo>
                    <a:pt x="420077" y="0"/>
                  </a:lnTo>
                  <a:lnTo>
                    <a:pt x="420077" y="273646"/>
                  </a:lnTo>
                  <a:close/>
                </a:path>
              </a:pathLst>
            </a:custGeom>
            <a:ln w="10706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4473" y="2377106"/>
              <a:ext cx="420370" cy="324485"/>
            </a:xfrm>
            <a:custGeom>
              <a:avLst/>
              <a:gdLst/>
              <a:ahLst/>
              <a:cxnLst/>
              <a:rect l="l" t="t" r="r" b="b"/>
              <a:pathLst>
                <a:path w="420370" h="324485">
                  <a:moveTo>
                    <a:pt x="420077" y="201637"/>
                  </a:moveTo>
                  <a:lnTo>
                    <a:pt x="72008" y="201637"/>
                  </a:lnTo>
                  <a:lnTo>
                    <a:pt x="72008" y="324065"/>
                  </a:lnTo>
                  <a:lnTo>
                    <a:pt x="0" y="324065"/>
                  </a:lnTo>
                  <a:lnTo>
                    <a:pt x="0" y="0"/>
                  </a:lnTo>
                  <a:lnTo>
                    <a:pt x="72008" y="0"/>
                  </a:lnTo>
                  <a:lnTo>
                    <a:pt x="72008" y="122427"/>
                  </a:lnTo>
                  <a:lnTo>
                    <a:pt x="420077" y="122427"/>
                  </a:lnTo>
                  <a:lnTo>
                    <a:pt x="420077" y="201637"/>
                  </a:lnTo>
                  <a:close/>
                </a:path>
              </a:pathLst>
            </a:custGeom>
            <a:ln w="10706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29" y="842276"/>
              <a:ext cx="1826791" cy="2615000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816" y="4166616"/>
            <a:ext cx="1641917" cy="256539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4153357"/>
            <a:ext cx="1456187" cy="2590800"/>
          </a:xfrm>
          <a:prstGeom prst="rect">
            <a:avLst/>
          </a:prstGeom>
        </p:spPr>
      </p:pic>
      <p:sp>
        <p:nvSpPr>
          <p:cNvPr id="48" name="Recortar rectángulo de esquina del mismo lado 47">
            <a:extLst>
              <a:ext uri="{FF2B5EF4-FFF2-40B4-BE49-F238E27FC236}">
                <a16:creationId xmlns:a16="http://schemas.microsoft.com/office/drawing/2014/main" id="{13AD96FD-E06E-7C48-72D4-5DCABE52D262}"/>
              </a:ext>
            </a:extLst>
          </p:cNvPr>
          <p:cNvSpPr/>
          <p:nvPr/>
        </p:nvSpPr>
        <p:spPr>
          <a:xfrm>
            <a:off x="4936" y="-23062"/>
            <a:ext cx="7556500" cy="60168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646" y="1295069"/>
            <a:ext cx="390355" cy="17947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605" y="1319644"/>
            <a:ext cx="737298" cy="25491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98520" y="1167193"/>
            <a:ext cx="2209165" cy="3169920"/>
            <a:chOff x="3398520" y="1167193"/>
            <a:chExt cx="2209165" cy="3169920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520" y="1167193"/>
              <a:ext cx="562940" cy="25568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248" y="1796008"/>
              <a:ext cx="1086078" cy="2541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248" y="1796008"/>
              <a:ext cx="91211" cy="19280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3470" y="1305636"/>
              <a:ext cx="1003846" cy="22793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3470" y="1796008"/>
              <a:ext cx="352856" cy="178897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25183" y="1284783"/>
            <a:ext cx="2019935" cy="3203575"/>
            <a:chOff x="425183" y="1284783"/>
            <a:chExt cx="2019935" cy="3203575"/>
          </a:xfrm>
        </p:grpSpPr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83" y="1284783"/>
              <a:ext cx="796201" cy="24224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374" y="1878482"/>
              <a:ext cx="1426222" cy="26098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605" y="1878482"/>
              <a:ext cx="320992" cy="19903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374" y="1878482"/>
              <a:ext cx="203009" cy="1828787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681160" y="1828228"/>
            <a:ext cx="894080" cy="2498090"/>
            <a:chOff x="2681160" y="1828228"/>
            <a:chExt cx="894080" cy="2498090"/>
          </a:xfrm>
        </p:grpSpPr>
        <p:pic>
          <p:nvPicPr>
            <p:cNvPr id="16" name="object 1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1160" y="1828228"/>
              <a:ext cx="893521" cy="24976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1160" y="1828241"/>
              <a:ext cx="179743" cy="20405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520" y="1828228"/>
              <a:ext cx="176174" cy="189584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2" y="4748707"/>
            <a:ext cx="811809" cy="214203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998" y="4748123"/>
            <a:ext cx="810780" cy="212310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381" y="4785360"/>
            <a:ext cx="817449" cy="21374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98" y="7170775"/>
            <a:ext cx="808062" cy="213292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35" y="4772609"/>
            <a:ext cx="725604" cy="19502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819" y="7175754"/>
            <a:ext cx="803808" cy="212880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977" y="4754727"/>
            <a:ext cx="822045" cy="213217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661" y="7148677"/>
            <a:ext cx="811507" cy="212557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939" y="6850488"/>
            <a:ext cx="803555" cy="246397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30" y="7143822"/>
            <a:ext cx="821153" cy="233665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85775" y="9559958"/>
            <a:ext cx="1746250" cy="3035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91027</a:t>
            </a:r>
            <a:r>
              <a:rPr sz="900" spc="4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Abrelatas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91025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350" spc="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Sacacorchos</a:t>
            </a:r>
            <a:r>
              <a:rPr sz="1350" spc="-9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11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endParaRPr sz="1350" baseline="6172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84635" y="9512382"/>
            <a:ext cx="2157095" cy="3282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91050</a:t>
            </a:r>
            <a:r>
              <a:rPr sz="9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Corta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pizza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27164</a:t>
            </a:r>
            <a:r>
              <a:rPr sz="9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Pelapapas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horizontal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683858"/>
              </p:ext>
            </p:extLst>
          </p:nvPr>
        </p:nvGraphicFramePr>
        <p:xfrm>
          <a:off x="866703" y="9847053"/>
          <a:ext cx="5800724" cy="5256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8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47">
                <a:tc>
                  <a:txBody>
                    <a:bodyPr/>
                    <a:lstStyle/>
                    <a:p>
                      <a:pPr marR="15875" algn="ctr">
                        <a:lnSpc>
                          <a:spcPts val="980"/>
                        </a:lnSpc>
                        <a:spcBef>
                          <a:spcPts val="10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90154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055"/>
                        </a:lnSpc>
                        <a:spcBef>
                          <a:spcPts val="30"/>
                        </a:spcBef>
                        <a:tabLst>
                          <a:tab pos="161417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Cuchara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 err="1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helado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 err="1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lang="es-AR"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50"/>
                        </a:lnSpc>
                        <a:spcBef>
                          <a:spcPts val="35"/>
                        </a:spcBef>
                        <a:tabLst>
                          <a:tab pos="2263140" algn="l"/>
                        </a:tabLst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12013</a:t>
                      </a:r>
                      <a:r>
                        <a:rPr sz="900" spc="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Exprimidor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limón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90">
                <a:tc>
                  <a:txBody>
                    <a:bodyPr/>
                    <a:lstStyle/>
                    <a:p>
                      <a:pPr marR="17145" algn="ctr">
                        <a:lnSpc>
                          <a:spcPts val="969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91063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69"/>
                        </a:lnSpc>
                        <a:tabLst>
                          <a:tab pos="1614170" algn="l"/>
                        </a:tabLst>
                      </a:pP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Pica</a:t>
                      </a:r>
                      <a:r>
                        <a:rPr sz="1350" spc="-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ajo</a:t>
                      </a:r>
                      <a:r>
                        <a:rPr sz="1350" spc="-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1350" spc="-2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69"/>
                        </a:lnSpc>
                        <a:tabLst>
                          <a:tab pos="226314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91065</a:t>
                      </a:r>
                      <a:r>
                        <a:rPr sz="900" spc="4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Sacacorchos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prof.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R="31750" algn="ctr">
                        <a:lnSpc>
                          <a:spcPts val="1075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27163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065"/>
                        </a:lnSpc>
                        <a:spcBef>
                          <a:spcPts val="55"/>
                        </a:spcBef>
                        <a:tabLst>
                          <a:tab pos="161417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Pelapapas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1350" baseline="6172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55"/>
                        </a:lnSpc>
                        <a:tabLst>
                          <a:tab pos="2263140" algn="l"/>
                        </a:tabLst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70011</a:t>
                      </a:r>
                      <a:r>
                        <a:rPr sz="900" spc="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spc="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Bate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bife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blister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" name="object 34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41263" y="792235"/>
            <a:ext cx="63423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premium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accesorios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utensilios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silicona</a:t>
            </a:r>
            <a:r>
              <a:rPr sz="1700" spc="-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20" dirty="0">
                <a:solidFill>
                  <a:srgbClr val="636466"/>
                </a:solidFill>
                <a:latin typeface="Arial Black"/>
                <a:cs typeface="Arial Black"/>
              </a:rPr>
              <a:t>&amp;</a:t>
            </a:r>
            <a:r>
              <a:rPr sz="1700" spc="-95" dirty="0">
                <a:solidFill>
                  <a:srgbClr val="636466"/>
                </a:solidFill>
                <a:latin typeface="Arial Black"/>
                <a:cs typeface="Arial Black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acero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045" y="1610233"/>
            <a:ext cx="608863" cy="25019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436" y="1648993"/>
            <a:ext cx="810464" cy="2483397"/>
          </a:xfrm>
          <a:prstGeom prst="rect">
            <a:avLst/>
          </a:prstGeom>
        </p:spPr>
      </p:pic>
      <p:sp>
        <p:nvSpPr>
          <p:cNvPr id="38" name="Recortar rectángulo de esquina del mismo lado 37">
            <a:extLst>
              <a:ext uri="{FF2B5EF4-FFF2-40B4-BE49-F238E27FC236}">
                <a16:creationId xmlns:a16="http://schemas.microsoft.com/office/drawing/2014/main" id="{B8FEA21A-249E-1F5A-E248-49D19D6DB3B8}"/>
              </a:ext>
            </a:extLst>
          </p:cNvPr>
          <p:cNvSpPr/>
          <p:nvPr/>
        </p:nvSpPr>
        <p:spPr>
          <a:xfrm>
            <a:off x="-11185" y="-3801"/>
            <a:ext cx="7556500" cy="807977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8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9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89" y="4602382"/>
            <a:ext cx="1278343" cy="232348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8040" y="4426425"/>
            <a:ext cx="3141980" cy="2494915"/>
            <a:chOff x="801916" y="2989161"/>
            <a:chExt cx="3141980" cy="2494915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916" y="2989161"/>
              <a:ext cx="2494559" cy="2494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916" y="3161119"/>
              <a:ext cx="771918" cy="2322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49" y="3025914"/>
              <a:ext cx="1372031" cy="236664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" y="73202"/>
            <a:ext cx="7338212" cy="2791396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42689"/>
              </p:ext>
            </p:extLst>
          </p:nvPr>
        </p:nvGraphicFramePr>
        <p:xfrm>
          <a:off x="397920" y="2641143"/>
          <a:ext cx="6749480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3670">
                <a:tc>
                  <a:txBody>
                    <a:bodyPr/>
                    <a:lstStyle/>
                    <a:p>
                      <a:pPr marL="31750" algn="l">
                        <a:lnSpc>
                          <a:spcPts val="106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98010</a:t>
                      </a:r>
                      <a:r>
                        <a:rPr sz="900" spc="450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1350" baseline="3086" dirty="0" err="1">
                          <a:solidFill>
                            <a:srgbClr val="221E1F"/>
                          </a:solidFill>
                        </a:rPr>
                        <a:t>Espumadera</a:t>
                      </a:r>
                      <a:r>
                        <a:rPr sz="1350" spc="37" baseline="3086" dirty="0">
                          <a:solidFill>
                            <a:srgbClr val="221E1F"/>
                          </a:solidFill>
                        </a:rPr>
                        <a:t> 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</a:rPr>
                        <a:t>98030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56515" algn="l">
                        <a:lnSpc>
                          <a:spcPct val="100000"/>
                        </a:lnSpc>
                        <a:tabLst>
                          <a:tab pos="1094740" algn="l"/>
                        </a:tabLst>
                      </a:pPr>
                      <a:r>
                        <a:rPr sz="900" dirty="0">
                          <a:solidFill>
                            <a:srgbClr val="221E1F"/>
                          </a:solidFill>
                        </a:rPr>
                        <a:t>Espátula</a:t>
                      </a:r>
                      <a:r>
                        <a:rPr sz="900" spc="245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spc="-10" dirty="0">
                          <a:solidFill>
                            <a:srgbClr val="221E1F"/>
                          </a:solidFill>
                        </a:rPr>
                        <a:t>calada</a:t>
                      </a:r>
                      <a:r>
                        <a:rPr sz="900" dirty="0">
                          <a:solidFill>
                            <a:srgbClr val="221E1F"/>
                          </a:solidFill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280" algn="l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98032</a:t>
                      </a:r>
                      <a:r>
                        <a:rPr sz="900" spc="135" dirty="0">
                          <a:solidFill>
                            <a:srgbClr val="231F20"/>
                          </a:solidFill>
                        </a:rPr>
                        <a:t>  </a:t>
                      </a:r>
                      <a:r>
                        <a:rPr sz="900" dirty="0" err="1">
                          <a:solidFill>
                            <a:srgbClr val="221E1F"/>
                          </a:solidFill>
                        </a:rPr>
                        <a:t>Espátula</a:t>
                      </a:r>
                      <a:r>
                        <a:rPr sz="900" spc="200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dirty="0" err="1">
                          <a:solidFill>
                            <a:srgbClr val="221E1F"/>
                          </a:solidFill>
                        </a:rPr>
                        <a:t>repostera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 algn="l">
                        <a:lnSpc>
                          <a:spcPts val="1060"/>
                        </a:lnSpc>
                        <a:spcBef>
                          <a:spcPts val="35"/>
                        </a:spcBef>
                        <a:tabLst>
                          <a:tab pos="121285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98020</a:t>
                      </a:r>
                      <a:r>
                        <a:rPr sz="900" spc="405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21E1F"/>
                          </a:solidFill>
                        </a:rPr>
                        <a:t>Cucharón</a:t>
                      </a:r>
                      <a:r>
                        <a:rPr sz="1350" baseline="3086" dirty="0">
                          <a:solidFill>
                            <a:srgbClr val="221E1F"/>
                          </a:solidFill>
                        </a:rPr>
                        <a:t>	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</a:rPr>
                        <a:t>90850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094740" algn="l"/>
                        </a:tabLst>
                      </a:pPr>
                      <a:r>
                        <a:rPr sz="900" dirty="0">
                          <a:solidFill>
                            <a:srgbClr val="221E1F"/>
                          </a:solidFill>
                        </a:rPr>
                        <a:t>Cuchara</a:t>
                      </a:r>
                      <a:r>
                        <a:rPr sz="900" spc="-35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dirty="0">
                          <a:solidFill>
                            <a:srgbClr val="221E1F"/>
                          </a:solidFill>
                        </a:rPr>
                        <a:t>de</a:t>
                      </a:r>
                      <a:r>
                        <a:rPr sz="900" spc="-35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spc="-20" dirty="0">
                          <a:solidFill>
                            <a:srgbClr val="221E1F"/>
                          </a:solidFill>
                        </a:rPr>
                        <a:t>guiso</a:t>
                      </a:r>
                      <a:r>
                        <a:rPr sz="900" dirty="0">
                          <a:solidFill>
                            <a:srgbClr val="221E1F"/>
                          </a:solidFill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128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683385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98090</a:t>
                      </a:r>
                      <a:r>
                        <a:rPr sz="900" spc="415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900" spc="-10" dirty="0" err="1">
                          <a:solidFill>
                            <a:srgbClr val="221E1F"/>
                          </a:solidFill>
                        </a:rPr>
                        <a:t>Batidor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pPr marL="31750" algn="l">
                        <a:lnSpc>
                          <a:spcPts val="1045"/>
                        </a:lnSpc>
                        <a:spcBef>
                          <a:spcPts val="40"/>
                        </a:spcBef>
                        <a:tabLst>
                          <a:tab pos="121285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98031</a:t>
                      </a:r>
                      <a:r>
                        <a:rPr sz="900" spc="400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21E1F"/>
                          </a:solidFill>
                        </a:rPr>
                        <a:t>Espátula</a:t>
                      </a:r>
                      <a:r>
                        <a:rPr sz="1350" baseline="3086" dirty="0">
                          <a:solidFill>
                            <a:srgbClr val="221E1F"/>
                          </a:solidFill>
                        </a:rPr>
                        <a:t>	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</a:rPr>
                        <a:t>98080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l">
                        <a:lnSpc>
                          <a:spcPts val="1045"/>
                        </a:lnSpc>
                        <a:spcBef>
                          <a:spcPts val="40"/>
                        </a:spcBef>
                      </a:pPr>
                      <a:r>
                        <a:rPr sz="1350" baseline="3086" dirty="0">
                          <a:solidFill>
                            <a:srgbClr val="221E1F"/>
                          </a:solidFill>
                        </a:rPr>
                        <a:t>Cuchara</a:t>
                      </a:r>
                      <a:r>
                        <a:rPr sz="1350" spc="-37" baseline="3086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21E1F"/>
                          </a:solidFill>
                        </a:rPr>
                        <a:t>de</a:t>
                      </a:r>
                      <a:r>
                        <a:rPr sz="1350" spc="-30" baseline="3086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21E1F"/>
                          </a:solidFill>
                        </a:rPr>
                        <a:t>pastas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1280" algn="l">
                        <a:lnSpc>
                          <a:spcPts val="1045"/>
                        </a:lnSpc>
                        <a:spcBef>
                          <a:spcPts val="40"/>
                        </a:spcBef>
                        <a:tabLst>
                          <a:tab pos="1683385" algn="l"/>
                        </a:tabLst>
                      </a:pPr>
                      <a:r>
                        <a:rPr sz="1350" baseline="3086" dirty="0">
                          <a:solidFill>
                            <a:srgbClr val="231F20"/>
                          </a:solidFill>
                        </a:rPr>
                        <a:t>98092</a:t>
                      </a:r>
                      <a:r>
                        <a:rPr sz="1350" spc="615" baseline="3086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1350" spc="-15" baseline="3086" dirty="0" err="1">
                          <a:solidFill>
                            <a:srgbClr val="221E1F"/>
                          </a:solidFill>
                        </a:rPr>
                        <a:t>Pincel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280" algn="l">
                        <a:lnSpc>
                          <a:spcPts val="1065"/>
                        </a:lnSpc>
                        <a:tabLst>
                          <a:tab pos="1683385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</a:rPr>
                        <a:t>98091</a:t>
                      </a:r>
                      <a:r>
                        <a:rPr sz="900" spc="480" dirty="0">
                          <a:solidFill>
                            <a:srgbClr val="231F20"/>
                          </a:solidFill>
                        </a:rPr>
                        <a:t> </a:t>
                      </a:r>
                      <a:r>
                        <a:rPr sz="900" spc="-10" dirty="0">
                          <a:solidFill>
                            <a:srgbClr val="221E1F"/>
                          </a:solidFill>
                        </a:rPr>
                        <a:t>Pinza</a:t>
                      </a:r>
                      <a:r>
                        <a:rPr sz="900" spc="-65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dirty="0">
                          <a:solidFill>
                            <a:srgbClr val="221E1F"/>
                          </a:solidFill>
                        </a:rPr>
                        <a:t>con</a:t>
                      </a:r>
                      <a:r>
                        <a:rPr sz="900" spc="-70" dirty="0">
                          <a:solidFill>
                            <a:srgbClr val="221E1F"/>
                          </a:solidFill>
                        </a:rPr>
                        <a:t> </a:t>
                      </a:r>
                      <a:r>
                        <a:rPr sz="900" spc="-10" dirty="0" err="1">
                          <a:solidFill>
                            <a:srgbClr val="221E1F"/>
                          </a:solidFill>
                        </a:rPr>
                        <a:t>resorte</a:t>
                      </a:r>
                      <a:endParaRPr sz="1350" baseline="3086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3964924" y="4765763"/>
            <a:ext cx="3349625" cy="2037080"/>
            <a:chOff x="4049242" y="3277959"/>
            <a:chExt cx="3349625" cy="2037080"/>
          </a:xfrm>
        </p:grpSpPr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810" y="3384766"/>
              <a:ext cx="132324" cy="7768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2955" y="4163936"/>
              <a:ext cx="94157" cy="3846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242" y="4551235"/>
              <a:ext cx="492302" cy="5975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545" y="3303892"/>
              <a:ext cx="704557" cy="18630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545" y="4720107"/>
              <a:ext cx="64625" cy="3248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5999" y="3335375"/>
              <a:ext cx="753872" cy="18962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5999" y="3335375"/>
              <a:ext cx="170116" cy="18315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140" y="3277959"/>
              <a:ext cx="840231" cy="19546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3570" y="3350285"/>
              <a:ext cx="528269" cy="19642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3570" y="3350285"/>
              <a:ext cx="126301" cy="18813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7242" y="3318650"/>
              <a:ext cx="543445" cy="1833511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49250" y="6713988"/>
            <a:ext cx="659955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935">
              <a:lnSpc>
                <a:spcPct val="100000"/>
              </a:lnSpc>
              <a:spcBef>
                <a:spcPts val="100"/>
              </a:spcBef>
              <a:tabLst>
                <a:tab pos="2722880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FGR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FNE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6807</a:t>
            </a:r>
            <a:r>
              <a:rPr sz="1350" spc="6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Set</a:t>
            </a:r>
            <a:r>
              <a:rPr sz="900" spc="-3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21E1F"/>
                </a:solidFill>
                <a:latin typeface="Lucida Sans Unicode"/>
                <a:cs typeface="Lucida Sans Unicode"/>
              </a:rPr>
              <a:t>7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piezas: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21E1F"/>
                </a:solidFill>
                <a:latin typeface="Lucida Sans Unicode"/>
                <a:cs typeface="Lucida Sans Unicode"/>
              </a:rPr>
              <a:t>6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utensilios</a:t>
            </a:r>
            <a:r>
              <a:rPr sz="900" spc="-3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silicona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75" dirty="0">
                <a:solidFill>
                  <a:srgbClr val="221E1F"/>
                </a:solidFill>
                <a:latin typeface="Lucida Sans Unicode"/>
                <a:cs typeface="Lucida Sans Unicode"/>
              </a:rPr>
              <a:t>y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acero</a:t>
            </a:r>
            <a:r>
              <a:rPr sz="900" spc="-3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inoxidable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21E1F"/>
                </a:solidFill>
                <a:latin typeface="Lucida Sans Unicode"/>
                <a:cs typeface="Lucida Sans Unicode"/>
              </a:rPr>
              <a:t>+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E1F"/>
                </a:solidFill>
                <a:latin typeface="Lucida Sans Unicode"/>
                <a:cs typeface="Lucida Sans Unicode"/>
              </a:rPr>
              <a:t>colgante</a:t>
            </a:r>
            <a:r>
              <a:rPr sz="900" spc="-3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E1F"/>
                </a:solidFill>
                <a:latin typeface="Lucida Sans Unicode"/>
                <a:cs typeface="Lucida Sans Unicode"/>
              </a:rPr>
              <a:t>giratorio</a:t>
            </a:r>
            <a:endParaRPr sz="900" dirty="0">
              <a:latin typeface="Lucida Sans Unicode"/>
              <a:cs typeface="Lucida Sans Unicode"/>
            </a:endParaRPr>
          </a:p>
          <a:p>
            <a:pPr marL="375920">
              <a:lnSpc>
                <a:spcPct val="100000"/>
              </a:lnSpc>
              <a:spcBef>
                <a:spcPts val="145"/>
              </a:spcBef>
            </a:pP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Espumadera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cucharón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espátula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guiso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cuchara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de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pastas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21E1F"/>
                </a:solidFill>
                <a:latin typeface="Lucida Sans Unicode"/>
                <a:cs typeface="Lucida Sans Unicode"/>
              </a:rPr>
              <a:t>batidor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spc="-229" dirty="0">
                <a:solidFill>
                  <a:srgbClr val="221E1F"/>
                </a:solidFill>
                <a:latin typeface="Lucida Sans Unicode"/>
                <a:cs typeface="Lucida Sans Unicode"/>
              </a:rPr>
              <a:t>•</a:t>
            </a:r>
            <a:r>
              <a:rPr sz="850" spc="60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 err="1">
                <a:solidFill>
                  <a:srgbClr val="221E1F"/>
                </a:solidFill>
                <a:latin typeface="Lucida Sans Unicode"/>
                <a:cs typeface="Lucida Sans Unicode"/>
              </a:rPr>
              <a:t>colgante</a:t>
            </a:r>
            <a:r>
              <a:rPr sz="850" spc="65" dirty="0">
                <a:solidFill>
                  <a:srgbClr val="221E1F"/>
                </a:solidFill>
                <a:latin typeface="Lucida Sans Unicode"/>
                <a:cs typeface="Lucida Sans Unicode"/>
              </a:rPr>
              <a:t> </a:t>
            </a:r>
            <a:r>
              <a:rPr sz="850" dirty="0" err="1">
                <a:solidFill>
                  <a:srgbClr val="221E1F"/>
                </a:solidFill>
                <a:latin typeface="Lucida Sans Unicode"/>
                <a:cs typeface="Lucida Sans Unicode"/>
              </a:rPr>
              <a:t>giratorio</a:t>
            </a:r>
            <a:endParaRPr sz="85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86657"/>
              </p:ext>
            </p:extLst>
          </p:nvPr>
        </p:nvGraphicFramePr>
        <p:xfrm>
          <a:off x="809056" y="5000061"/>
          <a:ext cx="5869303" cy="666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4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9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70150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70151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70149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70153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70148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70152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440002"/>
            <a:ext cx="6840004" cy="34065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0413" y="1992853"/>
            <a:ext cx="467359" cy="23399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165" dirty="0">
                <a:solidFill>
                  <a:srgbClr val="4C4D4F"/>
                </a:solidFill>
                <a:latin typeface="Cambria"/>
                <a:cs typeface="Cambria"/>
              </a:rPr>
              <a:t>NEGRO</a:t>
            </a:r>
            <a:r>
              <a:rPr sz="2900" spc="-15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4C4D4F"/>
                </a:solidFill>
                <a:latin typeface="Cambria"/>
                <a:cs typeface="Cambria"/>
              </a:rPr>
              <a:t>y</a:t>
            </a:r>
            <a:r>
              <a:rPr sz="2900" spc="-155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-90" dirty="0">
                <a:solidFill>
                  <a:srgbClr val="4C4D4F"/>
                </a:solidFill>
                <a:latin typeface="Cambria"/>
                <a:cs typeface="Cambria"/>
              </a:rPr>
              <a:t>plata</a:t>
            </a:r>
            <a:endParaRPr sz="29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6118111"/>
            <a:ext cx="6840004" cy="34065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0400" y="6912528"/>
            <a:ext cx="467359" cy="19208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40"/>
              </a:lnSpc>
            </a:pPr>
            <a:r>
              <a:rPr sz="2900" spc="175" dirty="0">
                <a:solidFill>
                  <a:srgbClr val="4C4D4F"/>
                </a:solidFill>
                <a:latin typeface="Cambria"/>
                <a:cs typeface="Cambria"/>
              </a:rPr>
              <a:t>GRIS</a:t>
            </a:r>
            <a:r>
              <a:rPr sz="2900" spc="-160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100" dirty="0">
                <a:solidFill>
                  <a:srgbClr val="4C4D4F"/>
                </a:solidFill>
                <a:latin typeface="Cambria"/>
                <a:cs typeface="Cambria"/>
              </a:rPr>
              <a:t>y</a:t>
            </a:r>
            <a:r>
              <a:rPr sz="2900" spc="-160" dirty="0">
                <a:solidFill>
                  <a:srgbClr val="4C4D4F"/>
                </a:solidFill>
                <a:latin typeface="Cambria"/>
                <a:cs typeface="Cambria"/>
              </a:rPr>
              <a:t> </a:t>
            </a:r>
            <a:r>
              <a:rPr sz="2900" spc="-90" dirty="0">
                <a:solidFill>
                  <a:srgbClr val="4C4D4F"/>
                </a:solidFill>
                <a:latin typeface="Cambria"/>
                <a:cs typeface="Cambria"/>
              </a:rPr>
              <a:t>plata</a:t>
            </a:r>
            <a:endParaRPr sz="2900">
              <a:latin typeface="Cambria"/>
              <a:cs typeface="Cambri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80257"/>
              </p:ext>
            </p:extLst>
          </p:nvPr>
        </p:nvGraphicFramePr>
        <p:xfrm>
          <a:off x="801949" y="9732138"/>
          <a:ext cx="5888351" cy="672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5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9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94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31750">
                        <a:lnSpc>
                          <a:spcPts val="1060"/>
                        </a:lnSpc>
                        <a:spcBef>
                          <a:spcPts val="2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71008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71009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galletitas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71007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774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pan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azúcar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fideos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30,5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71012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07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Lata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yerba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ts val="1070"/>
                        </a:lnSpc>
                      </a:pP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ts val="107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25428" y="792235"/>
            <a:ext cx="13976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latas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0" name="Recortar rectángulo de esquina del mismo lado 9">
            <a:extLst>
              <a:ext uri="{FF2B5EF4-FFF2-40B4-BE49-F238E27FC236}">
                <a16:creationId xmlns:a16="http://schemas.microsoft.com/office/drawing/2014/main" id="{A127DF31-D5F0-5EAE-A957-72D9449257ED}"/>
              </a:ext>
            </a:extLst>
          </p:cNvPr>
          <p:cNvSpPr/>
          <p:nvPr/>
        </p:nvSpPr>
        <p:spPr>
          <a:xfrm>
            <a:off x="0" y="-1526"/>
            <a:ext cx="7556500" cy="79376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6171</Words>
  <Application>Microsoft Macintosh PowerPoint</Application>
  <PresentationFormat>Personalizado</PresentationFormat>
  <Paragraphs>1174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7" baseType="lpstr">
      <vt:lpstr>Microsoft JhengHei UI Light</vt:lpstr>
      <vt:lpstr>Arial</vt:lpstr>
      <vt:lpstr>Arial Black</vt:lpstr>
      <vt:lpstr>Bahnschrift</vt:lpstr>
      <vt:lpstr>Calibri</vt:lpstr>
      <vt:lpstr>Cambria</vt:lpstr>
      <vt:lpstr>Lucida Sans Unicode</vt:lpstr>
      <vt:lpstr>Roboto Lt</vt:lpstr>
      <vt:lpstr>Times New Roman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COLAPASTAS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Persia</vt:lpstr>
      <vt:lpstr>Marruecos</vt:lpstr>
      <vt:lpstr>Argelia</vt:lpstr>
      <vt:lpstr>Túnez</vt:lpstr>
      <vt:lpstr>Qatar</vt:lpstr>
      <vt:lpstr>Fusion white</vt:lpstr>
      <vt:lpstr>Presentación de PowerPoint</vt:lpstr>
      <vt:lpstr>Plano</vt:lpstr>
      <vt:lpstr>Zenit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lopezrominalorena lopez</cp:lastModifiedBy>
  <cp:revision>51</cp:revision>
  <dcterms:created xsi:type="dcterms:W3CDTF">2026-04-06T14:59:15Z</dcterms:created>
  <dcterms:modified xsi:type="dcterms:W3CDTF">2026-04-10T15:47:52Z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2026-04-06T00:00:00Z</vt:filetime>
  </property>
  <property fmtid="{D5CDD505-2E9C-101B-9397-08002B2CF9AE}" pid="3" name="LastSaved">
    <vt:filetime>2026-04-06T00:00:00Z</vt:filetime>
  </property>
  <property fmtid="{D5CDD505-2E9C-101B-9397-08002B2CF9AE}" pid="4" name="Producer">
    <vt:lpwstr>iLovePDF</vt:lpwstr>
  </property>
</Properties>
</file>