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32" r:id="rId22"/>
    <p:sldId id="333" r:id="rId23"/>
    <p:sldId id="334" r:id="rId24"/>
    <p:sldId id="339" r:id="rId25"/>
    <p:sldId id="350" r:id="rId26"/>
    <p:sldId id="351" r:id="rId27"/>
    <p:sldId id="356" r:id="rId28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1"/>
    <p:restoredTop sz="94684"/>
  </p:normalViewPr>
  <p:slideViewPr>
    <p:cSldViewPr>
      <p:cViewPr>
        <p:scale>
          <a:sx n="95" d="100"/>
          <a:sy n="95" d="100"/>
        </p:scale>
        <p:origin x="1872" y="-19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732453" y="1597126"/>
            <a:ext cx="12700" cy="8735060"/>
          </a:xfrm>
          <a:custGeom>
            <a:avLst/>
            <a:gdLst/>
            <a:ahLst/>
            <a:cxnLst/>
            <a:rect l="l" t="t" r="r" b="b"/>
            <a:pathLst>
              <a:path w="12700" h="8735060">
                <a:moveTo>
                  <a:pt x="12369" y="0"/>
                </a:moveTo>
                <a:lnTo>
                  <a:pt x="0" y="0"/>
                </a:lnTo>
                <a:lnTo>
                  <a:pt x="0" y="8734882"/>
                </a:lnTo>
                <a:lnTo>
                  <a:pt x="12369" y="8734882"/>
                </a:lnTo>
                <a:lnTo>
                  <a:pt x="12369" y="0"/>
                </a:lnTo>
                <a:close/>
              </a:path>
            </a:pathLst>
          </a:custGeom>
          <a:solidFill>
            <a:srgbClr val="B2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05" y="8927998"/>
            <a:ext cx="2247129" cy="136302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033546" y="37081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701" y="6372631"/>
            <a:ext cx="2643962" cy="123229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203" y="7430439"/>
            <a:ext cx="2096058" cy="209605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331" y="8984043"/>
            <a:ext cx="2580697" cy="11368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3296" y="593506"/>
            <a:ext cx="1976754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C4D4F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s://wa.me/5491124713204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hyperlink" Target="http://las.loan2021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13" Type="http://schemas.openxmlformats.org/officeDocument/2006/relationships/image" Target="../media/image269.jpeg"/><Relationship Id="rId18" Type="http://schemas.openxmlformats.org/officeDocument/2006/relationships/image" Target="../media/image274.png"/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12" Type="http://schemas.openxmlformats.org/officeDocument/2006/relationships/image" Target="../media/image268.jpeg"/><Relationship Id="rId17" Type="http://schemas.openxmlformats.org/officeDocument/2006/relationships/image" Target="../media/image273.png"/><Relationship Id="rId2" Type="http://schemas.openxmlformats.org/officeDocument/2006/relationships/image" Target="../media/image258.png"/><Relationship Id="rId16" Type="http://schemas.openxmlformats.org/officeDocument/2006/relationships/image" Target="../media/image272.png"/><Relationship Id="rId20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2.png"/><Relationship Id="rId11" Type="http://schemas.openxmlformats.org/officeDocument/2006/relationships/image" Target="../media/image267.jpeg"/><Relationship Id="rId5" Type="http://schemas.openxmlformats.org/officeDocument/2006/relationships/image" Target="../media/image261.png"/><Relationship Id="rId15" Type="http://schemas.openxmlformats.org/officeDocument/2006/relationships/image" Target="../media/image271.png"/><Relationship Id="rId10" Type="http://schemas.openxmlformats.org/officeDocument/2006/relationships/image" Target="../media/image266.jpeg"/><Relationship Id="rId19" Type="http://schemas.openxmlformats.org/officeDocument/2006/relationships/hyperlink" Target="https://wa.me/5491124713204" TargetMode="External"/><Relationship Id="rId4" Type="http://schemas.openxmlformats.org/officeDocument/2006/relationships/image" Target="../media/image260.png"/><Relationship Id="rId9" Type="http://schemas.openxmlformats.org/officeDocument/2006/relationships/image" Target="../media/image265.jpeg"/><Relationship Id="rId1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18" Type="http://schemas.openxmlformats.org/officeDocument/2006/relationships/image" Target="../media/image291.png"/><Relationship Id="rId3" Type="http://schemas.openxmlformats.org/officeDocument/2006/relationships/image" Target="../media/image276.png"/><Relationship Id="rId21" Type="http://schemas.openxmlformats.org/officeDocument/2006/relationships/image" Target="../media/image294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17" Type="http://schemas.openxmlformats.org/officeDocument/2006/relationships/image" Target="../media/image290.png"/><Relationship Id="rId25" Type="http://schemas.openxmlformats.org/officeDocument/2006/relationships/hyperlink" Target="http://las.loan2021@gmail.com" TargetMode="External"/><Relationship Id="rId2" Type="http://schemas.openxmlformats.org/officeDocument/2006/relationships/image" Target="../media/image275.jpeg"/><Relationship Id="rId16" Type="http://schemas.openxmlformats.org/officeDocument/2006/relationships/image" Target="../media/image289.png"/><Relationship Id="rId20" Type="http://schemas.openxmlformats.org/officeDocument/2006/relationships/image" Target="../media/image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24" Type="http://schemas.openxmlformats.org/officeDocument/2006/relationships/hyperlink" Target="https://wa.me/5491124713204" TargetMode="External"/><Relationship Id="rId5" Type="http://schemas.openxmlformats.org/officeDocument/2006/relationships/image" Target="../media/image278.png"/><Relationship Id="rId15" Type="http://schemas.openxmlformats.org/officeDocument/2006/relationships/image" Target="../media/image288.png"/><Relationship Id="rId23" Type="http://schemas.openxmlformats.org/officeDocument/2006/relationships/image" Target="../media/image296.png"/><Relationship Id="rId10" Type="http://schemas.openxmlformats.org/officeDocument/2006/relationships/image" Target="../media/image283.png"/><Relationship Id="rId19" Type="http://schemas.openxmlformats.org/officeDocument/2006/relationships/image" Target="../media/image292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Relationship Id="rId22" Type="http://schemas.openxmlformats.org/officeDocument/2006/relationships/image" Target="../media/image2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hyperlink" Target="https://wa.me/5491124713204" TargetMode="External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300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hyperlink" Target="http://las.loan2021@gmail.co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18" Type="http://schemas.openxmlformats.org/officeDocument/2006/relationships/hyperlink" Target="https://wa.me/5491124713204" TargetMode="External"/><Relationship Id="rId3" Type="http://schemas.openxmlformats.org/officeDocument/2006/relationships/image" Target="../media/image309.pn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17" Type="http://schemas.openxmlformats.org/officeDocument/2006/relationships/image" Target="../media/image323.png"/><Relationship Id="rId2" Type="http://schemas.openxmlformats.org/officeDocument/2006/relationships/image" Target="../media/image308.png"/><Relationship Id="rId16" Type="http://schemas.openxmlformats.org/officeDocument/2006/relationships/image" Target="../media/image3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11.png"/><Relationship Id="rId15" Type="http://schemas.openxmlformats.org/officeDocument/2006/relationships/image" Target="../media/image321.png"/><Relationship Id="rId10" Type="http://schemas.openxmlformats.org/officeDocument/2006/relationships/image" Target="../media/image316.png"/><Relationship Id="rId19" Type="http://schemas.openxmlformats.org/officeDocument/2006/relationships/hyperlink" Target="http://las.loan2021@gmail.com" TargetMode="External"/><Relationship Id="rId4" Type="http://schemas.openxmlformats.org/officeDocument/2006/relationships/image" Target="../media/image310.jpeg"/><Relationship Id="rId9" Type="http://schemas.openxmlformats.org/officeDocument/2006/relationships/image" Target="../media/image315.png"/><Relationship Id="rId14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hyperlink" Target="http://las.loan2021@gmail.com" TargetMode="External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8.png"/><Relationship Id="rId11" Type="http://schemas.openxmlformats.org/officeDocument/2006/relationships/hyperlink" Target="https://wa.me/5491124713204" TargetMode="External"/><Relationship Id="rId5" Type="http://schemas.openxmlformats.org/officeDocument/2006/relationships/image" Target="../media/image32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18" Type="http://schemas.openxmlformats.org/officeDocument/2006/relationships/image" Target="../media/image349.png"/><Relationship Id="rId3" Type="http://schemas.openxmlformats.org/officeDocument/2006/relationships/image" Target="../media/image334.png"/><Relationship Id="rId21" Type="http://schemas.openxmlformats.org/officeDocument/2006/relationships/image" Target="../media/image352.png"/><Relationship Id="rId7" Type="http://schemas.openxmlformats.org/officeDocument/2006/relationships/image" Target="../media/image338.png"/><Relationship Id="rId12" Type="http://schemas.openxmlformats.org/officeDocument/2006/relationships/image" Target="../media/image343.jpeg"/><Relationship Id="rId17" Type="http://schemas.openxmlformats.org/officeDocument/2006/relationships/image" Target="../media/image348.png"/><Relationship Id="rId2" Type="http://schemas.openxmlformats.org/officeDocument/2006/relationships/image" Target="../media/image333.png"/><Relationship Id="rId16" Type="http://schemas.openxmlformats.org/officeDocument/2006/relationships/image" Target="../media/image347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5" Type="http://schemas.openxmlformats.org/officeDocument/2006/relationships/image" Target="../media/image336.png"/><Relationship Id="rId15" Type="http://schemas.openxmlformats.org/officeDocument/2006/relationships/image" Target="../media/image346.png"/><Relationship Id="rId23" Type="http://schemas.openxmlformats.org/officeDocument/2006/relationships/hyperlink" Target="http://las.loan2021@gmail.com" TargetMode="External"/><Relationship Id="rId10" Type="http://schemas.openxmlformats.org/officeDocument/2006/relationships/image" Target="../media/image341.png"/><Relationship Id="rId19" Type="http://schemas.openxmlformats.org/officeDocument/2006/relationships/image" Target="../media/image350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Relationship Id="rId22" Type="http://schemas.openxmlformats.org/officeDocument/2006/relationships/hyperlink" Target="https://wa.me/549112471320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hyperlink" Target="http://las.loan2021@gmail.com" TargetMode="External"/><Relationship Id="rId3" Type="http://schemas.openxmlformats.org/officeDocument/2006/relationships/image" Target="../media/image354.png"/><Relationship Id="rId7" Type="http://schemas.openxmlformats.org/officeDocument/2006/relationships/image" Target="../media/image358.png"/><Relationship Id="rId12" Type="http://schemas.openxmlformats.org/officeDocument/2006/relationships/hyperlink" Target="https://wa.me/5491124713204" TargetMode="Externa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5" Type="http://schemas.openxmlformats.org/officeDocument/2006/relationships/image" Target="../media/image356.png"/><Relationship Id="rId10" Type="http://schemas.openxmlformats.org/officeDocument/2006/relationships/image" Target="../media/image361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7.png"/><Relationship Id="rId117" Type="http://schemas.openxmlformats.org/officeDocument/2006/relationships/image" Target="../media/image478.png"/><Relationship Id="rId21" Type="http://schemas.openxmlformats.org/officeDocument/2006/relationships/image" Target="../media/image382.png"/><Relationship Id="rId42" Type="http://schemas.openxmlformats.org/officeDocument/2006/relationships/image" Target="../media/image403.png"/><Relationship Id="rId47" Type="http://schemas.openxmlformats.org/officeDocument/2006/relationships/image" Target="../media/image408.png"/><Relationship Id="rId63" Type="http://schemas.openxmlformats.org/officeDocument/2006/relationships/image" Target="../media/image424.png"/><Relationship Id="rId68" Type="http://schemas.openxmlformats.org/officeDocument/2006/relationships/image" Target="../media/image429.png"/><Relationship Id="rId84" Type="http://schemas.openxmlformats.org/officeDocument/2006/relationships/image" Target="../media/image445.png"/><Relationship Id="rId89" Type="http://schemas.openxmlformats.org/officeDocument/2006/relationships/image" Target="../media/image450.png"/><Relationship Id="rId112" Type="http://schemas.openxmlformats.org/officeDocument/2006/relationships/image" Target="../media/image473.png"/><Relationship Id="rId16" Type="http://schemas.openxmlformats.org/officeDocument/2006/relationships/image" Target="../media/image377.png"/><Relationship Id="rId107" Type="http://schemas.openxmlformats.org/officeDocument/2006/relationships/image" Target="../media/image468.png"/><Relationship Id="rId11" Type="http://schemas.openxmlformats.org/officeDocument/2006/relationships/image" Target="../media/image372.png"/><Relationship Id="rId32" Type="http://schemas.openxmlformats.org/officeDocument/2006/relationships/image" Target="../media/image393.png"/><Relationship Id="rId37" Type="http://schemas.openxmlformats.org/officeDocument/2006/relationships/image" Target="../media/image398.png"/><Relationship Id="rId53" Type="http://schemas.openxmlformats.org/officeDocument/2006/relationships/image" Target="../media/image414.png"/><Relationship Id="rId58" Type="http://schemas.openxmlformats.org/officeDocument/2006/relationships/image" Target="../media/image419.png"/><Relationship Id="rId74" Type="http://schemas.openxmlformats.org/officeDocument/2006/relationships/image" Target="../media/image435.png"/><Relationship Id="rId79" Type="http://schemas.openxmlformats.org/officeDocument/2006/relationships/image" Target="../media/image440.png"/><Relationship Id="rId102" Type="http://schemas.openxmlformats.org/officeDocument/2006/relationships/image" Target="../media/image463.png"/><Relationship Id="rId123" Type="http://schemas.openxmlformats.org/officeDocument/2006/relationships/image" Target="../media/image484.png"/><Relationship Id="rId5" Type="http://schemas.openxmlformats.org/officeDocument/2006/relationships/image" Target="../media/image366.png"/><Relationship Id="rId90" Type="http://schemas.openxmlformats.org/officeDocument/2006/relationships/image" Target="../media/image451.png"/><Relationship Id="rId95" Type="http://schemas.openxmlformats.org/officeDocument/2006/relationships/image" Target="../media/image456.png"/><Relationship Id="rId22" Type="http://schemas.openxmlformats.org/officeDocument/2006/relationships/image" Target="../media/image383.png"/><Relationship Id="rId27" Type="http://schemas.openxmlformats.org/officeDocument/2006/relationships/image" Target="../media/image388.png"/><Relationship Id="rId43" Type="http://schemas.openxmlformats.org/officeDocument/2006/relationships/image" Target="../media/image404.png"/><Relationship Id="rId48" Type="http://schemas.openxmlformats.org/officeDocument/2006/relationships/image" Target="../media/image409.png"/><Relationship Id="rId64" Type="http://schemas.openxmlformats.org/officeDocument/2006/relationships/image" Target="../media/image425.png"/><Relationship Id="rId69" Type="http://schemas.openxmlformats.org/officeDocument/2006/relationships/image" Target="../media/image430.png"/><Relationship Id="rId113" Type="http://schemas.openxmlformats.org/officeDocument/2006/relationships/image" Target="../media/image474.png"/><Relationship Id="rId118" Type="http://schemas.openxmlformats.org/officeDocument/2006/relationships/image" Target="../media/image479.png"/><Relationship Id="rId80" Type="http://schemas.openxmlformats.org/officeDocument/2006/relationships/image" Target="../media/image441.png"/><Relationship Id="rId85" Type="http://schemas.openxmlformats.org/officeDocument/2006/relationships/image" Target="../media/image446.png"/><Relationship Id="rId12" Type="http://schemas.openxmlformats.org/officeDocument/2006/relationships/image" Target="../media/image373.png"/><Relationship Id="rId17" Type="http://schemas.openxmlformats.org/officeDocument/2006/relationships/image" Target="../media/image378.png"/><Relationship Id="rId33" Type="http://schemas.openxmlformats.org/officeDocument/2006/relationships/image" Target="../media/image394.png"/><Relationship Id="rId38" Type="http://schemas.openxmlformats.org/officeDocument/2006/relationships/image" Target="../media/image399.png"/><Relationship Id="rId59" Type="http://schemas.openxmlformats.org/officeDocument/2006/relationships/image" Target="../media/image420.png"/><Relationship Id="rId103" Type="http://schemas.openxmlformats.org/officeDocument/2006/relationships/image" Target="../media/image464.png"/><Relationship Id="rId108" Type="http://schemas.openxmlformats.org/officeDocument/2006/relationships/image" Target="../media/image469.png"/><Relationship Id="rId124" Type="http://schemas.openxmlformats.org/officeDocument/2006/relationships/image" Target="../media/image485.png"/><Relationship Id="rId54" Type="http://schemas.openxmlformats.org/officeDocument/2006/relationships/image" Target="../media/image415.png"/><Relationship Id="rId70" Type="http://schemas.openxmlformats.org/officeDocument/2006/relationships/image" Target="../media/image431.png"/><Relationship Id="rId75" Type="http://schemas.openxmlformats.org/officeDocument/2006/relationships/image" Target="../media/image436.png"/><Relationship Id="rId91" Type="http://schemas.openxmlformats.org/officeDocument/2006/relationships/image" Target="../media/image452.png"/><Relationship Id="rId96" Type="http://schemas.openxmlformats.org/officeDocument/2006/relationships/image" Target="../media/image4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7.png"/><Relationship Id="rId23" Type="http://schemas.openxmlformats.org/officeDocument/2006/relationships/image" Target="../media/image384.png"/><Relationship Id="rId28" Type="http://schemas.openxmlformats.org/officeDocument/2006/relationships/image" Target="../media/image389.png"/><Relationship Id="rId49" Type="http://schemas.openxmlformats.org/officeDocument/2006/relationships/image" Target="../media/image410.png"/><Relationship Id="rId114" Type="http://schemas.openxmlformats.org/officeDocument/2006/relationships/image" Target="../media/image475.png"/><Relationship Id="rId119" Type="http://schemas.openxmlformats.org/officeDocument/2006/relationships/image" Target="../media/image480.png"/><Relationship Id="rId44" Type="http://schemas.openxmlformats.org/officeDocument/2006/relationships/image" Target="../media/image405.png"/><Relationship Id="rId60" Type="http://schemas.openxmlformats.org/officeDocument/2006/relationships/image" Target="../media/image421.png"/><Relationship Id="rId65" Type="http://schemas.openxmlformats.org/officeDocument/2006/relationships/image" Target="../media/image426.png"/><Relationship Id="rId81" Type="http://schemas.openxmlformats.org/officeDocument/2006/relationships/image" Target="../media/image442.png"/><Relationship Id="rId86" Type="http://schemas.openxmlformats.org/officeDocument/2006/relationships/image" Target="../media/image447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Relationship Id="rId13" Type="http://schemas.openxmlformats.org/officeDocument/2006/relationships/image" Target="../media/image374.png"/><Relationship Id="rId18" Type="http://schemas.openxmlformats.org/officeDocument/2006/relationships/image" Target="../media/image379.png"/><Relationship Id="rId39" Type="http://schemas.openxmlformats.org/officeDocument/2006/relationships/image" Target="../media/image400.png"/><Relationship Id="rId109" Type="http://schemas.openxmlformats.org/officeDocument/2006/relationships/image" Target="../media/image470.png"/><Relationship Id="rId34" Type="http://schemas.openxmlformats.org/officeDocument/2006/relationships/image" Target="../media/image395.png"/><Relationship Id="rId50" Type="http://schemas.openxmlformats.org/officeDocument/2006/relationships/image" Target="../media/image411.png"/><Relationship Id="rId55" Type="http://schemas.openxmlformats.org/officeDocument/2006/relationships/image" Target="../media/image416.png"/><Relationship Id="rId76" Type="http://schemas.openxmlformats.org/officeDocument/2006/relationships/image" Target="../media/image437.png"/><Relationship Id="rId97" Type="http://schemas.openxmlformats.org/officeDocument/2006/relationships/image" Target="../media/image458.jpg"/><Relationship Id="rId104" Type="http://schemas.openxmlformats.org/officeDocument/2006/relationships/image" Target="../media/image465.png"/><Relationship Id="rId120" Type="http://schemas.openxmlformats.org/officeDocument/2006/relationships/image" Target="../media/image481.png"/><Relationship Id="rId7" Type="http://schemas.openxmlformats.org/officeDocument/2006/relationships/image" Target="../media/image368.png"/><Relationship Id="rId71" Type="http://schemas.openxmlformats.org/officeDocument/2006/relationships/image" Target="../media/image432.png"/><Relationship Id="rId92" Type="http://schemas.openxmlformats.org/officeDocument/2006/relationships/image" Target="../media/image453.png"/><Relationship Id="rId2" Type="http://schemas.openxmlformats.org/officeDocument/2006/relationships/image" Target="../media/image363.png"/><Relationship Id="rId29" Type="http://schemas.openxmlformats.org/officeDocument/2006/relationships/image" Target="../media/image390.png"/><Relationship Id="rId24" Type="http://schemas.openxmlformats.org/officeDocument/2006/relationships/image" Target="../media/image385.png"/><Relationship Id="rId40" Type="http://schemas.openxmlformats.org/officeDocument/2006/relationships/image" Target="../media/image401.png"/><Relationship Id="rId45" Type="http://schemas.openxmlformats.org/officeDocument/2006/relationships/image" Target="../media/image406.png"/><Relationship Id="rId66" Type="http://schemas.openxmlformats.org/officeDocument/2006/relationships/image" Target="../media/image427.png"/><Relationship Id="rId87" Type="http://schemas.openxmlformats.org/officeDocument/2006/relationships/image" Target="../media/image448.png"/><Relationship Id="rId110" Type="http://schemas.openxmlformats.org/officeDocument/2006/relationships/image" Target="../media/image471.png"/><Relationship Id="rId115" Type="http://schemas.openxmlformats.org/officeDocument/2006/relationships/image" Target="../media/image476.png"/><Relationship Id="rId61" Type="http://schemas.openxmlformats.org/officeDocument/2006/relationships/image" Target="../media/image422.png"/><Relationship Id="rId82" Type="http://schemas.openxmlformats.org/officeDocument/2006/relationships/image" Target="../media/image443.png"/><Relationship Id="rId19" Type="http://schemas.openxmlformats.org/officeDocument/2006/relationships/image" Target="../media/image380.png"/><Relationship Id="rId14" Type="http://schemas.openxmlformats.org/officeDocument/2006/relationships/image" Target="../media/image375.png"/><Relationship Id="rId30" Type="http://schemas.openxmlformats.org/officeDocument/2006/relationships/image" Target="../media/image391.png"/><Relationship Id="rId35" Type="http://schemas.openxmlformats.org/officeDocument/2006/relationships/image" Target="../media/image396.png"/><Relationship Id="rId56" Type="http://schemas.openxmlformats.org/officeDocument/2006/relationships/image" Target="../media/image417.png"/><Relationship Id="rId77" Type="http://schemas.openxmlformats.org/officeDocument/2006/relationships/image" Target="../media/image438.png"/><Relationship Id="rId100" Type="http://schemas.openxmlformats.org/officeDocument/2006/relationships/image" Target="../media/image461.png"/><Relationship Id="rId105" Type="http://schemas.openxmlformats.org/officeDocument/2006/relationships/image" Target="../media/image466.png"/><Relationship Id="rId8" Type="http://schemas.openxmlformats.org/officeDocument/2006/relationships/image" Target="../media/image369.png"/><Relationship Id="rId51" Type="http://schemas.openxmlformats.org/officeDocument/2006/relationships/image" Target="../media/image412.png"/><Relationship Id="rId72" Type="http://schemas.openxmlformats.org/officeDocument/2006/relationships/image" Target="../media/image433.png"/><Relationship Id="rId93" Type="http://schemas.openxmlformats.org/officeDocument/2006/relationships/image" Target="../media/image454.png"/><Relationship Id="rId98" Type="http://schemas.openxmlformats.org/officeDocument/2006/relationships/image" Target="../media/image459.png"/><Relationship Id="rId121" Type="http://schemas.openxmlformats.org/officeDocument/2006/relationships/image" Target="../media/image482.png"/><Relationship Id="rId3" Type="http://schemas.openxmlformats.org/officeDocument/2006/relationships/image" Target="../media/image364.png"/><Relationship Id="rId25" Type="http://schemas.openxmlformats.org/officeDocument/2006/relationships/image" Target="../media/image386.png"/><Relationship Id="rId46" Type="http://schemas.openxmlformats.org/officeDocument/2006/relationships/image" Target="../media/image407.png"/><Relationship Id="rId67" Type="http://schemas.openxmlformats.org/officeDocument/2006/relationships/image" Target="../media/image428.png"/><Relationship Id="rId116" Type="http://schemas.openxmlformats.org/officeDocument/2006/relationships/image" Target="../media/image477.png"/><Relationship Id="rId20" Type="http://schemas.openxmlformats.org/officeDocument/2006/relationships/image" Target="../media/image381.png"/><Relationship Id="rId41" Type="http://schemas.openxmlformats.org/officeDocument/2006/relationships/image" Target="../media/image402.png"/><Relationship Id="rId62" Type="http://schemas.openxmlformats.org/officeDocument/2006/relationships/image" Target="../media/image423.png"/><Relationship Id="rId83" Type="http://schemas.openxmlformats.org/officeDocument/2006/relationships/image" Target="../media/image444.png"/><Relationship Id="rId88" Type="http://schemas.openxmlformats.org/officeDocument/2006/relationships/image" Target="../media/image449.png"/><Relationship Id="rId111" Type="http://schemas.openxmlformats.org/officeDocument/2006/relationships/image" Target="../media/image472.png"/><Relationship Id="rId15" Type="http://schemas.openxmlformats.org/officeDocument/2006/relationships/image" Target="../media/image376.png"/><Relationship Id="rId36" Type="http://schemas.openxmlformats.org/officeDocument/2006/relationships/image" Target="../media/image397.png"/><Relationship Id="rId57" Type="http://schemas.openxmlformats.org/officeDocument/2006/relationships/image" Target="../media/image418.png"/><Relationship Id="rId106" Type="http://schemas.openxmlformats.org/officeDocument/2006/relationships/image" Target="../media/image467.png"/><Relationship Id="rId10" Type="http://schemas.openxmlformats.org/officeDocument/2006/relationships/image" Target="../media/image371.png"/><Relationship Id="rId31" Type="http://schemas.openxmlformats.org/officeDocument/2006/relationships/image" Target="../media/image392.png"/><Relationship Id="rId52" Type="http://schemas.openxmlformats.org/officeDocument/2006/relationships/image" Target="../media/image413.png"/><Relationship Id="rId73" Type="http://schemas.openxmlformats.org/officeDocument/2006/relationships/image" Target="../media/image434.png"/><Relationship Id="rId78" Type="http://schemas.openxmlformats.org/officeDocument/2006/relationships/image" Target="../media/image439.png"/><Relationship Id="rId94" Type="http://schemas.openxmlformats.org/officeDocument/2006/relationships/image" Target="../media/image455.png"/><Relationship Id="rId99" Type="http://schemas.openxmlformats.org/officeDocument/2006/relationships/image" Target="../media/image460.png"/><Relationship Id="rId101" Type="http://schemas.openxmlformats.org/officeDocument/2006/relationships/image" Target="../media/image462.png"/><Relationship Id="rId122" Type="http://schemas.openxmlformats.org/officeDocument/2006/relationships/image" Target="../media/image4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13" Type="http://schemas.openxmlformats.org/officeDocument/2006/relationships/image" Target="../media/image497.png"/><Relationship Id="rId18" Type="http://schemas.openxmlformats.org/officeDocument/2006/relationships/image" Target="../media/image502.png"/><Relationship Id="rId3" Type="http://schemas.openxmlformats.org/officeDocument/2006/relationships/image" Target="../media/image487.png"/><Relationship Id="rId21" Type="http://schemas.openxmlformats.org/officeDocument/2006/relationships/image" Target="../media/image505.png"/><Relationship Id="rId7" Type="http://schemas.openxmlformats.org/officeDocument/2006/relationships/image" Target="../media/image491.png"/><Relationship Id="rId12" Type="http://schemas.openxmlformats.org/officeDocument/2006/relationships/image" Target="../media/image496.png"/><Relationship Id="rId17" Type="http://schemas.openxmlformats.org/officeDocument/2006/relationships/image" Target="../media/image501.png"/><Relationship Id="rId2" Type="http://schemas.openxmlformats.org/officeDocument/2006/relationships/image" Target="../media/image486.png"/><Relationship Id="rId16" Type="http://schemas.openxmlformats.org/officeDocument/2006/relationships/image" Target="../media/image500.png"/><Relationship Id="rId20" Type="http://schemas.openxmlformats.org/officeDocument/2006/relationships/image" Target="../media/image5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11" Type="http://schemas.openxmlformats.org/officeDocument/2006/relationships/image" Target="../media/image495.png"/><Relationship Id="rId5" Type="http://schemas.openxmlformats.org/officeDocument/2006/relationships/image" Target="../media/image489.png"/><Relationship Id="rId15" Type="http://schemas.openxmlformats.org/officeDocument/2006/relationships/image" Target="../media/image499.png"/><Relationship Id="rId10" Type="http://schemas.openxmlformats.org/officeDocument/2006/relationships/image" Target="../media/image494.png"/><Relationship Id="rId19" Type="http://schemas.openxmlformats.org/officeDocument/2006/relationships/image" Target="../media/image503.png"/><Relationship Id="rId4" Type="http://schemas.openxmlformats.org/officeDocument/2006/relationships/image" Target="../media/image488.png"/><Relationship Id="rId9" Type="http://schemas.openxmlformats.org/officeDocument/2006/relationships/image" Target="../media/image493.png"/><Relationship Id="rId14" Type="http://schemas.openxmlformats.org/officeDocument/2006/relationships/image" Target="../media/image498.png"/><Relationship Id="rId22" Type="http://schemas.openxmlformats.org/officeDocument/2006/relationships/image" Target="../media/image5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image" Target="../media/image518.png"/><Relationship Id="rId18" Type="http://schemas.openxmlformats.org/officeDocument/2006/relationships/image" Target="../media/image523.png"/><Relationship Id="rId26" Type="http://schemas.openxmlformats.org/officeDocument/2006/relationships/image" Target="../media/image531.png"/><Relationship Id="rId3" Type="http://schemas.openxmlformats.org/officeDocument/2006/relationships/image" Target="../media/image508.png"/><Relationship Id="rId21" Type="http://schemas.openxmlformats.org/officeDocument/2006/relationships/image" Target="../media/image526.png"/><Relationship Id="rId7" Type="http://schemas.openxmlformats.org/officeDocument/2006/relationships/image" Target="../media/image512.jpeg"/><Relationship Id="rId12" Type="http://schemas.openxmlformats.org/officeDocument/2006/relationships/image" Target="../media/image517.png"/><Relationship Id="rId17" Type="http://schemas.openxmlformats.org/officeDocument/2006/relationships/image" Target="../media/image522.png"/><Relationship Id="rId25" Type="http://schemas.openxmlformats.org/officeDocument/2006/relationships/image" Target="../media/image530.png"/><Relationship Id="rId2" Type="http://schemas.openxmlformats.org/officeDocument/2006/relationships/image" Target="../media/image507.png"/><Relationship Id="rId16" Type="http://schemas.openxmlformats.org/officeDocument/2006/relationships/image" Target="../media/image521.png"/><Relationship Id="rId20" Type="http://schemas.openxmlformats.org/officeDocument/2006/relationships/image" Target="../media/image525.png"/><Relationship Id="rId29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1.png"/><Relationship Id="rId11" Type="http://schemas.openxmlformats.org/officeDocument/2006/relationships/image" Target="../media/image516.png"/><Relationship Id="rId24" Type="http://schemas.openxmlformats.org/officeDocument/2006/relationships/image" Target="../media/image529.png"/><Relationship Id="rId5" Type="http://schemas.openxmlformats.org/officeDocument/2006/relationships/image" Target="../media/image510.png"/><Relationship Id="rId15" Type="http://schemas.openxmlformats.org/officeDocument/2006/relationships/image" Target="../media/image520.png"/><Relationship Id="rId23" Type="http://schemas.openxmlformats.org/officeDocument/2006/relationships/image" Target="../media/image528.png"/><Relationship Id="rId28" Type="http://schemas.openxmlformats.org/officeDocument/2006/relationships/image" Target="../media/image533.png"/><Relationship Id="rId10" Type="http://schemas.openxmlformats.org/officeDocument/2006/relationships/image" Target="../media/image515.png"/><Relationship Id="rId19" Type="http://schemas.openxmlformats.org/officeDocument/2006/relationships/image" Target="../media/image524.png"/><Relationship Id="rId4" Type="http://schemas.openxmlformats.org/officeDocument/2006/relationships/image" Target="../media/image509.png"/><Relationship Id="rId9" Type="http://schemas.openxmlformats.org/officeDocument/2006/relationships/image" Target="../media/image514.jpeg"/><Relationship Id="rId14" Type="http://schemas.openxmlformats.org/officeDocument/2006/relationships/image" Target="../media/image519.png"/><Relationship Id="rId22" Type="http://schemas.openxmlformats.org/officeDocument/2006/relationships/image" Target="../media/image527.png"/><Relationship Id="rId27" Type="http://schemas.openxmlformats.org/officeDocument/2006/relationships/image" Target="../media/image532.png"/><Relationship Id="rId30" Type="http://schemas.openxmlformats.org/officeDocument/2006/relationships/hyperlink" Target="http://las.loan2021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45.png"/><Relationship Id="rId18" Type="http://schemas.openxmlformats.org/officeDocument/2006/relationships/image" Target="../media/image550.png"/><Relationship Id="rId26" Type="http://schemas.openxmlformats.org/officeDocument/2006/relationships/image" Target="../media/image558.png"/><Relationship Id="rId3" Type="http://schemas.openxmlformats.org/officeDocument/2006/relationships/image" Target="../media/image535.png"/><Relationship Id="rId21" Type="http://schemas.openxmlformats.org/officeDocument/2006/relationships/image" Target="../media/image553.png"/><Relationship Id="rId7" Type="http://schemas.openxmlformats.org/officeDocument/2006/relationships/image" Target="../media/image539.jpeg"/><Relationship Id="rId12" Type="http://schemas.openxmlformats.org/officeDocument/2006/relationships/image" Target="../media/image544.png"/><Relationship Id="rId17" Type="http://schemas.openxmlformats.org/officeDocument/2006/relationships/image" Target="../media/image549.png"/><Relationship Id="rId25" Type="http://schemas.openxmlformats.org/officeDocument/2006/relationships/image" Target="../media/image557.png"/><Relationship Id="rId2" Type="http://schemas.openxmlformats.org/officeDocument/2006/relationships/image" Target="../media/image534.png"/><Relationship Id="rId16" Type="http://schemas.openxmlformats.org/officeDocument/2006/relationships/image" Target="../media/image548.png"/><Relationship Id="rId20" Type="http://schemas.openxmlformats.org/officeDocument/2006/relationships/image" Target="../media/image552.png"/><Relationship Id="rId29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8.png"/><Relationship Id="rId11" Type="http://schemas.openxmlformats.org/officeDocument/2006/relationships/image" Target="../media/image543.png"/><Relationship Id="rId24" Type="http://schemas.openxmlformats.org/officeDocument/2006/relationships/image" Target="../media/image556.png"/><Relationship Id="rId5" Type="http://schemas.openxmlformats.org/officeDocument/2006/relationships/image" Target="../media/image537.png"/><Relationship Id="rId15" Type="http://schemas.openxmlformats.org/officeDocument/2006/relationships/image" Target="../media/image547.png"/><Relationship Id="rId23" Type="http://schemas.openxmlformats.org/officeDocument/2006/relationships/image" Target="../media/image555.png"/><Relationship Id="rId28" Type="http://schemas.openxmlformats.org/officeDocument/2006/relationships/image" Target="../media/image560.png"/><Relationship Id="rId10" Type="http://schemas.openxmlformats.org/officeDocument/2006/relationships/image" Target="../media/image542.png"/><Relationship Id="rId19" Type="http://schemas.openxmlformats.org/officeDocument/2006/relationships/image" Target="../media/image551.png"/><Relationship Id="rId4" Type="http://schemas.openxmlformats.org/officeDocument/2006/relationships/image" Target="../media/image536.png"/><Relationship Id="rId9" Type="http://schemas.openxmlformats.org/officeDocument/2006/relationships/image" Target="../media/image541.jpeg"/><Relationship Id="rId14" Type="http://schemas.openxmlformats.org/officeDocument/2006/relationships/image" Target="../media/image546.png"/><Relationship Id="rId22" Type="http://schemas.openxmlformats.org/officeDocument/2006/relationships/image" Target="../media/image554.png"/><Relationship Id="rId27" Type="http://schemas.openxmlformats.org/officeDocument/2006/relationships/image" Target="../media/image559.png"/><Relationship Id="rId30" Type="http://schemas.openxmlformats.org/officeDocument/2006/relationships/hyperlink" Target="http://las.loan2021@gmail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7.png"/><Relationship Id="rId13" Type="http://schemas.openxmlformats.org/officeDocument/2006/relationships/image" Target="../media/image572.png"/><Relationship Id="rId18" Type="http://schemas.openxmlformats.org/officeDocument/2006/relationships/image" Target="../media/image577.png"/><Relationship Id="rId26" Type="http://schemas.openxmlformats.org/officeDocument/2006/relationships/image" Target="../media/image585.png"/><Relationship Id="rId3" Type="http://schemas.openxmlformats.org/officeDocument/2006/relationships/image" Target="../media/image562.png"/><Relationship Id="rId21" Type="http://schemas.openxmlformats.org/officeDocument/2006/relationships/image" Target="../media/image580.png"/><Relationship Id="rId7" Type="http://schemas.openxmlformats.org/officeDocument/2006/relationships/image" Target="../media/image566.png"/><Relationship Id="rId12" Type="http://schemas.openxmlformats.org/officeDocument/2006/relationships/image" Target="../media/image571.png"/><Relationship Id="rId17" Type="http://schemas.openxmlformats.org/officeDocument/2006/relationships/image" Target="../media/image576.png"/><Relationship Id="rId25" Type="http://schemas.openxmlformats.org/officeDocument/2006/relationships/image" Target="../media/image584.png"/><Relationship Id="rId2" Type="http://schemas.openxmlformats.org/officeDocument/2006/relationships/image" Target="../media/image561.png"/><Relationship Id="rId16" Type="http://schemas.openxmlformats.org/officeDocument/2006/relationships/image" Target="../media/image575.png"/><Relationship Id="rId20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5.png"/><Relationship Id="rId11" Type="http://schemas.openxmlformats.org/officeDocument/2006/relationships/image" Target="../media/image570.png"/><Relationship Id="rId24" Type="http://schemas.openxmlformats.org/officeDocument/2006/relationships/image" Target="../media/image583.png"/><Relationship Id="rId5" Type="http://schemas.openxmlformats.org/officeDocument/2006/relationships/image" Target="../media/image564.png"/><Relationship Id="rId15" Type="http://schemas.openxmlformats.org/officeDocument/2006/relationships/image" Target="../media/image574.png"/><Relationship Id="rId23" Type="http://schemas.openxmlformats.org/officeDocument/2006/relationships/image" Target="../media/image582.png"/><Relationship Id="rId28" Type="http://schemas.openxmlformats.org/officeDocument/2006/relationships/hyperlink" Target="http://las.loan2021@gmail.com" TargetMode="External"/><Relationship Id="rId10" Type="http://schemas.openxmlformats.org/officeDocument/2006/relationships/image" Target="../media/image569.png"/><Relationship Id="rId19" Type="http://schemas.openxmlformats.org/officeDocument/2006/relationships/image" Target="../media/image578.png"/><Relationship Id="rId4" Type="http://schemas.openxmlformats.org/officeDocument/2006/relationships/image" Target="../media/image563.png"/><Relationship Id="rId9" Type="http://schemas.openxmlformats.org/officeDocument/2006/relationships/image" Target="../media/image568.png"/><Relationship Id="rId14" Type="http://schemas.openxmlformats.org/officeDocument/2006/relationships/image" Target="../media/image573.png"/><Relationship Id="rId22" Type="http://schemas.openxmlformats.org/officeDocument/2006/relationships/image" Target="../media/image581.png"/><Relationship Id="rId27" Type="http://schemas.openxmlformats.org/officeDocument/2006/relationships/hyperlink" Target="https://wa.me/549112471320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2.jpeg"/><Relationship Id="rId13" Type="http://schemas.openxmlformats.org/officeDocument/2006/relationships/image" Target="../media/image597.jpeg"/><Relationship Id="rId3" Type="http://schemas.openxmlformats.org/officeDocument/2006/relationships/image" Target="../media/image587.jpeg"/><Relationship Id="rId7" Type="http://schemas.openxmlformats.org/officeDocument/2006/relationships/image" Target="../media/image591.jpeg"/><Relationship Id="rId12" Type="http://schemas.openxmlformats.org/officeDocument/2006/relationships/image" Target="../media/image596.jpeg"/><Relationship Id="rId2" Type="http://schemas.openxmlformats.org/officeDocument/2006/relationships/image" Target="../media/image5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jpeg"/><Relationship Id="rId11" Type="http://schemas.openxmlformats.org/officeDocument/2006/relationships/image" Target="../media/image595.jpeg"/><Relationship Id="rId5" Type="http://schemas.openxmlformats.org/officeDocument/2006/relationships/image" Target="../media/image589.jpeg"/><Relationship Id="rId10" Type="http://schemas.openxmlformats.org/officeDocument/2006/relationships/image" Target="../media/image594.jpeg"/><Relationship Id="rId4" Type="http://schemas.openxmlformats.org/officeDocument/2006/relationships/image" Target="../media/image588.jpeg"/><Relationship Id="rId9" Type="http://schemas.openxmlformats.org/officeDocument/2006/relationships/image" Target="../media/image5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png"/><Relationship Id="rId13" Type="http://schemas.openxmlformats.org/officeDocument/2006/relationships/image" Target="../media/image609.png"/><Relationship Id="rId18" Type="http://schemas.openxmlformats.org/officeDocument/2006/relationships/hyperlink" Target="http://las.loan2021@gmail.com" TargetMode="External"/><Relationship Id="rId3" Type="http://schemas.openxmlformats.org/officeDocument/2006/relationships/image" Target="../media/image599.jpeg"/><Relationship Id="rId7" Type="http://schemas.openxmlformats.org/officeDocument/2006/relationships/image" Target="../media/image603.png"/><Relationship Id="rId12" Type="http://schemas.openxmlformats.org/officeDocument/2006/relationships/image" Target="../media/image608.png"/><Relationship Id="rId17" Type="http://schemas.openxmlformats.org/officeDocument/2006/relationships/hyperlink" Target="https://wa.me/5491124713204" TargetMode="External"/><Relationship Id="rId2" Type="http://schemas.openxmlformats.org/officeDocument/2006/relationships/image" Target="../media/image598.jpeg"/><Relationship Id="rId16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2.png"/><Relationship Id="rId11" Type="http://schemas.openxmlformats.org/officeDocument/2006/relationships/image" Target="../media/image607.png"/><Relationship Id="rId5" Type="http://schemas.openxmlformats.org/officeDocument/2006/relationships/image" Target="../media/image601.png"/><Relationship Id="rId15" Type="http://schemas.openxmlformats.org/officeDocument/2006/relationships/image" Target="../media/image611.png"/><Relationship Id="rId10" Type="http://schemas.openxmlformats.org/officeDocument/2006/relationships/image" Target="../media/image606.png"/><Relationship Id="rId4" Type="http://schemas.openxmlformats.org/officeDocument/2006/relationships/image" Target="../media/image600.jpeg"/><Relationship Id="rId9" Type="http://schemas.openxmlformats.org/officeDocument/2006/relationships/image" Target="../media/image605.png"/><Relationship Id="rId14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4.png"/><Relationship Id="rId18" Type="http://schemas.openxmlformats.org/officeDocument/2006/relationships/image" Target="../media/image629.png"/><Relationship Id="rId26" Type="http://schemas.openxmlformats.org/officeDocument/2006/relationships/image" Target="../media/image637.png"/><Relationship Id="rId39" Type="http://schemas.openxmlformats.org/officeDocument/2006/relationships/image" Target="../media/image649.png"/><Relationship Id="rId21" Type="http://schemas.openxmlformats.org/officeDocument/2006/relationships/image" Target="../media/image632.png"/><Relationship Id="rId34" Type="http://schemas.openxmlformats.org/officeDocument/2006/relationships/image" Target="../media/image644.png"/><Relationship Id="rId42" Type="http://schemas.openxmlformats.org/officeDocument/2006/relationships/image" Target="../media/image652.png"/><Relationship Id="rId7" Type="http://schemas.openxmlformats.org/officeDocument/2006/relationships/image" Target="../media/image618.png"/><Relationship Id="rId2" Type="http://schemas.openxmlformats.org/officeDocument/2006/relationships/image" Target="../media/image613.png"/><Relationship Id="rId16" Type="http://schemas.openxmlformats.org/officeDocument/2006/relationships/image" Target="../media/image627.png"/><Relationship Id="rId20" Type="http://schemas.openxmlformats.org/officeDocument/2006/relationships/image" Target="../media/image631.png"/><Relationship Id="rId29" Type="http://schemas.openxmlformats.org/officeDocument/2006/relationships/image" Target="../media/image640.png"/><Relationship Id="rId41" Type="http://schemas.openxmlformats.org/officeDocument/2006/relationships/image" Target="../media/image6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7.png"/><Relationship Id="rId11" Type="http://schemas.openxmlformats.org/officeDocument/2006/relationships/image" Target="../media/image622.png"/><Relationship Id="rId24" Type="http://schemas.openxmlformats.org/officeDocument/2006/relationships/image" Target="../media/image635.png"/><Relationship Id="rId32" Type="http://schemas.openxmlformats.org/officeDocument/2006/relationships/image" Target="../media/image205.png"/><Relationship Id="rId37" Type="http://schemas.openxmlformats.org/officeDocument/2006/relationships/image" Target="../media/image647.png"/><Relationship Id="rId40" Type="http://schemas.openxmlformats.org/officeDocument/2006/relationships/image" Target="../media/image650.png"/><Relationship Id="rId5" Type="http://schemas.openxmlformats.org/officeDocument/2006/relationships/image" Target="../media/image616.png"/><Relationship Id="rId15" Type="http://schemas.openxmlformats.org/officeDocument/2006/relationships/image" Target="../media/image626.png"/><Relationship Id="rId23" Type="http://schemas.openxmlformats.org/officeDocument/2006/relationships/image" Target="../media/image634.png"/><Relationship Id="rId28" Type="http://schemas.openxmlformats.org/officeDocument/2006/relationships/image" Target="../media/image639.png"/><Relationship Id="rId36" Type="http://schemas.openxmlformats.org/officeDocument/2006/relationships/image" Target="../media/image646.png"/><Relationship Id="rId10" Type="http://schemas.openxmlformats.org/officeDocument/2006/relationships/image" Target="../media/image621.png"/><Relationship Id="rId19" Type="http://schemas.openxmlformats.org/officeDocument/2006/relationships/image" Target="../media/image630.png"/><Relationship Id="rId31" Type="http://schemas.openxmlformats.org/officeDocument/2006/relationships/image" Target="../media/image642.png"/><Relationship Id="rId44" Type="http://schemas.openxmlformats.org/officeDocument/2006/relationships/hyperlink" Target="http://las.loan2021@gmail.com" TargetMode="External"/><Relationship Id="rId4" Type="http://schemas.openxmlformats.org/officeDocument/2006/relationships/image" Target="../media/image615.png"/><Relationship Id="rId9" Type="http://schemas.openxmlformats.org/officeDocument/2006/relationships/image" Target="../media/image620.png"/><Relationship Id="rId14" Type="http://schemas.openxmlformats.org/officeDocument/2006/relationships/image" Target="../media/image625.png"/><Relationship Id="rId22" Type="http://schemas.openxmlformats.org/officeDocument/2006/relationships/image" Target="../media/image633.png"/><Relationship Id="rId27" Type="http://schemas.openxmlformats.org/officeDocument/2006/relationships/image" Target="../media/image638.png"/><Relationship Id="rId30" Type="http://schemas.openxmlformats.org/officeDocument/2006/relationships/image" Target="../media/image641.png"/><Relationship Id="rId35" Type="http://schemas.openxmlformats.org/officeDocument/2006/relationships/image" Target="../media/image645.png"/><Relationship Id="rId43" Type="http://schemas.openxmlformats.org/officeDocument/2006/relationships/hyperlink" Target="https://wa.me/5491124713204" TargetMode="External"/><Relationship Id="rId8" Type="http://schemas.openxmlformats.org/officeDocument/2006/relationships/image" Target="../media/image619.png"/><Relationship Id="rId3" Type="http://schemas.openxmlformats.org/officeDocument/2006/relationships/image" Target="../media/image614.png"/><Relationship Id="rId12" Type="http://schemas.openxmlformats.org/officeDocument/2006/relationships/image" Target="../media/image623.png"/><Relationship Id="rId17" Type="http://schemas.openxmlformats.org/officeDocument/2006/relationships/image" Target="../media/image628.png"/><Relationship Id="rId25" Type="http://schemas.openxmlformats.org/officeDocument/2006/relationships/image" Target="../media/image636.png"/><Relationship Id="rId33" Type="http://schemas.openxmlformats.org/officeDocument/2006/relationships/image" Target="../media/image643.png"/><Relationship Id="rId38" Type="http://schemas.openxmlformats.org/officeDocument/2006/relationships/image" Target="../media/image6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jpeg"/><Relationship Id="rId13" Type="http://schemas.openxmlformats.org/officeDocument/2006/relationships/image" Target="../media/image664.png"/><Relationship Id="rId18" Type="http://schemas.openxmlformats.org/officeDocument/2006/relationships/image" Target="../media/image669.jpg"/><Relationship Id="rId3" Type="http://schemas.openxmlformats.org/officeDocument/2006/relationships/image" Target="../media/image654.jpeg"/><Relationship Id="rId21" Type="http://schemas.openxmlformats.org/officeDocument/2006/relationships/image" Target="../media/image672.png"/><Relationship Id="rId7" Type="http://schemas.openxmlformats.org/officeDocument/2006/relationships/image" Target="../media/image658.jpeg"/><Relationship Id="rId12" Type="http://schemas.openxmlformats.org/officeDocument/2006/relationships/image" Target="../media/image663.png"/><Relationship Id="rId17" Type="http://schemas.openxmlformats.org/officeDocument/2006/relationships/image" Target="../media/image668.jpg"/><Relationship Id="rId2" Type="http://schemas.openxmlformats.org/officeDocument/2006/relationships/image" Target="../media/image653.jpeg"/><Relationship Id="rId16" Type="http://schemas.openxmlformats.org/officeDocument/2006/relationships/image" Target="../media/image667.jpg"/><Relationship Id="rId20" Type="http://schemas.openxmlformats.org/officeDocument/2006/relationships/image" Target="../media/image6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7.jpeg"/><Relationship Id="rId11" Type="http://schemas.openxmlformats.org/officeDocument/2006/relationships/image" Target="../media/image662.jpeg"/><Relationship Id="rId5" Type="http://schemas.openxmlformats.org/officeDocument/2006/relationships/image" Target="../media/image656.jpeg"/><Relationship Id="rId15" Type="http://schemas.openxmlformats.org/officeDocument/2006/relationships/image" Target="../media/image666.png"/><Relationship Id="rId10" Type="http://schemas.openxmlformats.org/officeDocument/2006/relationships/image" Target="../media/image661.jpeg"/><Relationship Id="rId19" Type="http://schemas.openxmlformats.org/officeDocument/2006/relationships/image" Target="../media/image670.jpg"/><Relationship Id="rId4" Type="http://schemas.openxmlformats.org/officeDocument/2006/relationships/image" Target="../media/image655.jpeg"/><Relationship Id="rId9" Type="http://schemas.openxmlformats.org/officeDocument/2006/relationships/image" Target="../media/image660.jpeg"/><Relationship Id="rId14" Type="http://schemas.openxmlformats.org/officeDocument/2006/relationships/image" Target="../media/image66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9.jpeg"/><Relationship Id="rId13" Type="http://schemas.openxmlformats.org/officeDocument/2006/relationships/image" Target="../media/image684.jpeg"/><Relationship Id="rId18" Type="http://schemas.openxmlformats.org/officeDocument/2006/relationships/image" Target="../media/image671.jpg"/><Relationship Id="rId3" Type="http://schemas.openxmlformats.org/officeDocument/2006/relationships/image" Target="../media/image674.png"/><Relationship Id="rId7" Type="http://schemas.openxmlformats.org/officeDocument/2006/relationships/image" Target="../media/image678.png"/><Relationship Id="rId12" Type="http://schemas.openxmlformats.org/officeDocument/2006/relationships/image" Target="../media/image683.jpeg"/><Relationship Id="rId17" Type="http://schemas.openxmlformats.org/officeDocument/2006/relationships/image" Target="../media/image670.jpg"/><Relationship Id="rId2" Type="http://schemas.openxmlformats.org/officeDocument/2006/relationships/image" Target="../media/image673.png"/><Relationship Id="rId16" Type="http://schemas.openxmlformats.org/officeDocument/2006/relationships/image" Target="../media/image6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7.png"/><Relationship Id="rId11" Type="http://schemas.openxmlformats.org/officeDocument/2006/relationships/image" Target="../media/image682.jpeg"/><Relationship Id="rId5" Type="http://schemas.openxmlformats.org/officeDocument/2006/relationships/image" Target="../media/image676.png"/><Relationship Id="rId15" Type="http://schemas.openxmlformats.org/officeDocument/2006/relationships/image" Target="../media/image668.jpg"/><Relationship Id="rId10" Type="http://schemas.openxmlformats.org/officeDocument/2006/relationships/image" Target="../media/image681.jpeg"/><Relationship Id="rId19" Type="http://schemas.openxmlformats.org/officeDocument/2006/relationships/image" Target="../media/image685.png"/><Relationship Id="rId4" Type="http://schemas.openxmlformats.org/officeDocument/2006/relationships/image" Target="../media/image675.png"/><Relationship Id="rId9" Type="http://schemas.openxmlformats.org/officeDocument/2006/relationships/image" Target="../media/image680.jpeg"/><Relationship Id="rId14" Type="http://schemas.openxmlformats.org/officeDocument/2006/relationships/image" Target="../media/image667.jp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7.png"/><Relationship Id="rId18" Type="http://schemas.openxmlformats.org/officeDocument/2006/relationships/image" Target="../media/image702.png"/><Relationship Id="rId26" Type="http://schemas.openxmlformats.org/officeDocument/2006/relationships/image" Target="../media/image710.png"/><Relationship Id="rId39" Type="http://schemas.openxmlformats.org/officeDocument/2006/relationships/image" Target="../media/image723.png"/><Relationship Id="rId21" Type="http://schemas.openxmlformats.org/officeDocument/2006/relationships/image" Target="../media/image705.png"/><Relationship Id="rId34" Type="http://schemas.openxmlformats.org/officeDocument/2006/relationships/image" Target="../media/image718.png"/><Relationship Id="rId42" Type="http://schemas.openxmlformats.org/officeDocument/2006/relationships/image" Target="../media/image724.png"/><Relationship Id="rId7" Type="http://schemas.openxmlformats.org/officeDocument/2006/relationships/image" Target="../media/image691.png"/><Relationship Id="rId2" Type="http://schemas.openxmlformats.org/officeDocument/2006/relationships/image" Target="../media/image686.png"/><Relationship Id="rId16" Type="http://schemas.openxmlformats.org/officeDocument/2006/relationships/image" Target="../media/image700.png"/><Relationship Id="rId20" Type="http://schemas.openxmlformats.org/officeDocument/2006/relationships/image" Target="../media/image704.png"/><Relationship Id="rId29" Type="http://schemas.openxmlformats.org/officeDocument/2006/relationships/image" Target="../media/image713.png"/><Relationship Id="rId41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0.jpeg"/><Relationship Id="rId11" Type="http://schemas.openxmlformats.org/officeDocument/2006/relationships/image" Target="../media/image695.jpeg"/><Relationship Id="rId24" Type="http://schemas.openxmlformats.org/officeDocument/2006/relationships/image" Target="../media/image708.png"/><Relationship Id="rId32" Type="http://schemas.openxmlformats.org/officeDocument/2006/relationships/image" Target="../media/image716.png"/><Relationship Id="rId37" Type="http://schemas.openxmlformats.org/officeDocument/2006/relationships/image" Target="../media/image721.jpg"/><Relationship Id="rId40" Type="http://schemas.openxmlformats.org/officeDocument/2006/relationships/hyperlink" Target="https://wa.me/5491124713204" TargetMode="External"/><Relationship Id="rId5" Type="http://schemas.openxmlformats.org/officeDocument/2006/relationships/image" Target="../media/image689.png"/><Relationship Id="rId15" Type="http://schemas.openxmlformats.org/officeDocument/2006/relationships/image" Target="../media/image699.png"/><Relationship Id="rId23" Type="http://schemas.openxmlformats.org/officeDocument/2006/relationships/image" Target="../media/image707.png"/><Relationship Id="rId28" Type="http://schemas.openxmlformats.org/officeDocument/2006/relationships/image" Target="../media/image712.png"/><Relationship Id="rId36" Type="http://schemas.openxmlformats.org/officeDocument/2006/relationships/image" Target="../media/image720.png"/><Relationship Id="rId10" Type="http://schemas.openxmlformats.org/officeDocument/2006/relationships/image" Target="../media/image694.jpeg"/><Relationship Id="rId19" Type="http://schemas.openxmlformats.org/officeDocument/2006/relationships/image" Target="../media/image703.png"/><Relationship Id="rId31" Type="http://schemas.openxmlformats.org/officeDocument/2006/relationships/image" Target="../media/image715.png"/><Relationship Id="rId4" Type="http://schemas.openxmlformats.org/officeDocument/2006/relationships/image" Target="../media/image688.png"/><Relationship Id="rId9" Type="http://schemas.openxmlformats.org/officeDocument/2006/relationships/image" Target="../media/image693.png"/><Relationship Id="rId14" Type="http://schemas.openxmlformats.org/officeDocument/2006/relationships/image" Target="../media/image698.png"/><Relationship Id="rId22" Type="http://schemas.openxmlformats.org/officeDocument/2006/relationships/image" Target="../media/image706.png"/><Relationship Id="rId27" Type="http://schemas.openxmlformats.org/officeDocument/2006/relationships/image" Target="../media/image711.png"/><Relationship Id="rId30" Type="http://schemas.openxmlformats.org/officeDocument/2006/relationships/image" Target="../media/image714.png"/><Relationship Id="rId35" Type="http://schemas.openxmlformats.org/officeDocument/2006/relationships/image" Target="../media/image719.png"/><Relationship Id="rId8" Type="http://schemas.openxmlformats.org/officeDocument/2006/relationships/image" Target="../media/image692.png"/><Relationship Id="rId3" Type="http://schemas.openxmlformats.org/officeDocument/2006/relationships/image" Target="../media/image687.png"/><Relationship Id="rId12" Type="http://schemas.openxmlformats.org/officeDocument/2006/relationships/image" Target="../media/image696.png"/><Relationship Id="rId17" Type="http://schemas.openxmlformats.org/officeDocument/2006/relationships/image" Target="../media/image701.png"/><Relationship Id="rId25" Type="http://schemas.openxmlformats.org/officeDocument/2006/relationships/image" Target="../media/image709.png"/><Relationship Id="rId33" Type="http://schemas.openxmlformats.org/officeDocument/2006/relationships/image" Target="../media/image717.png"/><Relationship Id="rId38" Type="http://schemas.openxmlformats.org/officeDocument/2006/relationships/image" Target="../media/image7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21" Type="http://schemas.openxmlformats.org/officeDocument/2006/relationships/hyperlink" Target="http://las.loan2021@gmail.com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hyperlink" Target="https://wa.me/549112471320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hyperlink" Target="http://las.loan2021@gmail.com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hyperlink" Target="https://wa.me/5491124713204" TargetMode="External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jpe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jpeg"/><Relationship Id="rId8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s.loan2021@gmail.com" TargetMode="External"/><Relationship Id="rId5" Type="http://schemas.openxmlformats.org/officeDocument/2006/relationships/hyperlink" Target="https://wa.me/5491124713204" TargetMode="Externa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s.loan2021@gmail.com" TargetMode="External"/><Relationship Id="rId5" Type="http://schemas.openxmlformats.org/officeDocument/2006/relationships/hyperlink" Target="https://wa.me/5491124713204" TargetMode="Externa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hyperlink" Target="http://las.loan2021@gmail.com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hyperlink" Target="https://wa.me/5491124713204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.png"/><Relationship Id="rId21" Type="http://schemas.openxmlformats.org/officeDocument/2006/relationships/image" Target="../media/image107.png"/><Relationship Id="rId42" Type="http://schemas.openxmlformats.org/officeDocument/2006/relationships/image" Target="../media/image128.png"/><Relationship Id="rId47" Type="http://schemas.openxmlformats.org/officeDocument/2006/relationships/image" Target="../media/image133.png"/><Relationship Id="rId63" Type="http://schemas.openxmlformats.org/officeDocument/2006/relationships/image" Target="../media/image149.png"/><Relationship Id="rId68" Type="http://schemas.openxmlformats.org/officeDocument/2006/relationships/image" Target="../media/image154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9" Type="http://schemas.openxmlformats.org/officeDocument/2006/relationships/image" Target="../media/image115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6.jpg"/><Relationship Id="rId45" Type="http://schemas.openxmlformats.org/officeDocument/2006/relationships/image" Target="../media/image131.png"/><Relationship Id="rId53" Type="http://schemas.openxmlformats.org/officeDocument/2006/relationships/image" Target="../media/image139.png"/><Relationship Id="rId58" Type="http://schemas.openxmlformats.org/officeDocument/2006/relationships/image" Target="../media/image144.png"/><Relationship Id="rId66" Type="http://schemas.openxmlformats.org/officeDocument/2006/relationships/image" Target="../media/image152.png"/><Relationship Id="rId5" Type="http://schemas.openxmlformats.org/officeDocument/2006/relationships/image" Target="../media/image91.png"/><Relationship Id="rId61" Type="http://schemas.openxmlformats.org/officeDocument/2006/relationships/image" Target="../media/image147.png"/><Relationship Id="rId19" Type="http://schemas.openxmlformats.org/officeDocument/2006/relationships/image" Target="../media/image10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9.png"/><Relationship Id="rId48" Type="http://schemas.openxmlformats.org/officeDocument/2006/relationships/image" Target="../media/image134.png"/><Relationship Id="rId56" Type="http://schemas.openxmlformats.org/officeDocument/2006/relationships/image" Target="../media/image142.png"/><Relationship Id="rId64" Type="http://schemas.openxmlformats.org/officeDocument/2006/relationships/image" Target="../media/image150.png"/><Relationship Id="rId69" Type="http://schemas.openxmlformats.org/officeDocument/2006/relationships/hyperlink" Target="https://wa.me/5491124713204" TargetMode="External"/><Relationship Id="rId8" Type="http://schemas.openxmlformats.org/officeDocument/2006/relationships/image" Target="../media/image94.png"/><Relationship Id="rId51" Type="http://schemas.openxmlformats.org/officeDocument/2006/relationships/image" Target="../media/image137.png"/><Relationship Id="rId3" Type="http://schemas.openxmlformats.org/officeDocument/2006/relationships/image" Target="../media/image89.jpe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124.jpeg"/><Relationship Id="rId46" Type="http://schemas.openxmlformats.org/officeDocument/2006/relationships/image" Target="../media/image132.png"/><Relationship Id="rId59" Type="http://schemas.openxmlformats.org/officeDocument/2006/relationships/image" Target="../media/image145.png"/><Relationship Id="rId67" Type="http://schemas.openxmlformats.org/officeDocument/2006/relationships/image" Target="../media/image153.png"/><Relationship Id="rId20" Type="http://schemas.openxmlformats.org/officeDocument/2006/relationships/image" Target="../media/image106.jpeg"/><Relationship Id="rId41" Type="http://schemas.openxmlformats.org/officeDocument/2006/relationships/image" Target="../media/image127.png"/><Relationship Id="rId54" Type="http://schemas.openxmlformats.org/officeDocument/2006/relationships/image" Target="../media/image140.png"/><Relationship Id="rId62" Type="http://schemas.openxmlformats.org/officeDocument/2006/relationships/image" Target="../media/image148.png"/><Relationship Id="rId70" Type="http://schemas.openxmlformats.org/officeDocument/2006/relationships/hyperlink" Target="http://las.loan2021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49" Type="http://schemas.openxmlformats.org/officeDocument/2006/relationships/image" Target="../media/image135.png"/><Relationship Id="rId57" Type="http://schemas.openxmlformats.org/officeDocument/2006/relationships/image" Target="../media/image143.jpeg"/><Relationship Id="rId10" Type="http://schemas.openxmlformats.org/officeDocument/2006/relationships/image" Target="../media/image96.jpeg"/><Relationship Id="rId31" Type="http://schemas.openxmlformats.org/officeDocument/2006/relationships/image" Target="../media/image117.jpeg"/><Relationship Id="rId44" Type="http://schemas.openxmlformats.org/officeDocument/2006/relationships/image" Target="../media/image130.png"/><Relationship Id="rId52" Type="http://schemas.openxmlformats.org/officeDocument/2006/relationships/image" Target="../media/image138.png"/><Relationship Id="rId60" Type="http://schemas.openxmlformats.org/officeDocument/2006/relationships/image" Target="../media/image146.png"/><Relationship Id="rId65" Type="http://schemas.openxmlformats.org/officeDocument/2006/relationships/image" Target="../media/image15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9" Type="http://schemas.openxmlformats.org/officeDocument/2006/relationships/image" Target="../media/image125.png"/><Relationship Id="rId34" Type="http://schemas.openxmlformats.org/officeDocument/2006/relationships/image" Target="../media/image120.jpg"/><Relationship Id="rId50" Type="http://schemas.openxmlformats.org/officeDocument/2006/relationships/image" Target="../media/image136.png"/><Relationship Id="rId55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9.png"/><Relationship Id="rId21" Type="http://schemas.openxmlformats.org/officeDocument/2006/relationships/image" Target="../media/image174.png"/><Relationship Id="rId42" Type="http://schemas.openxmlformats.org/officeDocument/2006/relationships/image" Target="../media/image195.png"/><Relationship Id="rId47" Type="http://schemas.openxmlformats.org/officeDocument/2006/relationships/image" Target="../media/image200.png"/><Relationship Id="rId63" Type="http://schemas.openxmlformats.org/officeDocument/2006/relationships/image" Target="../media/image216.png"/><Relationship Id="rId68" Type="http://schemas.openxmlformats.org/officeDocument/2006/relationships/image" Target="../media/image221.png"/><Relationship Id="rId84" Type="http://schemas.openxmlformats.org/officeDocument/2006/relationships/image" Target="../media/image237.png"/><Relationship Id="rId89" Type="http://schemas.openxmlformats.org/officeDocument/2006/relationships/image" Target="../media/image242.png"/><Relationship Id="rId16" Type="http://schemas.openxmlformats.org/officeDocument/2006/relationships/image" Target="../media/image169.png"/><Relationship Id="rId11" Type="http://schemas.openxmlformats.org/officeDocument/2006/relationships/image" Target="../media/image164.png"/><Relationship Id="rId32" Type="http://schemas.openxmlformats.org/officeDocument/2006/relationships/image" Target="../media/image185.png"/><Relationship Id="rId37" Type="http://schemas.openxmlformats.org/officeDocument/2006/relationships/image" Target="../media/image190.jpg"/><Relationship Id="rId53" Type="http://schemas.openxmlformats.org/officeDocument/2006/relationships/image" Target="../media/image206.png"/><Relationship Id="rId58" Type="http://schemas.openxmlformats.org/officeDocument/2006/relationships/image" Target="../media/image211.png"/><Relationship Id="rId74" Type="http://schemas.openxmlformats.org/officeDocument/2006/relationships/image" Target="../media/image227.png"/><Relationship Id="rId79" Type="http://schemas.openxmlformats.org/officeDocument/2006/relationships/image" Target="../media/image232.png"/><Relationship Id="rId102" Type="http://schemas.openxmlformats.org/officeDocument/2006/relationships/image" Target="../media/image255.png"/><Relationship Id="rId5" Type="http://schemas.openxmlformats.org/officeDocument/2006/relationships/image" Target="../media/image158.png"/><Relationship Id="rId90" Type="http://schemas.openxmlformats.org/officeDocument/2006/relationships/image" Target="../media/image243.png"/><Relationship Id="rId95" Type="http://schemas.openxmlformats.org/officeDocument/2006/relationships/image" Target="../media/image248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Relationship Id="rId43" Type="http://schemas.openxmlformats.org/officeDocument/2006/relationships/image" Target="../media/image196.png"/><Relationship Id="rId48" Type="http://schemas.openxmlformats.org/officeDocument/2006/relationships/image" Target="../media/image201.png"/><Relationship Id="rId64" Type="http://schemas.openxmlformats.org/officeDocument/2006/relationships/image" Target="../media/image217.png"/><Relationship Id="rId69" Type="http://schemas.openxmlformats.org/officeDocument/2006/relationships/image" Target="../media/image222.png"/><Relationship Id="rId80" Type="http://schemas.openxmlformats.org/officeDocument/2006/relationships/image" Target="../media/image233.png"/><Relationship Id="rId85" Type="http://schemas.openxmlformats.org/officeDocument/2006/relationships/image" Target="../media/image238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33" Type="http://schemas.openxmlformats.org/officeDocument/2006/relationships/image" Target="../media/image186.png"/><Relationship Id="rId38" Type="http://schemas.openxmlformats.org/officeDocument/2006/relationships/image" Target="../media/image191.png"/><Relationship Id="rId59" Type="http://schemas.openxmlformats.org/officeDocument/2006/relationships/image" Target="../media/image212.png"/><Relationship Id="rId103" Type="http://schemas.openxmlformats.org/officeDocument/2006/relationships/image" Target="../media/image256.png"/><Relationship Id="rId20" Type="http://schemas.openxmlformats.org/officeDocument/2006/relationships/image" Target="../media/image173.png"/><Relationship Id="rId41" Type="http://schemas.openxmlformats.org/officeDocument/2006/relationships/image" Target="../media/image194.png"/><Relationship Id="rId54" Type="http://schemas.openxmlformats.org/officeDocument/2006/relationships/image" Target="../media/image207.png"/><Relationship Id="rId62" Type="http://schemas.openxmlformats.org/officeDocument/2006/relationships/image" Target="../media/image215.png"/><Relationship Id="rId70" Type="http://schemas.openxmlformats.org/officeDocument/2006/relationships/image" Target="../media/image223.png"/><Relationship Id="rId75" Type="http://schemas.openxmlformats.org/officeDocument/2006/relationships/image" Target="../media/image228.png"/><Relationship Id="rId83" Type="http://schemas.openxmlformats.org/officeDocument/2006/relationships/image" Target="../media/image236.png"/><Relationship Id="rId88" Type="http://schemas.openxmlformats.org/officeDocument/2006/relationships/image" Target="../media/image241.png"/><Relationship Id="rId91" Type="http://schemas.openxmlformats.org/officeDocument/2006/relationships/image" Target="../media/image244.png"/><Relationship Id="rId96" Type="http://schemas.openxmlformats.org/officeDocument/2006/relationships/image" Target="../media/image2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36" Type="http://schemas.openxmlformats.org/officeDocument/2006/relationships/image" Target="../media/image189.png"/><Relationship Id="rId49" Type="http://schemas.openxmlformats.org/officeDocument/2006/relationships/image" Target="../media/image202.png"/><Relationship Id="rId57" Type="http://schemas.openxmlformats.org/officeDocument/2006/relationships/image" Target="../media/image210.png"/><Relationship Id="rId106" Type="http://schemas.openxmlformats.org/officeDocument/2006/relationships/hyperlink" Target="http://las.loan2021@gmail.com" TargetMode="External"/><Relationship Id="rId10" Type="http://schemas.openxmlformats.org/officeDocument/2006/relationships/image" Target="../media/image163.png"/><Relationship Id="rId31" Type="http://schemas.openxmlformats.org/officeDocument/2006/relationships/image" Target="../media/image184.png"/><Relationship Id="rId44" Type="http://schemas.openxmlformats.org/officeDocument/2006/relationships/image" Target="../media/image197.png"/><Relationship Id="rId52" Type="http://schemas.openxmlformats.org/officeDocument/2006/relationships/image" Target="../media/image205.png"/><Relationship Id="rId60" Type="http://schemas.openxmlformats.org/officeDocument/2006/relationships/image" Target="../media/image213.png"/><Relationship Id="rId65" Type="http://schemas.openxmlformats.org/officeDocument/2006/relationships/image" Target="../media/image218.png"/><Relationship Id="rId73" Type="http://schemas.openxmlformats.org/officeDocument/2006/relationships/image" Target="../media/image226.png"/><Relationship Id="rId78" Type="http://schemas.openxmlformats.org/officeDocument/2006/relationships/image" Target="../media/image231.png"/><Relationship Id="rId81" Type="http://schemas.openxmlformats.org/officeDocument/2006/relationships/image" Target="../media/image234.png"/><Relationship Id="rId86" Type="http://schemas.openxmlformats.org/officeDocument/2006/relationships/image" Target="../media/image239.png"/><Relationship Id="rId94" Type="http://schemas.openxmlformats.org/officeDocument/2006/relationships/image" Target="../media/image247.png"/><Relationship Id="rId99" Type="http://schemas.openxmlformats.org/officeDocument/2006/relationships/image" Target="../media/image252.png"/><Relationship Id="rId101" Type="http://schemas.openxmlformats.org/officeDocument/2006/relationships/image" Target="../media/image254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9" Type="http://schemas.openxmlformats.org/officeDocument/2006/relationships/image" Target="../media/image192.jpeg"/><Relationship Id="rId34" Type="http://schemas.openxmlformats.org/officeDocument/2006/relationships/image" Target="../media/image187.png"/><Relationship Id="rId50" Type="http://schemas.openxmlformats.org/officeDocument/2006/relationships/image" Target="../media/image203.png"/><Relationship Id="rId55" Type="http://schemas.openxmlformats.org/officeDocument/2006/relationships/image" Target="../media/image208.png"/><Relationship Id="rId76" Type="http://schemas.openxmlformats.org/officeDocument/2006/relationships/image" Target="../media/image229.png"/><Relationship Id="rId97" Type="http://schemas.openxmlformats.org/officeDocument/2006/relationships/image" Target="../media/image250.png"/><Relationship Id="rId104" Type="http://schemas.openxmlformats.org/officeDocument/2006/relationships/image" Target="../media/image257.png"/><Relationship Id="rId7" Type="http://schemas.openxmlformats.org/officeDocument/2006/relationships/image" Target="../media/image160.png"/><Relationship Id="rId71" Type="http://schemas.openxmlformats.org/officeDocument/2006/relationships/image" Target="../media/image224.png"/><Relationship Id="rId92" Type="http://schemas.openxmlformats.org/officeDocument/2006/relationships/image" Target="../media/image245.png"/><Relationship Id="rId2" Type="http://schemas.openxmlformats.org/officeDocument/2006/relationships/image" Target="../media/image155.png"/><Relationship Id="rId29" Type="http://schemas.openxmlformats.org/officeDocument/2006/relationships/image" Target="../media/image182.png"/><Relationship Id="rId24" Type="http://schemas.openxmlformats.org/officeDocument/2006/relationships/image" Target="../media/image177.png"/><Relationship Id="rId40" Type="http://schemas.openxmlformats.org/officeDocument/2006/relationships/image" Target="../media/image193.png"/><Relationship Id="rId45" Type="http://schemas.openxmlformats.org/officeDocument/2006/relationships/image" Target="../media/image198.png"/><Relationship Id="rId66" Type="http://schemas.openxmlformats.org/officeDocument/2006/relationships/image" Target="../media/image219.png"/><Relationship Id="rId87" Type="http://schemas.openxmlformats.org/officeDocument/2006/relationships/image" Target="../media/image240.png"/><Relationship Id="rId61" Type="http://schemas.openxmlformats.org/officeDocument/2006/relationships/image" Target="../media/image214.png"/><Relationship Id="rId82" Type="http://schemas.openxmlformats.org/officeDocument/2006/relationships/image" Target="../media/image235.png"/><Relationship Id="rId19" Type="http://schemas.openxmlformats.org/officeDocument/2006/relationships/image" Target="../media/image172.png"/><Relationship Id="rId14" Type="http://schemas.openxmlformats.org/officeDocument/2006/relationships/image" Target="../media/image167.png"/><Relationship Id="rId30" Type="http://schemas.openxmlformats.org/officeDocument/2006/relationships/image" Target="../media/image183.png"/><Relationship Id="rId35" Type="http://schemas.openxmlformats.org/officeDocument/2006/relationships/image" Target="../media/image188.png"/><Relationship Id="rId56" Type="http://schemas.openxmlformats.org/officeDocument/2006/relationships/image" Target="../media/image209.png"/><Relationship Id="rId77" Type="http://schemas.openxmlformats.org/officeDocument/2006/relationships/image" Target="../media/image230.png"/><Relationship Id="rId100" Type="http://schemas.openxmlformats.org/officeDocument/2006/relationships/image" Target="../media/image253.png"/><Relationship Id="rId105" Type="http://schemas.openxmlformats.org/officeDocument/2006/relationships/hyperlink" Target="https://wa.me/5491124713204" TargetMode="External"/><Relationship Id="rId8" Type="http://schemas.openxmlformats.org/officeDocument/2006/relationships/image" Target="../media/image161.png"/><Relationship Id="rId51" Type="http://schemas.openxmlformats.org/officeDocument/2006/relationships/image" Target="../media/image204.png"/><Relationship Id="rId72" Type="http://schemas.openxmlformats.org/officeDocument/2006/relationships/image" Target="../media/image225.png"/><Relationship Id="rId93" Type="http://schemas.openxmlformats.org/officeDocument/2006/relationships/image" Target="../media/image246.png"/><Relationship Id="rId98" Type="http://schemas.openxmlformats.org/officeDocument/2006/relationships/image" Target="../media/image251.png"/><Relationship Id="rId3" Type="http://schemas.openxmlformats.org/officeDocument/2006/relationships/image" Target="../media/image156.png"/><Relationship Id="rId25" Type="http://schemas.openxmlformats.org/officeDocument/2006/relationships/image" Target="../media/image178.png"/><Relationship Id="rId46" Type="http://schemas.openxmlformats.org/officeDocument/2006/relationships/image" Target="../media/image199.png"/><Relationship Id="rId67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4392" y="372541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67"/>
                </a:lnTo>
                <a:lnTo>
                  <a:pt x="515880" y="261488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02051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04593" y="677502"/>
            <a:ext cx="871219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80" dirty="0">
                <a:solidFill>
                  <a:srgbClr val="59595C"/>
                </a:solidFill>
                <a:latin typeface="Cambria"/>
                <a:cs typeface="Cambria"/>
              </a:rPr>
              <a:t>Spazio</a:t>
            </a:r>
            <a:endParaRPr sz="2550">
              <a:latin typeface="Cambria"/>
              <a:cs typeface="Cambr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9999" y="1332001"/>
            <a:ext cx="6784893" cy="9000007"/>
            <a:chOff x="359999" y="1332001"/>
            <a:chExt cx="6784893" cy="9000007"/>
          </a:xfrm>
        </p:grpSpPr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5679" y="7432776"/>
              <a:ext cx="2189643" cy="20923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9" y="1332001"/>
              <a:ext cx="3420000" cy="90000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655" y="4096461"/>
              <a:ext cx="2889237" cy="21948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1353" y="4228439"/>
              <a:ext cx="284149" cy="74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2993" y="6291275"/>
              <a:ext cx="2769666" cy="15424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2993" y="7432776"/>
              <a:ext cx="2182329" cy="4009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2993" y="5729744"/>
              <a:ext cx="2769666" cy="56153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425550" y="1494245"/>
            <a:ext cx="3122298" cy="8826614"/>
            <a:chOff x="4437706" y="1617777"/>
            <a:chExt cx="3122298" cy="8826614"/>
          </a:xfrm>
        </p:grpSpPr>
        <p:pic>
          <p:nvPicPr>
            <p:cNvPr id="24" name="object 2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070" y="1617777"/>
              <a:ext cx="2904934" cy="23409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070" y="2177402"/>
              <a:ext cx="1823300" cy="17813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7706" y="2367889"/>
              <a:ext cx="1558086" cy="154581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903" y="9047239"/>
              <a:ext cx="2627059" cy="1397152"/>
            </a:xfrm>
            <a:prstGeom prst="rect">
              <a:avLst/>
            </a:prstGeom>
          </p:spPr>
        </p:pic>
      </p:grp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54338"/>
              </p:ext>
            </p:extLst>
          </p:nvPr>
        </p:nvGraphicFramePr>
        <p:xfrm>
          <a:off x="4491516" y="3980660"/>
          <a:ext cx="2586220" cy="407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859">
                <a:tc>
                  <a:txBody>
                    <a:bodyPr/>
                    <a:lstStyle/>
                    <a:p>
                      <a:pPr marR="5080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48119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s-AR" sz="900" dirty="0">
                          <a:latin typeface="Lucida Sans Unicode"/>
                          <a:cs typeface="Lucida Sans Unicode"/>
                        </a:rPr>
                        <a:t>Plato playo 19 x 19 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57"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48022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065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playo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22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1075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4700833" y="5802360"/>
            <a:ext cx="182498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1305" algn="l"/>
              </a:tabLst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48021</a:t>
            </a:r>
            <a:r>
              <a:rPr sz="900" spc="2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64841" y="7534463"/>
            <a:ext cx="183133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48027</a:t>
            </a:r>
            <a:r>
              <a:rPr sz="900" spc="4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56828" y="10181994"/>
            <a:ext cx="184658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48124</a:t>
            </a:r>
            <a:r>
              <a:rPr sz="900" spc="3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Fuente</a:t>
            </a:r>
            <a:r>
              <a:rPr sz="1350" spc="-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04028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5" name="Recortar rectángulo de esquina del mismo lado 34">
            <a:extLst>
              <a:ext uri="{FF2B5EF4-FFF2-40B4-BE49-F238E27FC236}">
                <a16:creationId xmlns:a16="http://schemas.microsoft.com/office/drawing/2014/main" id="{3FB12189-B21A-C10D-1B1E-BEFCA33E8F48}"/>
              </a:ext>
            </a:extLst>
          </p:cNvPr>
          <p:cNvSpPr/>
          <p:nvPr/>
        </p:nvSpPr>
        <p:spPr>
          <a:xfrm>
            <a:off x="0" y="-4572"/>
            <a:ext cx="5104028" cy="92570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294" y="5279136"/>
            <a:ext cx="1613650" cy="21208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08452" y="5278044"/>
            <a:ext cx="2442210" cy="2293620"/>
            <a:chOff x="4808452" y="5278044"/>
            <a:chExt cx="2442210" cy="229362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452" y="5278044"/>
              <a:ext cx="1565919" cy="1857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736" y="6037999"/>
              <a:ext cx="1234560" cy="153319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036248" y="3410496"/>
            <a:ext cx="1794510" cy="1199515"/>
            <a:chOff x="3036248" y="3410496"/>
            <a:chExt cx="1794510" cy="1199515"/>
          </a:xfrm>
        </p:grpSpPr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735" y="4140492"/>
              <a:ext cx="1146048" cy="469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6248" y="3410496"/>
              <a:ext cx="1794203" cy="106401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83" y="3207855"/>
            <a:ext cx="2028155" cy="14366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874" y="1293621"/>
            <a:ext cx="1904453" cy="12595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8" y="1289761"/>
            <a:ext cx="1850577" cy="127177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56" y="1192441"/>
            <a:ext cx="1566045" cy="141777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6" y="3118472"/>
            <a:ext cx="2091905" cy="15609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676" y="8533816"/>
            <a:ext cx="1892268" cy="136893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52" y="8371865"/>
            <a:ext cx="1906596" cy="156339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733192" y="8152573"/>
            <a:ext cx="2025014" cy="1714500"/>
            <a:chOff x="2733192" y="8152573"/>
            <a:chExt cx="2025014" cy="1714500"/>
          </a:xfrm>
        </p:grpSpPr>
        <p:pic>
          <p:nvPicPr>
            <p:cNvPr id="17" name="object 1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198" y="8986812"/>
              <a:ext cx="1728986" cy="8107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3192" y="8152573"/>
              <a:ext cx="2024503" cy="17145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21557" y="9914394"/>
            <a:ext cx="6269355" cy="44640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6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90503</a:t>
            </a:r>
            <a:r>
              <a:rPr sz="900" spc="4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combinados:</a:t>
            </a:r>
            <a:r>
              <a:rPr sz="900" spc="22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12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90703</a:t>
            </a:r>
            <a:r>
              <a:rPr sz="900" spc="4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cuero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:</a:t>
            </a:r>
            <a:r>
              <a:rPr sz="900" spc="81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1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96003</a:t>
            </a:r>
            <a:r>
              <a:rPr sz="9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combinados:</a:t>
            </a:r>
            <a:r>
              <a:rPr sz="900" spc="25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Ø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Ø 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15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66" y="5918869"/>
            <a:ext cx="1293063" cy="16891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786" y="5828301"/>
            <a:ext cx="1472513" cy="19304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998" y="6337437"/>
            <a:ext cx="995152" cy="1235750"/>
          </a:xfrm>
          <a:prstGeom prst="rect">
            <a:avLst/>
          </a:prstGeom>
        </p:spPr>
      </p:pic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28772"/>
              </p:ext>
            </p:extLst>
          </p:nvPr>
        </p:nvGraphicFramePr>
        <p:xfrm>
          <a:off x="430980" y="4655185"/>
          <a:ext cx="6327139" cy="462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940"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92003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125"/>
                        </a:lnSpc>
                      </a:pPr>
                      <a:r>
                        <a:rPr sz="10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canastos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rectang.: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985"/>
                        </a:lnSpc>
                        <a:spcBef>
                          <a:spcPts val="135"/>
                        </a:spcBef>
                      </a:pP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36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85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ts val="1120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R="33655" algn="ctr">
                        <a:lnSpc>
                          <a:spcPts val="1000"/>
                        </a:lnSpc>
                        <a:spcBef>
                          <a:spcPts val="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90103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90"/>
                        </a:lnSpc>
                      </a:pPr>
                      <a:r>
                        <a:rPr sz="10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canastos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asas: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000"/>
                        </a:lnSpc>
                        <a:spcBef>
                          <a:spcPts val="95"/>
                        </a:spcBef>
                      </a:pPr>
                      <a:r>
                        <a:rPr sz="85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85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ts val="1090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 marR="15875" algn="ctr">
                        <a:lnSpc>
                          <a:spcPts val="1065"/>
                        </a:lnSpc>
                        <a:spcBef>
                          <a:spcPts val="7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93003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120"/>
                        </a:lnSpc>
                      </a:pPr>
                      <a:r>
                        <a:rPr sz="10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canastos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ovaladas: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Alto</a:t>
                      </a:r>
                      <a:r>
                        <a:rPr sz="85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8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8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85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ts val="1135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399281" y="2610498"/>
            <a:ext cx="2080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94003</a:t>
            </a:r>
            <a:r>
              <a:rPr sz="1350" spc="7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redondos: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7109" y="2766244"/>
            <a:ext cx="1903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90203</a:t>
            </a:r>
            <a:r>
              <a:rPr sz="900" spc="12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1500" spc="-14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44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500" spc="-15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6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1500" spc="-14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1500" spc="-15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rectos:</a:t>
            </a:r>
            <a:endParaRPr sz="1500" baseline="2777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34493" y="2629458"/>
            <a:ext cx="3569335" cy="464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835">
              <a:lnSpc>
                <a:spcPct val="112799"/>
              </a:lnSpc>
              <a:spcBef>
                <a:spcPts val="100"/>
              </a:spcBef>
            </a:pP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26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85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85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4709" y="2913462"/>
            <a:ext cx="2132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90303</a:t>
            </a:r>
            <a:r>
              <a:rPr sz="900" spc="4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10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10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10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cuadradas: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9159" y="7752936"/>
            <a:ext cx="6132195" cy="32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9800"/>
              </a:lnSpc>
              <a:spcBef>
                <a:spcPts val="100"/>
              </a:spcBef>
              <a:tabLst>
                <a:tab pos="5840730" algn="l"/>
              </a:tabLst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98006</a:t>
            </a:r>
            <a:r>
              <a:rPr sz="1350" spc="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combinados: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99003</a:t>
            </a:r>
            <a:r>
              <a:rPr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canastos:</a:t>
            </a:r>
            <a:r>
              <a:rPr sz="900" spc="2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1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,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25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512515" y="792247"/>
            <a:ext cx="45942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sets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canastos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yute</a:t>
            </a:r>
            <a:r>
              <a:rPr sz="1700" spc="-13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fibra</a:t>
            </a:r>
            <a:r>
              <a:rPr sz="1700" spc="-13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natural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32" name="Recortar rectángulo de esquina del mismo lado 31">
            <a:extLst>
              <a:ext uri="{FF2B5EF4-FFF2-40B4-BE49-F238E27FC236}">
                <a16:creationId xmlns:a16="http://schemas.microsoft.com/office/drawing/2014/main" id="{30B2D0DF-F2FB-40E0-39D0-9A37D95AF12E}"/>
              </a:ext>
            </a:extLst>
          </p:cNvPr>
          <p:cNvSpPr/>
          <p:nvPr/>
        </p:nvSpPr>
        <p:spPr>
          <a:xfrm>
            <a:off x="0" y="-19589"/>
            <a:ext cx="7556500" cy="800191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76" y="8209754"/>
            <a:ext cx="1563510" cy="18585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23" y="1323785"/>
            <a:ext cx="846869" cy="7646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28" y="3146196"/>
            <a:ext cx="1668716" cy="86834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733799" y="6512141"/>
            <a:ext cx="3241040" cy="1079500"/>
            <a:chOff x="3733799" y="6512141"/>
            <a:chExt cx="3241040" cy="1079500"/>
          </a:xfrm>
        </p:grpSpPr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7737" y="6512141"/>
              <a:ext cx="2076919" cy="1070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799" y="6822567"/>
              <a:ext cx="1486105" cy="76855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53415" y="6696938"/>
            <a:ext cx="2880360" cy="1122045"/>
            <a:chOff x="453415" y="6696938"/>
            <a:chExt cx="2880360" cy="1122045"/>
          </a:xfrm>
        </p:grpSpPr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415" y="6696938"/>
              <a:ext cx="2879819" cy="11216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25" y="6732117"/>
              <a:ext cx="2418728" cy="9420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64" y="6732358"/>
              <a:ext cx="2117576" cy="82480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262085" y="4942573"/>
            <a:ext cx="2355850" cy="866775"/>
            <a:chOff x="2262085" y="4942573"/>
            <a:chExt cx="2355850" cy="866775"/>
          </a:xfrm>
        </p:grpSpPr>
        <p:pic>
          <p:nvPicPr>
            <p:cNvPr id="13" name="object 1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2085" y="4942573"/>
              <a:ext cx="2355697" cy="8663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8207" y="5017833"/>
              <a:ext cx="1934997" cy="71162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8" y="3237763"/>
            <a:ext cx="1560713" cy="5892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106" y="1415224"/>
            <a:ext cx="1298234" cy="6569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06" y="9012974"/>
            <a:ext cx="1650561" cy="798072"/>
          </a:xfrm>
          <a:prstGeom prst="rect">
            <a:avLst/>
          </a:prstGeom>
        </p:spPr>
      </p:pic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79011"/>
              </p:ext>
            </p:extLst>
          </p:nvPr>
        </p:nvGraphicFramePr>
        <p:xfrm>
          <a:off x="433650" y="10059761"/>
          <a:ext cx="6485255" cy="287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1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4780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55722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ts val="104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rect.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plana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22,5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12,5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04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944"/>
                        </a:lnSpc>
                        <a:spcBef>
                          <a:spcPts val="9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64399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Joyero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c/espejo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13,5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ts val="1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7620" algn="ctr">
                        <a:lnSpc>
                          <a:spcPts val="925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59400</a:t>
                      </a: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02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Espejo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tocador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02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63407</a:t>
                      </a: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01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Joyero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c/espejo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3,5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ts val="100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97025"/>
              </p:ext>
            </p:extLst>
          </p:nvPr>
        </p:nvGraphicFramePr>
        <p:xfrm>
          <a:off x="4306032" y="7750083"/>
          <a:ext cx="1951990" cy="299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9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25222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7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25332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1065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00" spc="2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ts val="108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471293" y="4173263"/>
            <a:ext cx="2973705" cy="3206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2687320" algn="l"/>
              </a:tabLst>
            </a:pP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63623</a:t>
            </a:r>
            <a:r>
              <a:rPr sz="1200" spc="32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3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24130">
              <a:lnSpc>
                <a:spcPct val="100000"/>
              </a:lnSpc>
              <a:spcBef>
                <a:spcPts val="140"/>
              </a:spcBef>
            </a:pP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63423</a:t>
            </a:r>
            <a:r>
              <a:rPr sz="1200" spc="15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1350" spc="4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54141" y="4147238"/>
            <a:ext cx="3011805" cy="483466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726690" algn="l"/>
              </a:tabLst>
            </a:pP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67303</a:t>
            </a:r>
            <a:r>
              <a:rPr sz="1200" spc="23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1350" spc="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20955">
              <a:lnSpc>
                <a:spcPct val="100000"/>
              </a:lnSpc>
              <a:spcBef>
                <a:spcPts val="229"/>
              </a:spcBef>
              <a:tabLst>
                <a:tab pos="2726690" algn="l"/>
              </a:tabLst>
            </a:pPr>
            <a:r>
              <a:rPr sz="1200" spc="-15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67223</a:t>
            </a:r>
            <a:r>
              <a:rPr sz="1200" spc="209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1350" spc="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26468"/>
              </p:ext>
            </p:extLst>
          </p:nvPr>
        </p:nvGraphicFramePr>
        <p:xfrm>
          <a:off x="447467" y="5956300"/>
          <a:ext cx="5858510" cy="438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5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8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67676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ts val="1045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1350" spc="6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</a:t>
                      </a:r>
                      <a:r>
                        <a:rPr sz="1350" spc="89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7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</a:t>
                      </a:r>
                      <a:r>
                        <a:rPr sz="1350" spc="2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7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1350" spc="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6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1350" spc="-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035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27021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7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Servilletero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63535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035"/>
                        </a:lnSpc>
                      </a:pPr>
                      <a:r>
                        <a:rPr sz="1350" baseline="-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1350" spc="179" baseline="-61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</a:t>
                      </a: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x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03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64040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ts val="102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oval</a:t>
                      </a:r>
                      <a:r>
                        <a:rPr sz="900" spc="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40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019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4405956" y="2217150"/>
            <a:ext cx="2435225" cy="31931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29"/>
              </a:spcBef>
              <a:tabLst>
                <a:tab pos="2149475" algn="l"/>
              </a:tabLst>
            </a:pPr>
            <a:r>
              <a:rPr sz="1200" spc="-3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17014</a:t>
            </a:r>
            <a:r>
              <a:rPr sz="1200" spc="6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13,5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23712</a:t>
            </a:r>
            <a:r>
              <a:rPr sz="8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12.5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12.5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6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365164"/>
              </p:ext>
            </p:extLst>
          </p:nvPr>
        </p:nvGraphicFramePr>
        <p:xfrm>
          <a:off x="461996" y="7995503"/>
          <a:ext cx="2781300" cy="418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  <a:spcBef>
                          <a:spcPts val="5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23725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ts val="98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rect.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x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14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x 3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ts val="98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85">
                <a:tc>
                  <a:txBody>
                    <a:bodyPr/>
                    <a:lstStyle/>
                    <a:p>
                      <a:pPr algn="ctr">
                        <a:lnSpc>
                          <a:spcPts val="944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23729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ts val="96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rect.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ts val="96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23735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rect.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17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3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610" algn="ctr">
                        <a:lnSpc>
                          <a:spcPts val="99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" name="object 25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772" y="8645956"/>
            <a:ext cx="1033203" cy="122830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12" y="5021415"/>
            <a:ext cx="1689003" cy="89359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244598" y="2393287"/>
            <a:ext cx="1294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3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5602" y="2230866"/>
            <a:ext cx="1678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16010</a:t>
            </a:r>
            <a:r>
              <a:rPr sz="800" spc="12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2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277" y="1279220"/>
            <a:ext cx="1139894" cy="84451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591" y="4765306"/>
            <a:ext cx="2544472" cy="102586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617" y="1295539"/>
            <a:ext cx="1062019" cy="85728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320" y="1310805"/>
            <a:ext cx="912529" cy="75562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709" y="2949600"/>
            <a:ext cx="1746827" cy="105620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020" y="2809024"/>
            <a:ext cx="1742525" cy="119035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390" y="8307540"/>
            <a:ext cx="1321642" cy="165124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865602" y="2396159"/>
            <a:ext cx="3067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16012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7502" y="2235627"/>
            <a:ext cx="2653665" cy="48069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343150">
              <a:lnSpc>
                <a:spcPct val="100000"/>
              </a:lnSpc>
              <a:spcBef>
                <a:spcPts val="204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2343150">
              <a:lnSpc>
                <a:spcPct val="100000"/>
              </a:lnSpc>
              <a:spcBef>
                <a:spcPts val="105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2343150" algn="l"/>
              </a:tabLst>
            </a:pP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50414</a:t>
            </a:r>
            <a:r>
              <a:rPr sz="1200" spc="54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2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22771" y="792235"/>
            <a:ext cx="45789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Bandejas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accesorios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 madera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fresno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0" name="Recortar rectángulo de esquina del mismo lado 39">
            <a:extLst>
              <a:ext uri="{FF2B5EF4-FFF2-40B4-BE49-F238E27FC236}">
                <a16:creationId xmlns:a16="http://schemas.microsoft.com/office/drawing/2014/main" id="{F9A7A6FB-7054-B978-CE16-B240256A07D7}"/>
              </a:ext>
            </a:extLst>
          </p:cNvPr>
          <p:cNvSpPr/>
          <p:nvPr/>
        </p:nvSpPr>
        <p:spPr>
          <a:xfrm>
            <a:off x="-2541" y="-21709"/>
            <a:ext cx="7556500" cy="76467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4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5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290" y="311536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60"/>
                </a:lnTo>
                <a:lnTo>
                  <a:pt x="1420425" y="307060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6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67"/>
                </a:lnTo>
                <a:lnTo>
                  <a:pt x="515880" y="261488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6" y="145745"/>
                </a:lnTo>
                <a:lnTo>
                  <a:pt x="871372" y="142257"/>
                </a:lnTo>
                <a:lnTo>
                  <a:pt x="865646" y="132133"/>
                </a:lnTo>
                <a:lnTo>
                  <a:pt x="853960" y="128398"/>
                </a:lnTo>
                <a:lnTo>
                  <a:pt x="855208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919" y="6803085"/>
            <a:ext cx="2901003" cy="8640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117" y="3078569"/>
            <a:ext cx="2402044" cy="1143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98" y="6724116"/>
            <a:ext cx="2831699" cy="8241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72" y="7915491"/>
            <a:ext cx="1782484" cy="2235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106" y="4734153"/>
            <a:ext cx="2552373" cy="13109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204" y="3013519"/>
            <a:ext cx="1912142" cy="1099594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15721"/>
              </p:ext>
            </p:extLst>
          </p:nvPr>
        </p:nvGraphicFramePr>
        <p:xfrm>
          <a:off x="590434" y="6235096"/>
          <a:ext cx="6253478" cy="478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1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38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20844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2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44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4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55733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33,5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20850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7366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50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36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4.5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55739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39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27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55332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65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2.2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075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94521"/>
              </p:ext>
            </p:extLst>
          </p:nvPr>
        </p:nvGraphicFramePr>
        <p:xfrm>
          <a:off x="599813" y="4348174"/>
          <a:ext cx="6264274" cy="33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08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64235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35x28x4,5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r>
                        <a:rPr sz="1200" baseline="34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61000</a:t>
                      </a:r>
                      <a:r>
                        <a:rPr sz="1200" spc="322" baseline="3472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plana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34x2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64242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65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45x36x6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75"/>
                        </a:lnSpc>
                        <a:spcBef>
                          <a:spcPts val="10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61038</a:t>
                      </a:r>
                      <a:r>
                        <a:rPr sz="800" spc="20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plana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38x2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ts val="1065"/>
                        </a:lnSpc>
                        <a:spcBef>
                          <a:spcPts val="114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184210" y="7823968"/>
            <a:ext cx="25380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2345" algn="l"/>
              </a:tabLst>
            </a:pP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52601</a:t>
            </a:r>
            <a:r>
              <a:rPr sz="1200" spc="375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2,8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4287" y="10198606"/>
            <a:ext cx="30613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7810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22955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cama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57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25,5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1004"/>
              </p:ext>
            </p:extLst>
          </p:nvPr>
        </p:nvGraphicFramePr>
        <p:xfrm>
          <a:off x="475150" y="2250141"/>
          <a:ext cx="6390639" cy="511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1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0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53740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13081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40x31x4,5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63030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2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30x5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53745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13664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45x36x4,5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63035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2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35x5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53755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55x40x5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1065"/>
                        </a:lnSpc>
                        <a:spcBef>
                          <a:spcPts val="16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63040</a:t>
                      </a:r>
                      <a:endParaRPr sz="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</a:t>
                      </a:r>
                      <a:r>
                        <a:rPr sz="900" spc="2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40x5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812" y="776960"/>
            <a:ext cx="2333964" cy="136366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1" y="905421"/>
            <a:ext cx="3098344" cy="123475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04099" y="7590239"/>
            <a:ext cx="28003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8245" algn="l"/>
              </a:tabLst>
            </a:pP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67655</a:t>
            </a:r>
            <a:r>
              <a:rPr sz="1200" spc="42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Mad</a:t>
            </a:r>
            <a:r>
              <a:rPr sz="900" spc="40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Bandeja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oval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 55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20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1,5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4" y="4801336"/>
            <a:ext cx="2894412" cy="12885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58254" y="10200248"/>
            <a:ext cx="28682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04770" algn="l"/>
              </a:tabLst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69803</a:t>
            </a:r>
            <a:r>
              <a:rPr sz="1350" spc="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Mesa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75" y="8616963"/>
            <a:ext cx="2946871" cy="14583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94" y="3074886"/>
            <a:ext cx="3191895" cy="1136095"/>
          </a:xfrm>
          <a:prstGeom prst="rect">
            <a:avLst/>
          </a:prstGeom>
        </p:spPr>
      </p:pic>
      <p:sp>
        <p:nvSpPr>
          <p:cNvPr id="21" name="Recortar rectángulo de esquina del mismo lado 20">
            <a:extLst>
              <a:ext uri="{FF2B5EF4-FFF2-40B4-BE49-F238E27FC236}">
                <a16:creationId xmlns:a16="http://schemas.microsoft.com/office/drawing/2014/main" id="{8C9803E0-C818-E03C-1D08-89BBA89EF557}"/>
              </a:ext>
            </a:extLst>
          </p:cNvPr>
          <p:cNvSpPr/>
          <p:nvPr/>
        </p:nvSpPr>
        <p:spPr>
          <a:xfrm>
            <a:off x="19050" y="7624"/>
            <a:ext cx="7556500" cy="68833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64" y="3484892"/>
            <a:ext cx="1689139" cy="89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08" y="3647351"/>
            <a:ext cx="1584437" cy="6542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551" y="7927213"/>
            <a:ext cx="3522547" cy="27444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19" y="7126541"/>
            <a:ext cx="3314395" cy="10491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601" y="7117143"/>
            <a:ext cx="3484451" cy="11137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86" y="1552295"/>
            <a:ext cx="834313" cy="8292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18" y="8844051"/>
            <a:ext cx="1956061" cy="10647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255" y="1620316"/>
            <a:ext cx="1757112" cy="7650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418" y="3152838"/>
            <a:ext cx="1692067" cy="12392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137" y="3346526"/>
            <a:ext cx="1761324" cy="104293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886" y="1503959"/>
            <a:ext cx="934137" cy="8617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39" y="1519250"/>
            <a:ext cx="1133276" cy="89187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752" y="1546631"/>
            <a:ext cx="1104692" cy="8946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58" y="5658142"/>
            <a:ext cx="1935160" cy="71473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57" y="5531447"/>
            <a:ext cx="2310750" cy="7812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270" y="5387784"/>
            <a:ext cx="2482961" cy="86697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697012" y="792247"/>
            <a:ext cx="40544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Bandejas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accesorios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madera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fresno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98132" y="2492003"/>
            <a:ext cx="2743200" cy="3276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204"/>
              </a:spcBef>
              <a:tabLst>
                <a:tab pos="2432050" algn="l"/>
              </a:tabLst>
            </a:pPr>
            <a:r>
              <a:rPr sz="1350" spc="-9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17014</a:t>
            </a:r>
            <a:r>
              <a:rPr sz="1350" spc="18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13,5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1350" baseline="3086" dirty="0">
              <a:latin typeface="Lucida Sans Unicode"/>
              <a:cs typeface="Lucida Sans Unicode"/>
            </a:endParaRPr>
          </a:p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2426970" algn="l"/>
              </a:tabLst>
            </a:pPr>
            <a:r>
              <a:rPr lang="es-AR"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55722</a:t>
            </a:r>
            <a:r>
              <a:rPr lang="es-AR" sz="1350" spc="3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1350" baseline="6172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lang="es-AR" sz="1350" spc="5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lang="es-AR"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plana</a:t>
            </a:r>
            <a:r>
              <a:rPr lang="es-AR"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22,5x12,5</a:t>
            </a:r>
            <a:r>
              <a:rPr lang="es-AR"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900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5209" y="6476318"/>
            <a:ext cx="2239010" cy="3492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29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67676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31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19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55336" y="6490902"/>
            <a:ext cx="2285365" cy="31995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35"/>
              </a:spcBef>
            </a:pP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63535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R="12700" algn="r">
              <a:lnSpc>
                <a:spcPct val="100000"/>
              </a:lnSpc>
              <a:spcBef>
                <a:spcPts val="13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57935" y="6478146"/>
            <a:ext cx="2351405" cy="3473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64040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-20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4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40 x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R="33020" algn="r">
              <a:lnSpc>
                <a:spcPct val="100000"/>
              </a:lnSpc>
              <a:spcBef>
                <a:spcPts val="19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4921" y="2482219"/>
            <a:ext cx="2137410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204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16010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4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38735">
              <a:lnSpc>
                <a:spcPct val="100000"/>
              </a:lnSpc>
              <a:spcBef>
                <a:spcPts val="105"/>
              </a:spcBef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16012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50414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2314" y="10094918"/>
            <a:ext cx="21494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27021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1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Servilletero</a:t>
            </a:r>
            <a:r>
              <a:rPr sz="900" spc="1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99402" y="8371617"/>
            <a:ext cx="2064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52601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6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55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2,8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9516" y="8367045"/>
            <a:ext cx="23202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67655</a:t>
            </a:r>
            <a:r>
              <a:rPr sz="90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Neg</a:t>
            </a:r>
            <a:r>
              <a:rPr sz="900" spc="40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Bandeja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oval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55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20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21F1F"/>
                </a:solidFill>
                <a:latin typeface="Lucida Sans Unicode"/>
                <a:cs typeface="Lucida Sans Unicode"/>
              </a:rPr>
              <a:t>1,5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8836" y="4460042"/>
            <a:ext cx="3107055" cy="3543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15"/>
              </a:spcBef>
              <a:tabLst>
                <a:tab pos="279209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63623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Neg Bandeja</a:t>
            </a:r>
            <a:r>
              <a:rPr sz="1350" spc="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4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6172" dirty="0">
              <a:latin typeface="Lucida Sans Unicode"/>
              <a:cs typeface="Lucida Sans Unicode"/>
            </a:endParaRPr>
          </a:p>
          <a:p>
            <a:pPr marL="50800">
              <a:lnSpc>
                <a:spcPct val="100000"/>
              </a:lnSpc>
              <a:spcBef>
                <a:spcPts val="210"/>
              </a:spcBef>
              <a:tabLst>
                <a:tab pos="2796540" algn="l"/>
              </a:tabLst>
            </a:pP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63423</a:t>
            </a:r>
            <a:r>
              <a:rPr sz="1350" spc="26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9259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15" baseline="925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87719" y="4459471"/>
            <a:ext cx="3184525" cy="48282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898775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67303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3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20955">
              <a:lnSpc>
                <a:spcPct val="100000"/>
              </a:lnSpc>
              <a:spcBef>
                <a:spcPts val="229"/>
              </a:spcBef>
              <a:tabLst>
                <a:tab pos="2898775" algn="l"/>
              </a:tabLst>
            </a:pP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67223</a:t>
            </a:r>
            <a:r>
              <a:rPr sz="1350" spc="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4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4" name="Recortar rectángulo de esquina del mismo lado 33">
            <a:extLst>
              <a:ext uri="{FF2B5EF4-FFF2-40B4-BE49-F238E27FC236}">
                <a16:creationId xmlns:a16="http://schemas.microsoft.com/office/drawing/2014/main" id="{3AC7C47B-BCA5-1104-9C56-B52C0805481B}"/>
              </a:ext>
            </a:extLst>
          </p:cNvPr>
          <p:cNvSpPr/>
          <p:nvPr/>
        </p:nvSpPr>
        <p:spPr>
          <a:xfrm>
            <a:off x="34887" y="-21619"/>
            <a:ext cx="7556500" cy="798166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8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9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3979" y="37171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19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04" y="268139"/>
                </a:lnTo>
                <a:lnTo>
                  <a:pt x="521132" y="267720"/>
                </a:lnTo>
                <a:lnTo>
                  <a:pt x="515696" y="265441"/>
                </a:lnTo>
                <a:lnTo>
                  <a:pt x="515797" y="263272"/>
                </a:lnTo>
                <a:lnTo>
                  <a:pt x="515879" y="261494"/>
                </a:lnTo>
                <a:lnTo>
                  <a:pt x="515983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19" y="145745"/>
                </a:lnTo>
                <a:lnTo>
                  <a:pt x="871365" y="142265"/>
                </a:lnTo>
                <a:lnTo>
                  <a:pt x="865636" y="132143"/>
                </a:lnTo>
                <a:lnTo>
                  <a:pt x="853930" y="128398"/>
                </a:lnTo>
                <a:lnTo>
                  <a:pt x="854941" y="128398"/>
                </a:lnTo>
                <a:lnTo>
                  <a:pt x="83363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691" y="8137321"/>
            <a:ext cx="3458488" cy="17138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29" y="7541603"/>
            <a:ext cx="1985018" cy="25015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7" y="5508333"/>
            <a:ext cx="3152303" cy="117125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07592" y="5480215"/>
            <a:ext cx="2437130" cy="1215390"/>
            <a:chOff x="4507592" y="5480215"/>
            <a:chExt cx="2437130" cy="1215390"/>
          </a:xfrm>
        </p:grpSpPr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592" y="5521998"/>
              <a:ext cx="2437123" cy="11729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774" y="5480215"/>
              <a:ext cx="2254410" cy="110354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40" y="3406775"/>
            <a:ext cx="2777680" cy="142345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869" y="3287788"/>
            <a:ext cx="2989986" cy="15322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85" y="873938"/>
            <a:ext cx="2238090" cy="13759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50" y="887679"/>
            <a:ext cx="3275578" cy="138643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25860" y="6829589"/>
            <a:ext cx="647700" cy="52387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33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55733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  <a:p>
            <a:pPr marL="13970">
              <a:lnSpc>
                <a:spcPct val="100000"/>
              </a:lnSpc>
              <a:spcBef>
                <a:spcPts val="23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55739</a:t>
            </a:r>
            <a:r>
              <a:rPr sz="90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55332</a:t>
            </a:r>
            <a:r>
              <a:rPr sz="90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7436" y="6823874"/>
            <a:ext cx="1438275" cy="5295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33,5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39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20955">
              <a:lnSpc>
                <a:spcPct val="100000"/>
              </a:lnSpc>
              <a:spcBef>
                <a:spcPts val="21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32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24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2.2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6091" y="6874051"/>
            <a:ext cx="2503170" cy="508473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  <a:tabLst>
                <a:tab pos="2217420" algn="l"/>
              </a:tabLst>
            </a:pP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61000</a:t>
            </a:r>
            <a:r>
              <a:rPr sz="1350" spc="-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6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plana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34x2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217420" algn="l"/>
              </a:tabLst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61038</a:t>
            </a:r>
            <a:r>
              <a:rPr sz="90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spc="6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plana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38x2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3661" y="10191608"/>
            <a:ext cx="30346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71140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22955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cama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57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25,5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46257"/>
              </p:ext>
            </p:extLst>
          </p:nvPr>
        </p:nvGraphicFramePr>
        <p:xfrm>
          <a:off x="439957" y="2464027"/>
          <a:ext cx="6322693" cy="512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53740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4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40x31x4,5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874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63030</a:t>
                      </a:r>
                      <a:r>
                        <a:rPr sz="900" spc="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1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30x5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80"/>
                        </a:lnSpc>
                        <a:spcBef>
                          <a:spcPts val="7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53745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4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45x36x4,5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123825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63035</a:t>
                      </a:r>
                      <a:r>
                        <a:rPr sz="900" spc="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1350" spc="254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1350" spc="-89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35x5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73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53755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2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55x40x5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63040</a:t>
                      </a:r>
                      <a:r>
                        <a:rPr sz="1350" spc="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1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Bandeja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40x5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18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34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401971" y="5027649"/>
            <a:ext cx="2333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64235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c/asas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35x28x4,5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1001" y="5022620"/>
            <a:ext cx="28273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2887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64242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1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c/asas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45x36x6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7628" y="10192980"/>
            <a:ext cx="28155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206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69803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Mesa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cuadrada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3" name="Recortar rectángulo de esquina del mismo lado 22">
            <a:extLst>
              <a:ext uri="{FF2B5EF4-FFF2-40B4-BE49-F238E27FC236}">
                <a16:creationId xmlns:a16="http://schemas.microsoft.com/office/drawing/2014/main" id="{B5B3DA12-9386-E89E-618B-8B6EDC130A58}"/>
              </a:ext>
            </a:extLst>
          </p:cNvPr>
          <p:cNvSpPr/>
          <p:nvPr/>
        </p:nvSpPr>
        <p:spPr>
          <a:xfrm>
            <a:off x="0" y="-38023"/>
            <a:ext cx="7556500" cy="81318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1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2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4112" y="4283886"/>
            <a:ext cx="2933065" cy="4135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  <a:tabLst>
                <a:tab pos="2622550" algn="l"/>
              </a:tabLst>
            </a:pPr>
            <a:r>
              <a:rPr sz="1200" spc="-3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63623</a:t>
            </a:r>
            <a:r>
              <a:rPr sz="1200" spc="-52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202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44450">
              <a:lnSpc>
                <a:spcPct val="100000"/>
              </a:lnSpc>
              <a:spcBef>
                <a:spcPts val="225"/>
              </a:spcBef>
            </a:pPr>
            <a:r>
              <a:rPr sz="1200" spc="-15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63423</a:t>
            </a:r>
            <a:r>
              <a:rPr sz="1200" spc="-6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622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rectangular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301" y="6178937"/>
            <a:ext cx="4406265" cy="3956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R="14604" algn="r">
              <a:lnSpc>
                <a:spcPct val="100000"/>
              </a:lnSpc>
              <a:spcBef>
                <a:spcPts val="475"/>
              </a:spcBef>
              <a:tabLst>
                <a:tab pos="2231390" algn="l"/>
              </a:tabLst>
            </a:pPr>
            <a:r>
              <a:rPr sz="1200" spc="-5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67676</a:t>
            </a:r>
            <a:r>
              <a:rPr sz="1200" spc="-6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24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31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63535</a:t>
            </a:r>
            <a:r>
              <a:rPr sz="8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8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380"/>
              </a:spcBef>
              <a:tabLst>
                <a:tab pos="229552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6884" y="8182499"/>
            <a:ext cx="2390140" cy="352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100"/>
              </a:spcBef>
              <a:tabLst>
                <a:tab pos="205740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plana</a:t>
            </a:r>
            <a:r>
              <a:rPr sz="90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22.5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12.5</a:t>
            </a:r>
            <a:r>
              <a:rPr sz="9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Servilletero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cuadrado</a:t>
            </a:r>
            <a:r>
              <a:rPr sz="900" spc="-8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21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4702" y="10070013"/>
            <a:ext cx="39077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847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rect.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1200" spc="-5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23729</a:t>
            </a:r>
            <a:r>
              <a:rPr sz="1200" spc="-44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675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rect.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29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3cm</a:t>
            </a:r>
            <a:endParaRPr sz="900" dirty="0">
              <a:latin typeface="Lucida Sans Unicode"/>
              <a:cs typeface="Lucida Sans Unicode"/>
            </a:endParaRPr>
          </a:p>
          <a:p>
            <a:pPr marL="1313815">
              <a:lnSpc>
                <a:spcPct val="100000"/>
              </a:lnSpc>
              <a:spcBef>
                <a:spcPts val="25"/>
              </a:spcBef>
              <a:tabLst>
                <a:tab pos="362267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6270" y="10070013"/>
            <a:ext cx="22491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2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23735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45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rect.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x 3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R="30480" algn="r">
              <a:lnSpc>
                <a:spcPct val="100000"/>
              </a:lnSpc>
              <a:spcBef>
                <a:spcPts val="2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6922" y="6175048"/>
            <a:ext cx="2265045" cy="3994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R="31115" algn="r">
              <a:lnSpc>
                <a:spcPct val="100000"/>
              </a:lnSpc>
              <a:spcBef>
                <a:spcPts val="490"/>
              </a:spcBef>
            </a:pP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64040</a:t>
            </a:r>
            <a:r>
              <a:rPr sz="1200" spc="-6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33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1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40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R="30480" algn="r">
              <a:lnSpc>
                <a:spcPct val="100000"/>
              </a:lnSpc>
              <a:spcBef>
                <a:spcPts val="390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1255" y="4285227"/>
            <a:ext cx="3006725" cy="48154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315"/>
              </a:spcBef>
              <a:tabLst>
                <a:tab pos="2694305" algn="l"/>
              </a:tabLst>
            </a:pPr>
            <a:r>
              <a:rPr sz="1200" spc="-3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67303</a:t>
            </a:r>
            <a:r>
              <a:rPr sz="1200" spc="-6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45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23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38100">
              <a:lnSpc>
                <a:spcPct val="100000"/>
              </a:lnSpc>
              <a:spcBef>
                <a:spcPts val="210"/>
              </a:spcBef>
              <a:tabLst>
                <a:tab pos="2694305" algn="l"/>
              </a:tabLst>
            </a:pPr>
            <a:r>
              <a:rPr sz="8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67223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800" spc="40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Contenedor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multiuso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3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76441" y="2450607"/>
            <a:ext cx="2426970" cy="32321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90"/>
              </a:spcBef>
              <a:tabLst>
                <a:tab pos="2141855" algn="l"/>
              </a:tabLst>
            </a:pPr>
            <a:r>
              <a:rPr sz="1200" spc="-104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17014</a:t>
            </a:r>
            <a:r>
              <a:rPr sz="1200" spc="-44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727" baseline="694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13,5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141855" algn="l"/>
              </a:tabLst>
            </a:pPr>
            <a:r>
              <a:rPr sz="8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23712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800" spc="4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12.5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12.5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47" y="1577251"/>
            <a:ext cx="867555" cy="72558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998" y="1538783"/>
            <a:ext cx="920138" cy="7765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310" y="1603578"/>
            <a:ext cx="1209878" cy="7133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201" y="3268967"/>
            <a:ext cx="1674761" cy="87148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691" y="2908655"/>
            <a:ext cx="1689392" cy="12322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920" y="3187217"/>
            <a:ext cx="1679503" cy="94864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586581" y="2450901"/>
            <a:ext cx="147574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8630" indent="-635">
              <a:lnSpc>
                <a:spcPct val="1062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2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2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Posavasos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12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68" y="7114743"/>
            <a:ext cx="1670866" cy="883983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3932945" y="6971817"/>
            <a:ext cx="3218180" cy="1120775"/>
            <a:chOff x="3932945" y="6971817"/>
            <a:chExt cx="3218180" cy="112077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5462" y="7996301"/>
              <a:ext cx="213694" cy="34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003" y="6971817"/>
              <a:ext cx="2097070" cy="1024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2945" y="7327227"/>
              <a:ext cx="1479651" cy="76521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447828" y="8249138"/>
            <a:ext cx="674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023" y="1514549"/>
            <a:ext cx="1117530" cy="93267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830" y="1514335"/>
            <a:ext cx="1142470" cy="81882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94" y="3268434"/>
            <a:ext cx="1624899" cy="70108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190" y="5178602"/>
            <a:ext cx="2308163" cy="7678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218" y="5116245"/>
            <a:ext cx="2475354" cy="82312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3" y="5310441"/>
            <a:ext cx="1882299" cy="62583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8" y="7257275"/>
            <a:ext cx="1618568" cy="798410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351671" y="8880653"/>
            <a:ext cx="4923790" cy="1106805"/>
            <a:chOff x="2351671" y="8880653"/>
            <a:chExt cx="4923790" cy="1106805"/>
          </a:xfrm>
        </p:grpSpPr>
        <p:pic>
          <p:nvPicPr>
            <p:cNvPr id="32" name="object 3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671" y="9015603"/>
              <a:ext cx="2201922" cy="9006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7326" y="8880653"/>
              <a:ext cx="2707647" cy="1106756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32" y="9122423"/>
            <a:ext cx="1939874" cy="793882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22771" y="792235"/>
            <a:ext cx="45789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Bandejas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accesorios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 madera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fresno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7423" y="2414288"/>
            <a:ext cx="540385" cy="4921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16010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16012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8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50414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2725" y="8161801"/>
            <a:ext cx="545465" cy="3810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540"/>
              </a:spcBef>
            </a:pPr>
            <a:r>
              <a:rPr sz="8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55722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8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27021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16395" y="8255984"/>
            <a:ext cx="5410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25222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12635" y="8222622"/>
            <a:ext cx="1776730" cy="31867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225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489710" algn="l"/>
              </a:tabLst>
            </a:pPr>
            <a:r>
              <a:rPr sz="1200" spc="-3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25332</a:t>
            </a:r>
            <a:r>
              <a:rPr sz="1200" spc="-6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33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2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2525" y="10074014"/>
            <a:ext cx="538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23725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2" name="Recortar rectángulo de esquina del mismo lado 41">
            <a:extLst>
              <a:ext uri="{FF2B5EF4-FFF2-40B4-BE49-F238E27FC236}">
                <a16:creationId xmlns:a16="http://schemas.microsoft.com/office/drawing/2014/main" id="{47504C23-14E4-3D9C-99AC-D9839FAFF8F7}"/>
              </a:ext>
            </a:extLst>
          </p:cNvPr>
          <p:cNvSpPr/>
          <p:nvPr/>
        </p:nvSpPr>
        <p:spPr>
          <a:xfrm>
            <a:off x="16670" y="-3122"/>
            <a:ext cx="755650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91" y="8919273"/>
            <a:ext cx="3702505" cy="11026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4" y="8955061"/>
            <a:ext cx="3232164" cy="9661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8166" y="2839500"/>
            <a:ext cx="2684780" cy="18338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rectangular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3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40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31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4.5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9003" y="2826012"/>
            <a:ext cx="2763520" cy="18979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rectangular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3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4.5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9022" y="5327239"/>
            <a:ext cx="2705100" cy="18210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rectangular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3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36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4.5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0700" y="10175594"/>
            <a:ext cx="27997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7610" algn="l"/>
              </a:tabLst>
            </a:pPr>
            <a:r>
              <a:rPr sz="1200" spc="-44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67655</a:t>
            </a:r>
            <a:r>
              <a:rPr sz="1200" spc="-5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705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oval</a:t>
            </a:r>
            <a:r>
              <a:rPr sz="900" spc="3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55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2467" y="10175709"/>
            <a:ext cx="18529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55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2.8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7072" y="5327582"/>
            <a:ext cx="2665095" cy="34624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rectangular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36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 dirty="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8010" y="5915063"/>
            <a:ext cx="2910840" cy="1943735"/>
            <a:chOff x="348010" y="5915063"/>
            <a:chExt cx="2910840" cy="1943735"/>
          </a:xfrm>
        </p:grpSpPr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010" y="5915063"/>
              <a:ext cx="2305483" cy="13470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013" y="6603784"/>
              <a:ext cx="2147527" cy="125473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31605" y="7917026"/>
            <a:ext cx="2138045" cy="34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redonda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 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redonda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asas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50368" y="7930399"/>
            <a:ext cx="12420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33.5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5983" y="8078761"/>
            <a:ext cx="174878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4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55739</a:t>
            </a:r>
            <a:r>
              <a:rPr sz="1200" spc="-5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405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39 x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27cm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3951" y="8239924"/>
            <a:ext cx="206946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7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55332</a:t>
            </a:r>
            <a:r>
              <a:rPr sz="1200" spc="-52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200" spc="390" baseline="3472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32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2.2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99290" y="375040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2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45762" y="251279"/>
                </a:lnTo>
                <a:lnTo>
                  <a:pt x="847008" y="263267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0"/>
                </a:lnTo>
                <a:lnTo>
                  <a:pt x="1089755" y="268757"/>
                </a:lnTo>
                <a:lnTo>
                  <a:pt x="946219" y="268757"/>
                </a:lnTo>
                <a:lnTo>
                  <a:pt x="939394" y="266806"/>
                </a:lnTo>
                <a:lnTo>
                  <a:pt x="935172" y="261488"/>
                </a:lnTo>
                <a:lnTo>
                  <a:pt x="933877" y="253600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2"/>
                </a:lnTo>
                <a:lnTo>
                  <a:pt x="1170098" y="284968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9" y="268757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67"/>
                </a:lnTo>
                <a:lnTo>
                  <a:pt x="1272055" y="261488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6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35" y="268757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3" y="261755"/>
                </a:lnTo>
                <a:lnTo>
                  <a:pt x="98751" y="261488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0" y="40003"/>
                </a:lnTo>
                <a:lnTo>
                  <a:pt x="409568" y="31559"/>
                </a:lnTo>
                <a:lnTo>
                  <a:pt x="409693" y="29907"/>
                </a:lnTo>
                <a:lnTo>
                  <a:pt x="402666" y="11795"/>
                </a:lnTo>
                <a:lnTo>
                  <a:pt x="378922" y="3831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57"/>
                </a:lnTo>
                <a:lnTo>
                  <a:pt x="1089755" y="268757"/>
                </a:lnTo>
                <a:lnTo>
                  <a:pt x="1100748" y="257168"/>
                </a:lnTo>
                <a:lnTo>
                  <a:pt x="1122114" y="212249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2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0"/>
                </a:lnTo>
                <a:lnTo>
                  <a:pt x="281248" y="257168"/>
                </a:lnTo>
                <a:lnTo>
                  <a:pt x="281127" y="261488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67"/>
                </a:lnTo>
                <a:lnTo>
                  <a:pt x="515880" y="261488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16"/>
                </a:lnTo>
                <a:lnTo>
                  <a:pt x="1377289" y="15508"/>
                </a:lnTo>
                <a:lnTo>
                  <a:pt x="1377126" y="11795"/>
                </a:lnTo>
                <a:lnTo>
                  <a:pt x="1377018" y="9326"/>
                </a:lnTo>
                <a:lnTo>
                  <a:pt x="1371949" y="6618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6" y="145745"/>
                </a:lnTo>
                <a:lnTo>
                  <a:pt x="871372" y="142257"/>
                </a:lnTo>
                <a:lnTo>
                  <a:pt x="865646" y="132133"/>
                </a:lnTo>
                <a:lnTo>
                  <a:pt x="853960" y="128398"/>
                </a:lnTo>
                <a:lnTo>
                  <a:pt x="855208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0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0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19438" y="2870452"/>
            <a:ext cx="5486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64235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16161" y="5360872"/>
            <a:ext cx="5511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64242</a:t>
            </a:r>
            <a:r>
              <a:rPr sz="8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2628" y="2877666"/>
            <a:ext cx="548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53740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4952" y="7907070"/>
            <a:ext cx="556895" cy="3460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63030</a:t>
            </a:r>
            <a:r>
              <a:rPr sz="8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8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63035</a:t>
            </a:r>
            <a:r>
              <a:rPr sz="8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3484" y="5364427"/>
            <a:ext cx="5429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53745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15805" y="10181182"/>
            <a:ext cx="534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52601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5475" y="7930945"/>
            <a:ext cx="5403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55733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BLA</a:t>
            </a:r>
            <a:endParaRPr sz="8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795217" y="6174475"/>
            <a:ext cx="3347720" cy="1601470"/>
            <a:chOff x="3795217" y="6174475"/>
            <a:chExt cx="3347720" cy="1601470"/>
          </a:xfrm>
        </p:grpSpPr>
        <p:pic>
          <p:nvPicPr>
            <p:cNvPr id="28" name="object 2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5217" y="6174475"/>
              <a:ext cx="3347567" cy="16012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964" y="6309779"/>
              <a:ext cx="2671102" cy="1277735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24" y="3245485"/>
            <a:ext cx="3327225" cy="203773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491" y="861098"/>
            <a:ext cx="2953051" cy="181316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3" y="3523072"/>
            <a:ext cx="3286435" cy="168705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66" y="1014971"/>
            <a:ext cx="3060753" cy="1579218"/>
          </a:xfrm>
          <a:prstGeom prst="rect">
            <a:avLst/>
          </a:prstGeom>
        </p:spPr>
      </p:pic>
      <p:sp>
        <p:nvSpPr>
          <p:cNvPr id="34" name="Recortar rectángulo de esquina del mismo lado 33">
            <a:extLst>
              <a:ext uri="{FF2B5EF4-FFF2-40B4-BE49-F238E27FC236}">
                <a16:creationId xmlns:a16="http://schemas.microsoft.com/office/drawing/2014/main" id="{B187984C-5C96-77D4-A73F-EC481C1EC17F}"/>
              </a:ext>
            </a:extLst>
          </p:cNvPr>
          <p:cNvSpPr/>
          <p:nvPr/>
        </p:nvSpPr>
        <p:spPr>
          <a:xfrm>
            <a:off x="16670" y="-3122"/>
            <a:ext cx="755650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4245" y="8442541"/>
            <a:ext cx="3068955" cy="1975485"/>
            <a:chOff x="3434245" y="8442541"/>
            <a:chExt cx="3068955" cy="197548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9971" y="8507895"/>
              <a:ext cx="1092746" cy="15458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4245" y="8896566"/>
              <a:ext cx="2063495" cy="1520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9971" y="8896566"/>
              <a:ext cx="87769" cy="11571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5496" y="8442541"/>
              <a:ext cx="1118877" cy="15359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43573" y="8544255"/>
            <a:ext cx="2674620" cy="1882775"/>
            <a:chOff x="343573" y="8544255"/>
            <a:chExt cx="2674620" cy="1882775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5004" y="8553373"/>
              <a:ext cx="922578" cy="13997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573" y="9146501"/>
              <a:ext cx="1847088" cy="1280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5753" y="9146501"/>
              <a:ext cx="94907" cy="6481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661" y="8544255"/>
              <a:ext cx="958896" cy="14230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704218" y="9994479"/>
            <a:ext cx="3686175" cy="37592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98553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Dispenser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detergente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portaesponja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14,8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6,3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18,5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98088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NEG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Dispenser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detergente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portaesponja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16,5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8,3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9579" y="2355805"/>
            <a:ext cx="742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3857" y="2355805"/>
            <a:ext cx="2038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LA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5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49537" y="2355805"/>
            <a:ext cx="1365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9579" y="2524283"/>
            <a:ext cx="742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3857" y="2524283"/>
            <a:ext cx="2038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LA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75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49537" y="2524283"/>
            <a:ext cx="1365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53654" y="2355774"/>
            <a:ext cx="8667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Cesto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pedal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47366" y="2355774"/>
            <a:ext cx="3384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cie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85580" y="2355774"/>
            <a:ext cx="9925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rre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suave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16.5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9990" y="2355774"/>
            <a:ext cx="51562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Altura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22343" y="2355774"/>
            <a:ext cx="12160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24,5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53654" y="2523154"/>
            <a:ext cx="8667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Cesto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pedal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47366" y="2523154"/>
            <a:ext cx="3384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cie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85580" y="2523154"/>
            <a:ext cx="9925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rre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suave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16.5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79990" y="2523154"/>
            <a:ext cx="51562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Altura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22343" y="2523154"/>
            <a:ext cx="121666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24,2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1341" y="298564"/>
            <a:ext cx="7202170" cy="2453640"/>
            <a:chOff x="11341" y="298564"/>
            <a:chExt cx="7202170" cy="2453640"/>
          </a:xfrm>
        </p:grpSpPr>
        <p:pic>
          <p:nvPicPr>
            <p:cNvPr id="31" name="object 3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" y="1535646"/>
              <a:ext cx="1810512" cy="12039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23" y="363522"/>
              <a:ext cx="1133398" cy="18840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053" y="1547838"/>
              <a:ext cx="1810499" cy="12039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1853" y="2386673"/>
              <a:ext cx="157416" cy="1044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1853" y="2555151"/>
              <a:ext cx="157416" cy="10447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511" y="2379662"/>
              <a:ext cx="931773" cy="1114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511" y="2547048"/>
              <a:ext cx="931773" cy="1114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053" y="1547850"/>
              <a:ext cx="304787" cy="8388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053" y="2386673"/>
              <a:ext cx="304787" cy="1684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053" y="2555151"/>
              <a:ext cx="304787" cy="18445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647" y="346021"/>
              <a:ext cx="1144790" cy="19004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8250" y="352209"/>
              <a:ext cx="1295196" cy="18599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285" y="1532598"/>
              <a:ext cx="326237" cy="1523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552" y="2059559"/>
              <a:ext cx="1008900" cy="3201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552" y="2658491"/>
              <a:ext cx="1502676" cy="872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552" y="2379662"/>
              <a:ext cx="1008888" cy="16737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552" y="2547048"/>
              <a:ext cx="1008888" cy="11144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285" y="1547838"/>
              <a:ext cx="335267" cy="8318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285" y="2379662"/>
              <a:ext cx="335279" cy="16737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2285" y="2547048"/>
              <a:ext cx="335279" cy="19865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331" y="298564"/>
              <a:ext cx="1187806" cy="19685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671" y="1502118"/>
              <a:ext cx="1820760" cy="12131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0229" y="2379662"/>
              <a:ext cx="1206106" cy="11144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0229" y="2547048"/>
              <a:ext cx="1206563" cy="1114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7107" y="1502118"/>
              <a:ext cx="260324" cy="50496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453" y="1532598"/>
              <a:ext cx="493776" cy="84706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453" y="2379662"/>
              <a:ext cx="493775" cy="16737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453" y="2547048"/>
              <a:ext cx="493775" cy="168173"/>
            </a:xfrm>
            <a:prstGeom prst="rect">
              <a:avLst/>
            </a:prstGeom>
          </p:spPr>
        </p:pic>
      </p:grpSp>
      <p:graphicFrame>
        <p:nvGraphicFramePr>
          <p:cNvPr id="59" name="object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464102"/>
              </p:ext>
            </p:extLst>
          </p:nvPr>
        </p:nvGraphicFramePr>
        <p:xfrm>
          <a:off x="1054403" y="2354421"/>
          <a:ext cx="5450840" cy="320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480">
                <a:tc>
                  <a:txBody>
                    <a:bodyPr/>
                    <a:lstStyle/>
                    <a:p>
                      <a:pPr marL="31750">
                        <a:lnSpc>
                          <a:spcPts val="107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11601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1075"/>
                        </a:lnSpc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2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Cesto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pedal</a:t>
                      </a:r>
                      <a:r>
                        <a:rPr sz="900" spc="1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cierre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suave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16.5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sz="900" spc="20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Altura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24,5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color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  <a:spcBef>
                          <a:spcPts val="1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21201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</a:t>
                      </a:r>
                      <a:r>
                        <a:rPr sz="900" spc="2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Cesto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pedal</a:t>
                      </a:r>
                      <a:r>
                        <a:rPr sz="900" spc="1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sz="9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cierre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suave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16.5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sz="900" spc="20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Altura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24,2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caja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color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0" name="object 60"/>
          <p:cNvGrpSpPr/>
          <p:nvPr/>
        </p:nvGrpSpPr>
        <p:grpSpPr>
          <a:xfrm>
            <a:off x="4336453" y="293255"/>
            <a:ext cx="2571115" cy="4525645"/>
            <a:chOff x="4336453" y="293255"/>
            <a:chExt cx="2571115" cy="4525645"/>
          </a:xfrm>
        </p:grpSpPr>
        <p:pic>
          <p:nvPicPr>
            <p:cNvPr id="61" name="object 61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453" y="1502118"/>
              <a:ext cx="20561" cy="58305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2901" y="293255"/>
              <a:ext cx="1184099" cy="19685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907" y="2771051"/>
              <a:ext cx="1728558" cy="2047735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1214406" y="4938301"/>
            <a:ext cx="5162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297853" y="2830398"/>
            <a:ext cx="4459605" cy="2424430"/>
            <a:chOff x="297853" y="2830398"/>
            <a:chExt cx="4459605" cy="2424430"/>
          </a:xfrm>
        </p:grpSpPr>
        <p:pic>
          <p:nvPicPr>
            <p:cNvPr id="66" name="object 66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53" y="3852126"/>
              <a:ext cx="2066544" cy="139903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593" y="4969167"/>
              <a:ext cx="504507" cy="1044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349" y="2888119"/>
              <a:ext cx="1542148" cy="190823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397" y="3846030"/>
              <a:ext cx="2392679" cy="140817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397" y="3852126"/>
              <a:ext cx="292607" cy="139903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397" y="3846030"/>
              <a:ext cx="148126" cy="81122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9108" y="2830398"/>
              <a:ext cx="1519357" cy="1977948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802807" y="4926509"/>
            <a:ext cx="5514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90162</a:t>
            </a:r>
            <a:r>
              <a:rPr sz="1350" spc="34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C1C1A"/>
                </a:solidFill>
                <a:latin typeface="Lucida Sans Unicode"/>
                <a:cs typeface="Lucida Sans Unicode"/>
              </a:rPr>
              <a:t>Cesto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C1C1A"/>
                </a:solidFill>
                <a:latin typeface="Lucida Sans Unicode"/>
                <a:cs typeface="Lucida Sans Unicode"/>
              </a:rPr>
              <a:t>con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1C1C1A"/>
                </a:solidFill>
                <a:latin typeface="Lucida Sans Unicode"/>
                <a:cs typeface="Lucida Sans Unicode"/>
              </a:rPr>
              <a:t>pedal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1C1C1A"/>
                </a:solidFill>
                <a:latin typeface="Lucida Sans Unicode"/>
                <a:cs typeface="Lucida Sans Unicode"/>
              </a:rPr>
              <a:t>5</a:t>
            </a:r>
            <a:r>
              <a:rPr sz="900" spc="-65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1C1C1A"/>
                </a:solidFill>
                <a:latin typeface="Lucida Sans Unicode"/>
                <a:cs typeface="Lucida Sans Unicode"/>
              </a:rPr>
              <a:t>L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cierre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suave,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1C1C1A"/>
                </a:solidFill>
                <a:latin typeface="Lucida Sans Unicode"/>
                <a:cs typeface="Lucida Sans Unicode"/>
              </a:rPr>
              <a:t>26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1C1C1A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1C1C1A"/>
                </a:solidFill>
                <a:latin typeface="Lucida Sans Unicode"/>
                <a:cs typeface="Lucida Sans Unicode"/>
              </a:rPr>
              <a:t>24</a:t>
            </a:r>
            <a:r>
              <a:rPr sz="900" spc="-65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1C1C1A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1C1C1A"/>
                </a:solidFill>
                <a:latin typeface="Lucida Sans Unicode"/>
                <a:cs typeface="Lucida Sans Unicode"/>
              </a:rPr>
              <a:t>26</a:t>
            </a:r>
            <a:r>
              <a:rPr sz="900" spc="-60" dirty="0">
                <a:solidFill>
                  <a:srgbClr val="1C1C1A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1C1C1A"/>
                </a:solidFill>
                <a:latin typeface="Lucida Sans Unicode"/>
                <a:cs typeface="Lucida Sans Unicode"/>
              </a:rPr>
              <a:t>cm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,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antideslizante,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45916" y="7580701"/>
            <a:ext cx="2057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693316" y="7556127"/>
            <a:ext cx="211454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391207" y="8047556"/>
            <a:ext cx="49657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pie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312883" y="8047556"/>
            <a:ext cx="6991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esorios</a:t>
            </a:r>
            <a:r>
              <a:rPr sz="9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para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116591" y="8047556"/>
            <a:ext cx="679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184437" y="8047556"/>
            <a:ext cx="1797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ño: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393375" y="8047556"/>
            <a:ext cx="3860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Dispen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616368" y="8047556"/>
            <a:ext cx="2920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733205" y="5702477"/>
            <a:ext cx="3325495" cy="2444750"/>
            <a:chOff x="2733205" y="5702477"/>
            <a:chExt cx="3325495" cy="2444750"/>
          </a:xfrm>
        </p:grpSpPr>
        <p:pic>
          <p:nvPicPr>
            <p:cNvPr id="86" name="object 86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190" y="5702477"/>
              <a:ext cx="1128191" cy="115497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3205" y="6817829"/>
              <a:ext cx="576071" cy="18897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664" y="7699032"/>
              <a:ext cx="88404" cy="44772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7844" y="6744678"/>
              <a:ext cx="45808" cy="10759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9371" y="6744678"/>
              <a:ext cx="247408" cy="11277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607" y="6744678"/>
              <a:ext cx="550557" cy="27392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9451" y="6857454"/>
              <a:ext cx="252425" cy="12496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657" y="6857454"/>
              <a:ext cx="160604" cy="14935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381" y="8013204"/>
              <a:ext cx="853439" cy="6681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381" y="8080019"/>
              <a:ext cx="896112" cy="6673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9069" y="8013204"/>
              <a:ext cx="591312" cy="13355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9069" y="8078419"/>
              <a:ext cx="194487" cy="6833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888" y="8080019"/>
              <a:ext cx="361480" cy="6673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381" y="7884629"/>
              <a:ext cx="57912" cy="1713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7579" y="7006806"/>
              <a:ext cx="70713" cy="48543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9069" y="7609306"/>
              <a:ext cx="649224" cy="29245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309277" y="7006806"/>
              <a:ext cx="13220" cy="2042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277" y="7037285"/>
              <a:ext cx="451104" cy="84734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1110" y="7613167"/>
              <a:ext cx="199047" cy="80010"/>
            </a:xfrm>
            <a:prstGeom prst="rect">
              <a:avLst/>
            </a:prstGeom>
          </p:spPr>
        </p:pic>
      </p:grpSp>
      <p:sp>
        <p:nvSpPr>
          <p:cNvPr id="105" name="object 105"/>
          <p:cNvSpPr txBox="1"/>
          <p:nvPr/>
        </p:nvSpPr>
        <p:spPr>
          <a:xfrm>
            <a:off x="3433216" y="7566172"/>
            <a:ext cx="2311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3080664" y="5239448"/>
            <a:ext cx="1860550" cy="2774315"/>
            <a:chOff x="3080664" y="5239448"/>
            <a:chExt cx="1860550" cy="2774315"/>
          </a:xfrm>
        </p:grpSpPr>
        <p:pic>
          <p:nvPicPr>
            <p:cNvPr id="107" name="object 107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8293" y="7884630"/>
              <a:ext cx="795527" cy="1713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7581" y="7006806"/>
              <a:ext cx="396239" cy="87782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8293" y="7006806"/>
              <a:ext cx="399288" cy="46281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9069" y="7724787"/>
              <a:ext cx="1444752" cy="28841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8293" y="7901749"/>
              <a:ext cx="795527" cy="9565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0007" y="5239448"/>
              <a:ext cx="558088" cy="216655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664" y="6625895"/>
              <a:ext cx="1860553" cy="1122680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890556" y="8036617"/>
            <a:ext cx="2851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9844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175164" y="8036617"/>
            <a:ext cx="685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0" y="5855208"/>
            <a:ext cx="3081020" cy="2306955"/>
            <a:chOff x="0" y="5855208"/>
            <a:chExt cx="3081020" cy="2306955"/>
          </a:xfrm>
        </p:grpSpPr>
        <p:pic>
          <p:nvPicPr>
            <p:cNvPr id="117" name="object 117"/>
            <p:cNvPicPr/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250" y="6958037"/>
              <a:ext cx="440562" cy="1523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958037"/>
              <a:ext cx="1184808" cy="118872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134" y="8067484"/>
              <a:ext cx="289687" cy="7927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242" y="5855208"/>
              <a:ext cx="1097876" cy="181081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813" y="6973278"/>
              <a:ext cx="850392" cy="1105141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84808" y="8146757"/>
              <a:ext cx="210388" cy="1143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196" y="8078419"/>
              <a:ext cx="1685467" cy="83578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2685" y="7037286"/>
              <a:ext cx="350519" cy="86447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2685" y="8013204"/>
              <a:ext cx="697979" cy="13355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3205" y="6973278"/>
              <a:ext cx="347459" cy="92848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8680" y="6977202"/>
              <a:ext cx="191984" cy="727646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1184808" y="8148726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80">
                  <a:moveTo>
                    <a:pt x="0" y="0"/>
                  </a:moveTo>
                  <a:lnTo>
                    <a:pt x="55727" y="0"/>
                  </a:lnTo>
                </a:path>
              </a:pathLst>
            </a:custGeom>
            <a:ln w="393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8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808" y="6973278"/>
              <a:ext cx="698004" cy="117347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196" y="8078419"/>
              <a:ext cx="487616" cy="6833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808" y="8067484"/>
              <a:ext cx="55727" cy="7927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808" y="6973278"/>
              <a:ext cx="260269" cy="614527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698" y="7901749"/>
              <a:ext cx="1120965" cy="11145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4810" y="5856398"/>
              <a:ext cx="1114104" cy="1823583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4583912" y="7877864"/>
            <a:ext cx="412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r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4610316" y="6717918"/>
            <a:ext cx="2946184" cy="1405128"/>
            <a:chOff x="4613821" y="6717245"/>
            <a:chExt cx="2946184" cy="1405128"/>
          </a:xfrm>
        </p:grpSpPr>
        <p:pic>
          <p:nvPicPr>
            <p:cNvPr id="139" name="object 139"/>
            <p:cNvPicPr/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6493" y="6982421"/>
              <a:ext cx="405383" cy="91934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190" y="6982421"/>
              <a:ext cx="131686" cy="236296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3821" y="7521257"/>
              <a:ext cx="179831" cy="38050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3821" y="6982421"/>
              <a:ext cx="275793" cy="55810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3821" y="8013204"/>
              <a:ext cx="880884" cy="10916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6493" y="7933397"/>
              <a:ext cx="838200" cy="7980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6493" y="7901762"/>
              <a:ext cx="649224" cy="9564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3821" y="7901762"/>
              <a:ext cx="42672" cy="11144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877" y="6793445"/>
              <a:ext cx="566928" cy="18897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877" y="6857453"/>
              <a:ext cx="243839" cy="12496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717" y="7342581"/>
              <a:ext cx="188975" cy="55918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717" y="6982421"/>
              <a:ext cx="188975" cy="42811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0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877" y="7218718"/>
              <a:ext cx="243840" cy="68304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021" y="6982421"/>
              <a:ext cx="127696" cy="33625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877" y="7901762"/>
              <a:ext cx="432828" cy="3163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5626" y="6717245"/>
              <a:ext cx="1048397" cy="11277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0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805" y="6717245"/>
              <a:ext cx="427062" cy="7620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0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805" y="6793445"/>
              <a:ext cx="908291" cy="188975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9925" y="6830021"/>
              <a:ext cx="590080" cy="113995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096" y="6830021"/>
              <a:ext cx="566927" cy="102717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93" y="7933397"/>
              <a:ext cx="1475231" cy="18897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040" y="6830021"/>
              <a:ext cx="448055" cy="102717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93" y="7933397"/>
              <a:ext cx="340448" cy="79806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5535269" y="6804325"/>
            <a:ext cx="637540" cy="951230"/>
            <a:chOff x="5494693" y="6982421"/>
            <a:chExt cx="637540" cy="951230"/>
          </a:xfrm>
        </p:grpSpPr>
        <p:pic>
          <p:nvPicPr>
            <p:cNvPr id="164" name="object 164"/>
            <p:cNvPicPr/>
            <p:nvPr/>
          </p:nvPicPr>
          <p:blipFill>
            <a:blip r:embed="rId1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040" y="7857197"/>
              <a:ext cx="42684" cy="762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93" y="7269606"/>
              <a:ext cx="594347" cy="66379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93" y="6982421"/>
              <a:ext cx="134112" cy="360159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93" y="7901762"/>
              <a:ext cx="340448" cy="31635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805" y="6982421"/>
              <a:ext cx="460235" cy="87477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0763" y="7586992"/>
              <a:ext cx="197243" cy="83210"/>
            </a:xfrm>
            <a:prstGeom prst="rect">
              <a:avLst/>
            </a:prstGeom>
          </p:spPr>
        </p:pic>
      </p:grpSp>
      <p:sp>
        <p:nvSpPr>
          <p:cNvPr id="170" name="object 170"/>
          <p:cNvSpPr txBox="1"/>
          <p:nvPr/>
        </p:nvSpPr>
        <p:spPr>
          <a:xfrm>
            <a:off x="5680616" y="7541597"/>
            <a:ext cx="23685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5208125" y="5154370"/>
            <a:ext cx="2054225" cy="2714625"/>
            <a:chOff x="5181576" y="5255438"/>
            <a:chExt cx="2054225" cy="2714625"/>
          </a:xfrm>
        </p:grpSpPr>
        <p:pic>
          <p:nvPicPr>
            <p:cNvPr id="172" name="object 172"/>
            <p:cNvPicPr/>
            <p:nvPr/>
          </p:nvPicPr>
          <p:blipFill>
            <a:blip r:embed="rId1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805" y="6982422"/>
              <a:ext cx="426224" cy="28718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725" y="7857198"/>
              <a:ext cx="838200" cy="11277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725" y="7857198"/>
              <a:ext cx="405371" cy="7620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725" y="6982409"/>
              <a:ext cx="838187" cy="874788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061" y="5255438"/>
              <a:ext cx="572300" cy="2136348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354" y="6611213"/>
              <a:ext cx="1562819" cy="112368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576" y="6944144"/>
              <a:ext cx="463751" cy="725116"/>
            </a:xfrm>
            <a:prstGeom prst="rect">
              <a:avLst/>
            </a:prstGeom>
          </p:spPr>
        </p:pic>
      </p:grpSp>
      <p:pic>
        <p:nvPicPr>
          <p:cNvPr id="182" name="Imagen 181">
            <a:extLst>
              <a:ext uri="{FF2B5EF4-FFF2-40B4-BE49-F238E27FC236}">
                <a16:creationId xmlns:a16="http://schemas.microsoft.com/office/drawing/2014/main" id="{CAA03B66-2805-7D6A-6EB8-6547376FEA3C}"/>
              </a:ext>
            </a:extLst>
          </p:cNvPr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379895" y="7739552"/>
            <a:ext cx="7023100" cy="736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5709" y="179463"/>
            <a:ext cx="707390" cy="10332085"/>
            <a:chOff x="6665709" y="179463"/>
            <a:chExt cx="707390" cy="10332085"/>
          </a:xfrm>
        </p:grpSpPr>
        <p:sp>
          <p:nvSpPr>
            <p:cNvPr id="3" name="object 3"/>
            <p:cNvSpPr/>
            <p:nvPr/>
          </p:nvSpPr>
          <p:spPr>
            <a:xfrm>
              <a:off x="6665709" y="179463"/>
              <a:ext cx="707390" cy="10332085"/>
            </a:xfrm>
            <a:custGeom>
              <a:avLst/>
              <a:gdLst/>
              <a:ahLst/>
              <a:cxnLst/>
              <a:rect l="l" t="t" r="r" b="b"/>
              <a:pathLst>
                <a:path w="707390" h="10332085">
                  <a:moveTo>
                    <a:pt x="706869" y="0"/>
                  </a:moveTo>
                  <a:lnTo>
                    <a:pt x="0" y="0"/>
                  </a:lnTo>
                  <a:lnTo>
                    <a:pt x="0" y="10331983"/>
                  </a:lnTo>
                  <a:lnTo>
                    <a:pt x="706869" y="10331983"/>
                  </a:lnTo>
                  <a:lnTo>
                    <a:pt x="706869" y="0"/>
                  </a:lnTo>
                  <a:close/>
                </a:path>
              </a:pathLst>
            </a:custGeom>
            <a:solidFill>
              <a:srgbClr val="EFE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36496" y="8726104"/>
              <a:ext cx="376555" cy="295910"/>
            </a:xfrm>
            <a:custGeom>
              <a:avLst/>
              <a:gdLst/>
              <a:ahLst/>
              <a:cxnLst/>
              <a:rect l="l" t="t" r="r" b="b"/>
              <a:pathLst>
                <a:path w="376554" h="295909">
                  <a:moveTo>
                    <a:pt x="344411" y="251523"/>
                  </a:moveTo>
                  <a:lnTo>
                    <a:pt x="358355" y="231044"/>
                  </a:lnTo>
                  <a:lnTo>
                    <a:pt x="368317" y="206565"/>
                  </a:lnTo>
                  <a:lnTo>
                    <a:pt x="374295" y="178085"/>
                  </a:lnTo>
                  <a:lnTo>
                    <a:pt x="376288" y="145605"/>
                  </a:lnTo>
                  <a:lnTo>
                    <a:pt x="375457" y="122895"/>
                  </a:lnTo>
                  <a:lnTo>
                    <a:pt x="368819" y="83337"/>
                  </a:lnTo>
                  <a:lnTo>
                    <a:pt x="346244" y="38328"/>
                  </a:lnTo>
                  <a:lnTo>
                    <a:pt x="308565" y="9772"/>
                  </a:lnTo>
                  <a:lnTo>
                    <a:pt x="263918" y="0"/>
                  </a:lnTo>
                  <a:lnTo>
                    <a:pt x="247374" y="907"/>
                  </a:lnTo>
                  <a:lnTo>
                    <a:pt x="206006" y="14516"/>
                  </a:lnTo>
                  <a:lnTo>
                    <a:pt x="176419" y="42558"/>
                  </a:lnTo>
                  <a:lnTo>
                    <a:pt x="155741" y="87350"/>
                  </a:lnTo>
                  <a:lnTo>
                    <a:pt x="142875" y="133946"/>
                  </a:lnTo>
                  <a:lnTo>
                    <a:pt x="136612" y="158259"/>
                  </a:lnTo>
                  <a:lnTo>
                    <a:pt x="118567" y="201422"/>
                  </a:lnTo>
                  <a:lnTo>
                    <a:pt x="105092" y="212331"/>
                  </a:lnTo>
                  <a:lnTo>
                    <a:pt x="96494" y="212331"/>
                  </a:lnTo>
                  <a:lnTo>
                    <a:pt x="64055" y="179093"/>
                  </a:lnTo>
                  <a:lnTo>
                    <a:pt x="60769" y="150571"/>
                  </a:lnTo>
                  <a:lnTo>
                    <a:pt x="61536" y="136035"/>
                  </a:lnTo>
                  <a:lnTo>
                    <a:pt x="80170" y="96984"/>
                  </a:lnTo>
                  <a:lnTo>
                    <a:pt x="113360" y="83845"/>
                  </a:lnTo>
                  <a:lnTo>
                    <a:pt x="110134" y="10426"/>
                  </a:lnTo>
                  <a:lnTo>
                    <a:pt x="65052" y="20378"/>
                  </a:lnTo>
                  <a:lnTo>
                    <a:pt x="30010" y="46761"/>
                  </a:lnTo>
                  <a:lnTo>
                    <a:pt x="7504" y="89823"/>
                  </a:lnTo>
                  <a:lnTo>
                    <a:pt x="0" y="149821"/>
                  </a:lnTo>
                  <a:lnTo>
                    <a:pt x="790" y="170017"/>
                  </a:lnTo>
                  <a:lnTo>
                    <a:pt x="12649" y="221386"/>
                  </a:lnTo>
                  <a:lnTo>
                    <a:pt x="38111" y="258037"/>
                  </a:lnTo>
                  <a:lnTo>
                    <a:pt x="74568" y="278588"/>
                  </a:lnTo>
                  <a:lnTo>
                    <a:pt x="101447" y="282524"/>
                  </a:lnTo>
                  <a:lnTo>
                    <a:pt x="122209" y="280431"/>
                  </a:lnTo>
                  <a:lnTo>
                    <a:pt x="158799" y="263691"/>
                  </a:lnTo>
                  <a:lnTo>
                    <a:pt x="184873" y="234938"/>
                  </a:lnTo>
                  <a:lnTo>
                    <a:pt x="202857" y="193509"/>
                  </a:lnTo>
                  <a:lnTo>
                    <a:pt x="215863" y="145315"/>
                  </a:lnTo>
                  <a:lnTo>
                    <a:pt x="220267" y="128558"/>
                  </a:lnTo>
                  <a:lnTo>
                    <a:pt x="233749" y="91381"/>
                  </a:lnTo>
                  <a:lnTo>
                    <a:pt x="255574" y="73431"/>
                  </a:lnTo>
                  <a:lnTo>
                    <a:pt x="264172" y="73431"/>
                  </a:lnTo>
                  <a:lnTo>
                    <a:pt x="299262" y="91414"/>
                  </a:lnTo>
                  <a:lnTo>
                    <a:pt x="313335" y="128226"/>
                  </a:lnTo>
                  <a:lnTo>
                    <a:pt x="314274" y="144868"/>
                  </a:lnTo>
                  <a:lnTo>
                    <a:pt x="313221" y="160746"/>
                  </a:lnTo>
                  <a:lnTo>
                    <a:pt x="297408" y="198069"/>
                  </a:lnTo>
                  <a:lnTo>
                    <a:pt x="261366" y="220186"/>
                  </a:lnTo>
                  <a:lnTo>
                    <a:pt x="244576" y="224243"/>
                  </a:lnTo>
                  <a:lnTo>
                    <a:pt x="251523" y="295681"/>
                  </a:lnTo>
                  <a:lnTo>
                    <a:pt x="280210" y="290221"/>
                  </a:lnTo>
                  <a:lnTo>
                    <a:pt x="305254" y="281041"/>
                  </a:lnTo>
                  <a:lnTo>
                    <a:pt x="326654" y="268142"/>
                  </a:lnTo>
                  <a:lnTo>
                    <a:pt x="344411" y="251523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42692" y="8387772"/>
              <a:ext cx="363855" cy="276860"/>
            </a:xfrm>
            <a:custGeom>
              <a:avLst/>
              <a:gdLst/>
              <a:ahLst/>
              <a:cxnLst/>
              <a:rect l="l" t="t" r="r" b="b"/>
              <a:pathLst>
                <a:path w="363854" h="276859">
                  <a:moveTo>
                    <a:pt x="363639" y="0"/>
                  </a:moveTo>
                  <a:lnTo>
                    <a:pt x="302374" y="0"/>
                  </a:lnTo>
                  <a:lnTo>
                    <a:pt x="302374" y="203149"/>
                  </a:lnTo>
                  <a:lnTo>
                    <a:pt x="203403" y="203149"/>
                  </a:lnTo>
                  <a:lnTo>
                    <a:pt x="203403" y="20586"/>
                  </a:lnTo>
                  <a:lnTo>
                    <a:pt x="142138" y="20586"/>
                  </a:lnTo>
                  <a:lnTo>
                    <a:pt x="142138" y="203149"/>
                  </a:lnTo>
                  <a:lnTo>
                    <a:pt x="61518" y="203149"/>
                  </a:lnTo>
                  <a:lnTo>
                    <a:pt x="61518" y="6946"/>
                  </a:lnTo>
                  <a:lnTo>
                    <a:pt x="0" y="6946"/>
                  </a:lnTo>
                  <a:lnTo>
                    <a:pt x="0" y="276567"/>
                  </a:lnTo>
                  <a:lnTo>
                    <a:pt x="363639" y="276567"/>
                  </a:lnTo>
                  <a:lnTo>
                    <a:pt x="363639" y="0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36496" y="8021658"/>
              <a:ext cx="376555" cy="316865"/>
            </a:xfrm>
            <a:custGeom>
              <a:avLst/>
              <a:gdLst/>
              <a:ahLst/>
              <a:cxnLst/>
              <a:rect l="l" t="t" r="r" b="b"/>
              <a:pathLst>
                <a:path w="376554" h="316865">
                  <a:moveTo>
                    <a:pt x="294678" y="101447"/>
                  </a:moveTo>
                  <a:lnTo>
                    <a:pt x="302819" y="112503"/>
                  </a:lnTo>
                  <a:lnTo>
                    <a:pt x="308633" y="124582"/>
                  </a:lnTo>
                  <a:lnTo>
                    <a:pt x="312121" y="137682"/>
                  </a:lnTo>
                  <a:lnTo>
                    <a:pt x="313283" y="151803"/>
                  </a:lnTo>
                  <a:lnTo>
                    <a:pt x="311454" y="170714"/>
                  </a:lnTo>
                  <a:lnTo>
                    <a:pt x="284010" y="216293"/>
                  </a:lnTo>
                  <a:lnTo>
                    <a:pt x="244824" y="234896"/>
                  </a:lnTo>
                  <a:lnTo>
                    <a:pt x="185788" y="241096"/>
                  </a:lnTo>
                  <a:lnTo>
                    <a:pt x="155544" y="239522"/>
                  </a:lnTo>
                  <a:lnTo>
                    <a:pt x="108534" y="226936"/>
                  </a:lnTo>
                  <a:lnTo>
                    <a:pt x="79075" y="202380"/>
                  </a:lnTo>
                  <a:lnTo>
                    <a:pt x="62750" y="150317"/>
                  </a:lnTo>
                  <a:lnTo>
                    <a:pt x="63774" y="136234"/>
                  </a:lnTo>
                  <a:lnTo>
                    <a:pt x="79120" y="100584"/>
                  </a:lnTo>
                  <a:lnTo>
                    <a:pt x="110382" y="77763"/>
                  </a:lnTo>
                  <a:lnTo>
                    <a:pt x="123774" y="73660"/>
                  </a:lnTo>
                  <a:lnTo>
                    <a:pt x="106413" y="990"/>
                  </a:lnTo>
                  <a:lnTo>
                    <a:pt x="67837" y="16495"/>
                  </a:lnTo>
                  <a:lnTo>
                    <a:pt x="22181" y="60599"/>
                  </a:lnTo>
                  <a:lnTo>
                    <a:pt x="2464" y="114796"/>
                  </a:lnTo>
                  <a:lnTo>
                    <a:pt x="0" y="146596"/>
                  </a:lnTo>
                  <a:lnTo>
                    <a:pt x="3138" y="182948"/>
                  </a:lnTo>
                  <a:lnTo>
                    <a:pt x="28251" y="244588"/>
                  </a:lnTo>
                  <a:lnTo>
                    <a:pt x="77879" y="290384"/>
                  </a:lnTo>
                  <a:lnTo>
                    <a:pt x="148383" y="313821"/>
                  </a:lnTo>
                  <a:lnTo>
                    <a:pt x="191236" y="316750"/>
                  </a:lnTo>
                  <a:lnTo>
                    <a:pt x="231882" y="313836"/>
                  </a:lnTo>
                  <a:lnTo>
                    <a:pt x="299539" y="290518"/>
                  </a:lnTo>
                  <a:lnTo>
                    <a:pt x="348200" y="245186"/>
                  </a:lnTo>
                  <a:lnTo>
                    <a:pt x="372941" y="185655"/>
                  </a:lnTo>
                  <a:lnTo>
                    <a:pt x="376034" y="151053"/>
                  </a:lnTo>
                  <a:lnTo>
                    <a:pt x="374229" y="123064"/>
                  </a:lnTo>
                  <a:lnTo>
                    <a:pt x="359784" y="74762"/>
                  </a:lnTo>
                  <a:lnTo>
                    <a:pt x="330777" y="36761"/>
                  </a:lnTo>
                  <a:lnTo>
                    <a:pt x="286562" y="9539"/>
                  </a:lnTo>
                  <a:lnTo>
                    <a:pt x="258711" y="0"/>
                  </a:lnTo>
                  <a:lnTo>
                    <a:pt x="236143" y="71183"/>
                  </a:lnTo>
                  <a:lnTo>
                    <a:pt x="254774" y="76519"/>
                  </a:lnTo>
                  <a:lnTo>
                    <a:pt x="270740" y="83343"/>
                  </a:lnTo>
                  <a:lnTo>
                    <a:pt x="284040" y="91653"/>
                  </a:lnTo>
                  <a:lnTo>
                    <a:pt x="294678" y="101447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2695" y="7630730"/>
              <a:ext cx="363855" cy="365125"/>
            </a:xfrm>
            <a:custGeom>
              <a:avLst/>
              <a:gdLst/>
              <a:ahLst/>
              <a:cxnLst/>
              <a:rect l="l" t="t" r="r" b="b"/>
              <a:pathLst>
                <a:path w="363854" h="365125">
                  <a:moveTo>
                    <a:pt x="0" y="145605"/>
                  </a:moveTo>
                  <a:lnTo>
                    <a:pt x="0" y="223240"/>
                  </a:lnTo>
                  <a:lnTo>
                    <a:pt x="363639" y="364883"/>
                  </a:lnTo>
                  <a:lnTo>
                    <a:pt x="363639" y="286994"/>
                  </a:lnTo>
                  <a:lnTo>
                    <a:pt x="281038" y="256984"/>
                  </a:lnTo>
                  <a:lnTo>
                    <a:pt x="281038" y="111620"/>
                  </a:lnTo>
                  <a:lnTo>
                    <a:pt x="363639" y="79870"/>
                  </a:lnTo>
                  <a:lnTo>
                    <a:pt x="363639" y="0"/>
                  </a:lnTo>
                  <a:lnTo>
                    <a:pt x="0" y="145605"/>
                  </a:lnTo>
                  <a:close/>
                </a:path>
                <a:path w="363854" h="365125">
                  <a:moveTo>
                    <a:pt x="219773" y="234403"/>
                  </a:moveTo>
                  <a:lnTo>
                    <a:pt x="84836" y="185293"/>
                  </a:lnTo>
                  <a:lnTo>
                    <a:pt x="219773" y="135191"/>
                  </a:lnTo>
                  <a:lnTo>
                    <a:pt x="219773" y="234403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2692" y="7313236"/>
              <a:ext cx="363855" cy="278765"/>
            </a:xfrm>
            <a:custGeom>
              <a:avLst/>
              <a:gdLst/>
              <a:ahLst/>
              <a:cxnLst/>
              <a:rect l="l" t="t" r="r" b="b"/>
              <a:pathLst>
                <a:path w="363854" h="278765">
                  <a:moveTo>
                    <a:pt x="363639" y="205130"/>
                  </a:moveTo>
                  <a:lnTo>
                    <a:pt x="226466" y="205130"/>
                  </a:lnTo>
                  <a:lnTo>
                    <a:pt x="226466" y="157251"/>
                  </a:lnTo>
                  <a:lnTo>
                    <a:pt x="226140" y="133798"/>
                  </a:lnTo>
                  <a:lnTo>
                    <a:pt x="223535" y="95725"/>
                  </a:lnTo>
                  <a:lnTo>
                    <a:pt x="209982" y="52436"/>
                  </a:lnTo>
                  <a:lnTo>
                    <a:pt x="178977" y="18640"/>
                  </a:lnTo>
                  <a:lnTo>
                    <a:pt x="142695" y="3038"/>
                  </a:lnTo>
                  <a:lnTo>
                    <a:pt x="111874" y="0"/>
                  </a:lnTo>
                  <a:lnTo>
                    <a:pt x="91168" y="1317"/>
                  </a:lnTo>
                  <a:lnTo>
                    <a:pt x="41059" y="21081"/>
                  </a:lnTo>
                  <a:lnTo>
                    <a:pt x="10757" y="58425"/>
                  </a:lnTo>
                  <a:lnTo>
                    <a:pt x="1368" y="105416"/>
                  </a:lnTo>
                  <a:lnTo>
                    <a:pt x="0" y="160731"/>
                  </a:lnTo>
                  <a:lnTo>
                    <a:pt x="0" y="278549"/>
                  </a:lnTo>
                  <a:lnTo>
                    <a:pt x="363639" y="278549"/>
                  </a:lnTo>
                  <a:lnTo>
                    <a:pt x="363639" y="205130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010" y="7381689"/>
              <a:ext cx="117589" cy="14387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5677" y="6994988"/>
              <a:ext cx="360680" cy="256540"/>
            </a:xfrm>
            <a:custGeom>
              <a:avLst/>
              <a:gdLst/>
              <a:ahLst/>
              <a:cxnLst/>
              <a:rect l="l" t="t" r="r" b="b"/>
              <a:pathLst>
                <a:path w="360679" h="256540">
                  <a:moveTo>
                    <a:pt x="360654" y="0"/>
                  </a:moveTo>
                  <a:lnTo>
                    <a:pt x="299389" y="0"/>
                  </a:lnTo>
                  <a:lnTo>
                    <a:pt x="299389" y="182562"/>
                  </a:lnTo>
                  <a:lnTo>
                    <a:pt x="0" y="182562"/>
                  </a:lnTo>
                  <a:lnTo>
                    <a:pt x="0" y="255981"/>
                  </a:lnTo>
                  <a:lnTo>
                    <a:pt x="360654" y="255981"/>
                  </a:lnTo>
                  <a:lnTo>
                    <a:pt x="360654" y="0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42695" y="6614730"/>
              <a:ext cx="363855" cy="365125"/>
            </a:xfrm>
            <a:custGeom>
              <a:avLst/>
              <a:gdLst/>
              <a:ahLst/>
              <a:cxnLst/>
              <a:rect l="l" t="t" r="r" b="b"/>
              <a:pathLst>
                <a:path w="363854" h="365125">
                  <a:moveTo>
                    <a:pt x="0" y="145605"/>
                  </a:moveTo>
                  <a:lnTo>
                    <a:pt x="0" y="223240"/>
                  </a:lnTo>
                  <a:lnTo>
                    <a:pt x="363639" y="364883"/>
                  </a:lnTo>
                  <a:lnTo>
                    <a:pt x="363639" y="286994"/>
                  </a:lnTo>
                  <a:lnTo>
                    <a:pt x="281038" y="256984"/>
                  </a:lnTo>
                  <a:lnTo>
                    <a:pt x="281038" y="111620"/>
                  </a:lnTo>
                  <a:lnTo>
                    <a:pt x="363639" y="79870"/>
                  </a:lnTo>
                  <a:lnTo>
                    <a:pt x="363639" y="0"/>
                  </a:lnTo>
                  <a:lnTo>
                    <a:pt x="0" y="145605"/>
                  </a:lnTo>
                  <a:close/>
                </a:path>
                <a:path w="363854" h="365125">
                  <a:moveTo>
                    <a:pt x="219773" y="234403"/>
                  </a:moveTo>
                  <a:lnTo>
                    <a:pt x="84836" y="185293"/>
                  </a:lnTo>
                  <a:lnTo>
                    <a:pt x="219773" y="135191"/>
                  </a:lnTo>
                  <a:lnTo>
                    <a:pt x="219773" y="234403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42692" y="6350557"/>
              <a:ext cx="363855" cy="289560"/>
            </a:xfrm>
            <a:custGeom>
              <a:avLst/>
              <a:gdLst/>
              <a:ahLst/>
              <a:cxnLst/>
              <a:rect l="l" t="t" r="r" b="b"/>
              <a:pathLst>
                <a:path w="363854" h="289559">
                  <a:moveTo>
                    <a:pt x="363639" y="107657"/>
                  </a:moveTo>
                  <a:lnTo>
                    <a:pt x="61518" y="107657"/>
                  </a:lnTo>
                  <a:lnTo>
                    <a:pt x="61518" y="0"/>
                  </a:lnTo>
                  <a:lnTo>
                    <a:pt x="0" y="0"/>
                  </a:lnTo>
                  <a:lnTo>
                    <a:pt x="0" y="288975"/>
                  </a:lnTo>
                  <a:lnTo>
                    <a:pt x="61518" y="288975"/>
                  </a:lnTo>
                  <a:lnTo>
                    <a:pt x="61518" y="181076"/>
                  </a:lnTo>
                  <a:lnTo>
                    <a:pt x="363639" y="181076"/>
                  </a:lnTo>
                  <a:lnTo>
                    <a:pt x="363639" y="107657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36492" y="5974522"/>
              <a:ext cx="376555" cy="353060"/>
            </a:xfrm>
            <a:custGeom>
              <a:avLst/>
              <a:gdLst/>
              <a:ahLst/>
              <a:cxnLst/>
              <a:rect l="l" t="t" r="r" b="b"/>
              <a:pathLst>
                <a:path w="376554" h="353060">
                  <a:moveTo>
                    <a:pt x="326555" y="304850"/>
                  </a:moveTo>
                  <a:lnTo>
                    <a:pt x="348205" y="278837"/>
                  </a:lnTo>
                  <a:lnTo>
                    <a:pt x="363667" y="248670"/>
                  </a:lnTo>
                  <a:lnTo>
                    <a:pt x="372943" y="214348"/>
                  </a:lnTo>
                  <a:lnTo>
                    <a:pt x="376034" y="175869"/>
                  </a:lnTo>
                  <a:lnTo>
                    <a:pt x="372926" y="137824"/>
                  </a:lnTo>
                  <a:lnTo>
                    <a:pt x="348061" y="73830"/>
                  </a:lnTo>
                  <a:lnTo>
                    <a:pt x="299043" y="26933"/>
                  </a:lnTo>
                  <a:lnTo>
                    <a:pt x="230149" y="2993"/>
                  </a:lnTo>
                  <a:lnTo>
                    <a:pt x="188518" y="0"/>
                  </a:lnTo>
                  <a:lnTo>
                    <a:pt x="146554" y="3016"/>
                  </a:lnTo>
                  <a:lnTo>
                    <a:pt x="109454" y="12065"/>
                  </a:lnTo>
                  <a:lnTo>
                    <a:pt x="49860" y="48247"/>
                  </a:lnTo>
                  <a:lnTo>
                    <a:pt x="12466" y="104524"/>
                  </a:lnTo>
                  <a:lnTo>
                    <a:pt x="0" y="176860"/>
                  </a:lnTo>
                  <a:lnTo>
                    <a:pt x="899" y="198410"/>
                  </a:lnTo>
                  <a:lnTo>
                    <a:pt x="8095" y="237601"/>
                  </a:lnTo>
                  <a:lnTo>
                    <a:pt x="27906" y="279769"/>
                  </a:lnTo>
                  <a:lnTo>
                    <a:pt x="58526" y="312407"/>
                  </a:lnTo>
                  <a:lnTo>
                    <a:pt x="96989" y="336105"/>
                  </a:lnTo>
                  <a:lnTo>
                    <a:pt x="139157" y="348570"/>
                  </a:lnTo>
                  <a:lnTo>
                    <a:pt x="190258" y="352729"/>
                  </a:lnTo>
                  <a:lnTo>
                    <a:pt x="231330" y="349736"/>
                  </a:lnTo>
                  <a:lnTo>
                    <a:pt x="267736" y="340758"/>
                  </a:lnTo>
                  <a:lnTo>
                    <a:pt x="299477" y="325796"/>
                  </a:lnTo>
                  <a:lnTo>
                    <a:pt x="326555" y="304850"/>
                  </a:lnTo>
                  <a:close/>
                </a:path>
                <a:path w="376554" h="353060">
                  <a:moveTo>
                    <a:pt x="93891" y="249288"/>
                  </a:moveTo>
                  <a:lnTo>
                    <a:pt x="80272" y="234298"/>
                  </a:lnTo>
                  <a:lnTo>
                    <a:pt x="70545" y="217104"/>
                  </a:lnTo>
                  <a:lnTo>
                    <a:pt x="64708" y="197708"/>
                  </a:lnTo>
                  <a:lnTo>
                    <a:pt x="62763" y="176110"/>
                  </a:lnTo>
                  <a:lnTo>
                    <a:pt x="64685" y="154538"/>
                  </a:lnTo>
                  <a:lnTo>
                    <a:pt x="80058" y="118142"/>
                  </a:lnTo>
                  <a:lnTo>
                    <a:pt x="110876" y="91322"/>
                  </a:lnTo>
                  <a:lnTo>
                    <a:pt x="157510" y="77620"/>
                  </a:lnTo>
                  <a:lnTo>
                    <a:pt x="186778" y="75907"/>
                  </a:lnTo>
                  <a:lnTo>
                    <a:pt x="216427" y="77667"/>
                  </a:lnTo>
                  <a:lnTo>
                    <a:pt x="263870" y="91740"/>
                  </a:lnTo>
                  <a:lnTo>
                    <a:pt x="295495" y="119114"/>
                  </a:lnTo>
                  <a:lnTo>
                    <a:pt x="311307" y="155146"/>
                  </a:lnTo>
                  <a:lnTo>
                    <a:pt x="313283" y="176110"/>
                  </a:lnTo>
                  <a:lnTo>
                    <a:pt x="311292" y="197104"/>
                  </a:lnTo>
                  <a:lnTo>
                    <a:pt x="295356" y="233318"/>
                  </a:lnTo>
                  <a:lnTo>
                    <a:pt x="263602" y="261021"/>
                  </a:lnTo>
                  <a:lnTo>
                    <a:pt x="216782" y="275281"/>
                  </a:lnTo>
                  <a:lnTo>
                    <a:pt x="187769" y="277063"/>
                  </a:lnTo>
                  <a:lnTo>
                    <a:pt x="158370" y="275327"/>
                  </a:lnTo>
                  <a:lnTo>
                    <a:pt x="132924" y="270119"/>
                  </a:lnTo>
                  <a:lnTo>
                    <a:pt x="111431" y="261439"/>
                  </a:lnTo>
                  <a:lnTo>
                    <a:pt x="93891" y="249288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36496" y="5640152"/>
              <a:ext cx="376555" cy="295910"/>
            </a:xfrm>
            <a:custGeom>
              <a:avLst/>
              <a:gdLst/>
              <a:ahLst/>
              <a:cxnLst/>
              <a:rect l="l" t="t" r="r" b="b"/>
              <a:pathLst>
                <a:path w="376554" h="295910">
                  <a:moveTo>
                    <a:pt x="344411" y="251523"/>
                  </a:moveTo>
                  <a:lnTo>
                    <a:pt x="358355" y="231044"/>
                  </a:lnTo>
                  <a:lnTo>
                    <a:pt x="368317" y="206565"/>
                  </a:lnTo>
                  <a:lnTo>
                    <a:pt x="374295" y="178085"/>
                  </a:lnTo>
                  <a:lnTo>
                    <a:pt x="376288" y="145605"/>
                  </a:lnTo>
                  <a:lnTo>
                    <a:pt x="375457" y="122895"/>
                  </a:lnTo>
                  <a:lnTo>
                    <a:pt x="368819" y="83337"/>
                  </a:lnTo>
                  <a:lnTo>
                    <a:pt x="346244" y="38328"/>
                  </a:lnTo>
                  <a:lnTo>
                    <a:pt x="308565" y="9772"/>
                  </a:lnTo>
                  <a:lnTo>
                    <a:pt x="263918" y="0"/>
                  </a:lnTo>
                  <a:lnTo>
                    <a:pt x="247374" y="907"/>
                  </a:lnTo>
                  <a:lnTo>
                    <a:pt x="206006" y="14516"/>
                  </a:lnTo>
                  <a:lnTo>
                    <a:pt x="176419" y="42558"/>
                  </a:lnTo>
                  <a:lnTo>
                    <a:pt x="155741" y="87350"/>
                  </a:lnTo>
                  <a:lnTo>
                    <a:pt x="142875" y="133946"/>
                  </a:lnTo>
                  <a:lnTo>
                    <a:pt x="136612" y="158259"/>
                  </a:lnTo>
                  <a:lnTo>
                    <a:pt x="118567" y="201422"/>
                  </a:lnTo>
                  <a:lnTo>
                    <a:pt x="105092" y="212331"/>
                  </a:lnTo>
                  <a:lnTo>
                    <a:pt x="96494" y="212331"/>
                  </a:lnTo>
                  <a:lnTo>
                    <a:pt x="64055" y="179093"/>
                  </a:lnTo>
                  <a:lnTo>
                    <a:pt x="60769" y="150571"/>
                  </a:lnTo>
                  <a:lnTo>
                    <a:pt x="61536" y="136035"/>
                  </a:lnTo>
                  <a:lnTo>
                    <a:pt x="80170" y="96984"/>
                  </a:lnTo>
                  <a:lnTo>
                    <a:pt x="113360" y="83845"/>
                  </a:lnTo>
                  <a:lnTo>
                    <a:pt x="110134" y="10426"/>
                  </a:lnTo>
                  <a:lnTo>
                    <a:pt x="65052" y="20378"/>
                  </a:lnTo>
                  <a:lnTo>
                    <a:pt x="30010" y="46761"/>
                  </a:lnTo>
                  <a:lnTo>
                    <a:pt x="7504" y="89823"/>
                  </a:lnTo>
                  <a:lnTo>
                    <a:pt x="0" y="149821"/>
                  </a:lnTo>
                  <a:lnTo>
                    <a:pt x="790" y="170017"/>
                  </a:lnTo>
                  <a:lnTo>
                    <a:pt x="12649" y="221386"/>
                  </a:lnTo>
                  <a:lnTo>
                    <a:pt x="38111" y="258037"/>
                  </a:lnTo>
                  <a:lnTo>
                    <a:pt x="74568" y="278588"/>
                  </a:lnTo>
                  <a:lnTo>
                    <a:pt x="101447" y="282524"/>
                  </a:lnTo>
                  <a:lnTo>
                    <a:pt x="122209" y="280431"/>
                  </a:lnTo>
                  <a:lnTo>
                    <a:pt x="158799" y="263691"/>
                  </a:lnTo>
                  <a:lnTo>
                    <a:pt x="184873" y="234938"/>
                  </a:lnTo>
                  <a:lnTo>
                    <a:pt x="202857" y="193509"/>
                  </a:lnTo>
                  <a:lnTo>
                    <a:pt x="215863" y="145315"/>
                  </a:lnTo>
                  <a:lnTo>
                    <a:pt x="220267" y="128558"/>
                  </a:lnTo>
                  <a:lnTo>
                    <a:pt x="233749" y="91381"/>
                  </a:lnTo>
                  <a:lnTo>
                    <a:pt x="255574" y="73431"/>
                  </a:lnTo>
                  <a:lnTo>
                    <a:pt x="264172" y="73431"/>
                  </a:lnTo>
                  <a:lnTo>
                    <a:pt x="299262" y="91414"/>
                  </a:lnTo>
                  <a:lnTo>
                    <a:pt x="313335" y="128226"/>
                  </a:lnTo>
                  <a:lnTo>
                    <a:pt x="314274" y="144868"/>
                  </a:lnTo>
                  <a:lnTo>
                    <a:pt x="313221" y="160746"/>
                  </a:lnTo>
                  <a:lnTo>
                    <a:pt x="297408" y="198069"/>
                  </a:lnTo>
                  <a:lnTo>
                    <a:pt x="261366" y="220186"/>
                  </a:lnTo>
                  <a:lnTo>
                    <a:pt x="244576" y="224243"/>
                  </a:lnTo>
                  <a:lnTo>
                    <a:pt x="251523" y="295681"/>
                  </a:lnTo>
                  <a:lnTo>
                    <a:pt x="280210" y="290221"/>
                  </a:lnTo>
                  <a:lnTo>
                    <a:pt x="305254" y="281041"/>
                  </a:lnTo>
                  <a:lnTo>
                    <a:pt x="326654" y="268142"/>
                  </a:lnTo>
                  <a:lnTo>
                    <a:pt x="344411" y="251523"/>
                  </a:lnTo>
                  <a:close/>
                </a:path>
              </a:pathLst>
            </a:custGeom>
            <a:ln w="14401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187" y="3314954"/>
            <a:ext cx="1354543" cy="184193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111715" y="3245027"/>
            <a:ext cx="3394710" cy="2399665"/>
            <a:chOff x="3111715" y="3245027"/>
            <a:chExt cx="3394710" cy="2399665"/>
          </a:xfrm>
        </p:grpSpPr>
        <p:pic>
          <p:nvPicPr>
            <p:cNvPr id="17" name="object 1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1513" y="3404438"/>
              <a:ext cx="1354556" cy="18419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715" y="4321518"/>
              <a:ext cx="2139696" cy="13228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715" y="4321518"/>
              <a:ext cx="143827" cy="5685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898" y="4321518"/>
              <a:ext cx="98513" cy="6226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4838" y="3245027"/>
              <a:ext cx="1176237" cy="1949921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0" y="3254743"/>
            <a:ext cx="2020570" cy="2390140"/>
            <a:chOff x="0" y="3254743"/>
            <a:chExt cx="2020570" cy="2390140"/>
          </a:xfrm>
        </p:grpSpPr>
        <p:pic>
          <p:nvPicPr>
            <p:cNvPr id="23" name="object 2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21518"/>
              <a:ext cx="2020544" cy="13228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9762" y="4321518"/>
              <a:ext cx="110782" cy="5405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82" y="3254743"/>
              <a:ext cx="1153017" cy="194724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36587" y="389102"/>
            <a:ext cx="3706495" cy="2801620"/>
            <a:chOff x="836587" y="389102"/>
            <a:chExt cx="3706495" cy="2801620"/>
          </a:xfrm>
        </p:grpSpPr>
        <p:pic>
          <p:nvPicPr>
            <p:cNvPr id="27" name="object 2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587" y="1560030"/>
              <a:ext cx="2148840" cy="16306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93" y="389102"/>
              <a:ext cx="1323759" cy="23479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4655" y="1517358"/>
              <a:ext cx="1738299" cy="16306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4115" y="1560030"/>
              <a:ext cx="591312" cy="15880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4115" y="1517358"/>
              <a:ext cx="555826" cy="12177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4905" y="395503"/>
              <a:ext cx="1484907" cy="2330865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895" y="737171"/>
            <a:ext cx="1791931" cy="190991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82486" y="1718170"/>
            <a:ext cx="993775" cy="224154"/>
          </a:xfrm>
          <a:custGeom>
            <a:avLst/>
            <a:gdLst/>
            <a:ahLst/>
            <a:cxnLst/>
            <a:rect l="l" t="t" r="r" b="b"/>
            <a:pathLst>
              <a:path w="993775" h="224155">
                <a:moveTo>
                  <a:pt x="893673" y="0"/>
                </a:moveTo>
                <a:lnTo>
                  <a:pt x="99479" y="0"/>
                </a:lnTo>
                <a:lnTo>
                  <a:pt x="60854" y="7849"/>
                </a:lnTo>
                <a:lnTo>
                  <a:pt x="29222" y="29222"/>
                </a:lnTo>
                <a:lnTo>
                  <a:pt x="7849" y="60854"/>
                </a:lnTo>
                <a:lnTo>
                  <a:pt x="0" y="99479"/>
                </a:lnTo>
                <a:lnTo>
                  <a:pt x="0" y="124650"/>
                </a:lnTo>
                <a:lnTo>
                  <a:pt x="7849" y="163275"/>
                </a:lnTo>
                <a:lnTo>
                  <a:pt x="29222" y="194906"/>
                </a:lnTo>
                <a:lnTo>
                  <a:pt x="60854" y="216279"/>
                </a:lnTo>
                <a:lnTo>
                  <a:pt x="99479" y="224129"/>
                </a:lnTo>
                <a:lnTo>
                  <a:pt x="893673" y="224129"/>
                </a:lnTo>
                <a:lnTo>
                  <a:pt x="932298" y="216279"/>
                </a:lnTo>
                <a:lnTo>
                  <a:pt x="963929" y="194906"/>
                </a:lnTo>
                <a:lnTo>
                  <a:pt x="985302" y="163275"/>
                </a:lnTo>
                <a:lnTo>
                  <a:pt x="993152" y="124650"/>
                </a:lnTo>
                <a:lnTo>
                  <a:pt x="993152" y="99479"/>
                </a:lnTo>
                <a:lnTo>
                  <a:pt x="985302" y="60854"/>
                </a:lnTo>
                <a:lnTo>
                  <a:pt x="963929" y="29222"/>
                </a:lnTo>
                <a:lnTo>
                  <a:pt x="932298" y="7849"/>
                </a:lnTo>
                <a:lnTo>
                  <a:pt x="893673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79356" y="1735265"/>
            <a:ext cx="819150" cy="1651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Pedal</a:t>
            </a:r>
            <a:r>
              <a:rPr sz="9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metálico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83816" y="2831941"/>
            <a:ext cx="31718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98162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0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/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1350" spc="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Cesto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pedal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9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34,5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17,5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39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27081" y="5285985"/>
            <a:ext cx="3258185" cy="3746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  <a:tabLst>
                <a:tab pos="2983865" algn="l"/>
              </a:tabLst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98166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GRI</a:t>
            </a:r>
            <a:r>
              <a:rPr sz="900" spc="2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Cesto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pedal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27.3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20.6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2983865" algn="l"/>
              </a:tabLst>
            </a:pP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98155</a:t>
            </a:r>
            <a:r>
              <a:rPr sz="1350" spc="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Cesto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pedal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27.3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20.6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13" y="5905770"/>
            <a:ext cx="2655468" cy="175259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570" y="6000103"/>
            <a:ext cx="2539238" cy="170180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45005" y="7447519"/>
            <a:ext cx="5622290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8625">
              <a:lnSpc>
                <a:spcPct val="100000"/>
              </a:lnSpc>
              <a:spcBef>
                <a:spcPts val="100"/>
              </a:spcBef>
              <a:tabLst>
                <a:tab pos="4941570" algn="l"/>
              </a:tabLst>
            </a:pP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1525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NEG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1525</a:t>
            </a:r>
            <a:endParaRPr sz="9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tabLst>
                <a:tab pos="534860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Secaplatos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aluminio,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niveles,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desagote,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cubiertero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porta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cuchillas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plástico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165" y="8305558"/>
            <a:ext cx="2220188" cy="171844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42" y="8143316"/>
            <a:ext cx="2550668" cy="180340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150364" y="10194033"/>
            <a:ext cx="46113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7685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1524</a:t>
            </a:r>
            <a:r>
              <a:rPr sz="900" spc="3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Secaplatos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aluminio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niveles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cubiertero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plástico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833" y="3821777"/>
            <a:ext cx="2035544" cy="10178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275" y="6137161"/>
            <a:ext cx="1979156" cy="11733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91" y="6069317"/>
            <a:ext cx="2439091" cy="14928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49" y="1273302"/>
            <a:ext cx="1957390" cy="12668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991578" y="5692775"/>
            <a:ext cx="502920" cy="2697480"/>
            <a:chOff x="6991578" y="5692775"/>
            <a:chExt cx="502920" cy="2697480"/>
          </a:xfrm>
        </p:grpSpPr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578" y="5692775"/>
              <a:ext cx="502920" cy="26974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578" y="6078054"/>
              <a:ext cx="475576" cy="18747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994882" y="5692775"/>
            <a:ext cx="996950" cy="2697480"/>
            <a:chOff x="5994882" y="5692775"/>
            <a:chExt cx="996950" cy="2697480"/>
          </a:xfrm>
        </p:grpSpPr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4882" y="5692775"/>
              <a:ext cx="499872" cy="26974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5738" y="6078054"/>
              <a:ext cx="259016" cy="18747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4754" y="5692775"/>
              <a:ext cx="496824" cy="3852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4754" y="6078054"/>
              <a:ext cx="496824" cy="231220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24" y="3758488"/>
            <a:ext cx="2247425" cy="102640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0" y="1241725"/>
            <a:ext cx="2085657" cy="12676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41" y="2156511"/>
            <a:ext cx="1098920" cy="71125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824" y="1965947"/>
            <a:ext cx="1454497" cy="94123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37" y="8805227"/>
            <a:ext cx="2159390" cy="12617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54" y="7019849"/>
            <a:ext cx="1560265" cy="95542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111" y="6903440"/>
            <a:ext cx="1951906" cy="119431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268738" y="8508949"/>
            <a:ext cx="5156835" cy="1712595"/>
            <a:chOff x="2268738" y="8508949"/>
            <a:chExt cx="5156835" cy="1712595"/>
          </a:xfrm>
        </p:grpSpPr>
        <p:pic>
          <p:nvPicPr>
            <p:cNvPr id="22" name="object 2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738" y="8649157"/>
              <a:ext cx="2548824" cy="14891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3126" y="8508949"/>
              <a:ext cx="2932301" cy="1712290"/>
            </a:xfrm>
            <a:prstGeom prst="rect">
              <a:avLst/>
            </a:prstGeom>
          </p:spPr>
        </p:pic>
      </p:grp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9109"/>
              </p:ext>
            </p:extLst>
          </p:nvPr>
        </p:nvGraphicFramePr>
        <p:xfrm>
          <a:off x="783532" y="3002756"/>
          <a:ext cx="6041385" cy="669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5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9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954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61515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ts val="1125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r>
                        <a:rPr sz="950" spc="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30"/>
                        </a:lnSpc>
                        <a:spcBef>
                          <a:spcPts val="105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95885" algn="ctr">
                        <a:lnSpc>
                          <a:spcPts val="1125"/>
                        </a:lnSpc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125"/>
                        </a:lnSpc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R="10160" algn="ctr">
                        <a:lnSpc>
                          <a:spcPts val="108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62121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ts val="1125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r>
                        <a:rPr sz="950" spc="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60223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ts val="1125"/>
                        </a:lnSpc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125"/>
                        </a:lnSpc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62808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r>
                        <a:rPr sz="950" spc="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8.5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135"/>
                        </a:lnSpc>
                        <a:spcBef>
                          <a:spcPts val="155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62525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1135"/>
                        </a:lnSpc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135"/>
                        </a:lnSpc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554437" y="5262216"/>
            <a:ext cx="2296160" cy="53403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61917</a:t>
            </a:r>
            <a:r>
              <a:rPr sz="900" spc="2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5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5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62422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5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62826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1425" spc="12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15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425" spc="-12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6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1425" spc="-12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425" spc="-12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6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26x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179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425" spc="-12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3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425" baseline="2923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8503" y="7970540"/>
            <a:ext cx="1972310" cy="53276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85"/>
              </a:spcBef>
            </a:pP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62025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62505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63006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1425" spc="15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425" spc="-17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425" spc="-17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1425" spc="-17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425" spc="-17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44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1425" spc="-17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3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425" baseline="2923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4938" y="9987266"/>
            <a:ext cx="1300480" cy="36957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686435">
              <a:lnSpc>
                <a:spcPct val="100000"/>
              </a:lnSpc>
              <a:spcBef>
                <a:spcPts val="33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64018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40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32503" y="10004435"/>
            <a:ext cx="1778635" cy="3524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17550">
              <a:lnSpc>
                <a:spcPct val="100000"/>
              </a:lnSpc>
              <a:spcBef>
                <a:spcPts val="27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64526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1350" baseline="3086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1445895" algn="l"/>
              </a:tabLst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21367" y="9992193"/>
            <a:ext cx="1313180" cy="36449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677545">
              <a:lnSpc>
                <a:spcPct val="100000"/>
              </a:lnSpc>
              <a:spcBef>
                <a:spcPts val="31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65022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50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509642" y="1616697"/>
            <a:ext cx="2839085" cy="1324610"/>
            <a:chOff x="4509642" y="1616697"/>
            <a:chExt cx="2839085" cy="1324610"/>
          </a:xfrm>
        </p:grpSpPr>
        <p:pic>
          <p:nvPicPr>
            <p:cNvPr id="36" name="object 36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9099" y="1616697"/>
              <a:ext cx="1668522" cy="101417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642" y="2129371"/>
              <a:ext cx="1334820" cy="8113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61" y="2285034"/>
              <a:ext cx="1067851" cy="649071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220" y="4371568"/>
            <a:ext cx="1797575" cy="82112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55" y="4507204"/>
            <a:ext cx="1438501" cy="65684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87" y="6893750"/>
            <a:ext cx="2170907" cy="1207666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3971925" y="7280936"/>
            <a:ext cx="485140" cy="38417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just">
              <a:lnSpc>
                <a:spcPts val="900"/>
              </a:lnSpc>
              <a:spcBef>
                <a:spcPts val="229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de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copetín extraíble</a:t>
            </a:r>
            <a:endParaRPr sz="850">
              <a:latin typeface="Lucida Sans Unicode"/>
              <a:cs typeface="Lucida Sans Unicode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109205" y="4378098"/>
            <a:ext cx="3214370" cy="876935"/>
            <a:chOff x="4109205" y="4378098"/>
            <a:chExt cx="3214370" cy="876935"/>
          </a:xfrm>
        </p:grpSpPr>
        <p:pic>
          <p:nvPicPr>
            <p:cNvPr id="44" name="object 44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205" y="4524602"/>
              <a:ext cx="1459910" cy="7300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059" y="4378098"/>
              <a:ext cx="1746015" cy="87298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092686" y="6371365"/>
            <a:ext cx="676910" cy="401320"/>
            <a:chOff x="4092686" y="6371365"/>
            <a:chExt cx="676910" cy="401320"/>
          </a:xfrm>
        </p:grpSpPr>
        <p:sp>
          <p:nvSpPr>
            <p:cNvPr id="47" name="object 47"/>
            <p:cNvSpPr/>
            <p:nvPr/>
          </p:nvSpPr>
          <p:spPr>
            <a:xfrm>
              <a:off x="4752344" y="6377715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10731" y="0"/>
                  </a:moveTo>
                  <a:lnTo>
                    <a:pt x="6972" y="50"/>
                  </a:lnTo>
                  <a:lnTo>
                    <a:pt x="0" y="444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14267" y="6379681"/>
              <a:ext cx="617220" cy="367665"/>
            </a:xfrm>
            <a:custGeom>
              <a:avLst/>
              <a:gdLst/>
              <a:ahLst/>
              <a:cxnLst/>
              <a:rect l="l" t="t" r="r" b="b"/>
              <a:pathLst>
                <a:path w="617220" h="367665">
                  <a:moveTo>
                    <a:pt x="617143" y="0"/>
                  </a:moveTo>
                  <a:lnTo>
                    <a:pt x="567354" y="5991"/>
                  </a:lnTo>
                  <a:lnTo>
                    <a:pt x="500192" y="18548"/>
                  </a:lnTo>
                  <a:lnTo>
                    <a:pt x="461590" y="28045"/>
                  </a:lnTo>
                  <a:lnTo>
                    <a:pt x="420436" y="40091"/>
                  </a:lnTo>
                  <a:lnTo>
                    <a:pt x="377329" y="54990"/>
                  </a:lnTo>
                  <a:lnTo>
                    <a:pt x="332865" y="73042"/>
                  </a:lnTo>
                  <a:lnTo>
                    <a:pt x="287642" y="94551"/>
                  </a:lnTo>
                  <a:lnTo>
                    <a:pt x="242257" y="119820"/>
                  </a:lnTo>
                  <a:lnTo>
                    <a:pt x="197307" y="149150"/>
                  </a:lnTo>
                  <a:lnTo>
                    <a:pt x="153391" y="182846"/>
                  </a:lnTo>
                  <a:lnTo>
                    <a:pt x="111104" y="221208"/>
                  </a:lnTo>
                  <a:lnTo>
                    <a:pt x="71045" y="264539"/>
                  </a:lnTo>
                  <a:lnTo>
                    <a:pt x="33811" y="313143"/>
                  </a:lnTo>
                  <a:lnTo>
                    <a:pt x="0" y="367322"/>
                  </a:lnTo>
                </a:path>
              </a:pathLst>
            </a:custGeom>
            <a:ln w="1270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04114" y="6756297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5054" y="0"/>
                  </a:moveTo>
                  <a:lnTo>
                    <a:pt x="3352" y="3162"/>
                  </a:lnTo>
                  <a:lnTo>
                    <a:pt x="1663" y="6350"/>
                  </a:lnTo>
                  <a:lnTo>
                    <a:pt x="0" y="957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99036" y="6714366"/>
              <a:ext cx="53340" cy="52069"/>
            </a:xfrm>
            <a:custGeom>
              <a:avLst/>
              <a:gdLst/>
              <a:ahLst/>
              <a:cxnLst/>
              <a:rect l="l" t="t" r="r" b="b"/>
              <a:pathLst>
                <a:path w="53339" h="52070">
                  <a:moveTo>
                    <a:pt x="0" y="0"/>
                  </a:moveTo>
                  <a:lnTo>
                    <a:pt x="5080" y="51498"/>
                  </a:lnTo>
                  <a:lnTo>
                    <a:pt x="53301" y="391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4199235" y="5261146"/>
            <a:ext cx="2394585" cy="53022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61914</a:t>
            </a:r>
            <a:r>
              <a:rPr sz="900" spc="3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62418</a:t>
            </a:r>
            <a:r>
              <a:rPr sz="9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62805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28,5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64933" y="7941151"/>
            <a:ext cx="2761615" cy="364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2400935" algn="l"/>
              </a:tabLst>
            </a:pP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62828</a:t>
            </a:r>
            <a:r>
              <a:rPr sz="1350" spc="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Copetinero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25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400935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63075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VER</a:t>
            </a:r>
            <a:r>
              <a:rPr sz="900" spc="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utensilios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7,5</a:t>
            </a:r>
            <a:r>
              <a:rPr sz="9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131963" y="792247"/>
            <a:ext cx="13608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0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Bambú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5" name="Recortar rectángulo de esquina del mismo lado 54">
            <a:extLst>
              <a:ext uri="{FF2B5EF4-FFF2-40B4-BE49-F238E27FC236}">
                <a16:creationId xmlns:a16="http://schemas.microsoft.com/office/drawing/2014/main" id="{1B596534-D1F8-D778-704F-33C2A3F7CFDC}"/>
              </a:ext>
            </a:extLst>
          </p:cNvPr>
          <p:cNvSpPr/>
          <p:nvPr/>
        </p:nvSpPr>
        <p:spPr>
          <a:xfrm>
            <a:off x="16670" y="-3122"/>
            <a:ext cx="755650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3503" y="10201443"/>
            <a:ext cx="1416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48018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1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66" y="4163551"/>
            <a:ext cx="18091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4795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40819</a:t>
            </a:r>
            <a:r>
              <a:rPr sz="900" spc="3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9183" y="8202799"/>
            <a:ext cx="14039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0300" algn="l"/>
              </a:tabLst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27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797" y="4625411"/>
            <a:ext cx="2436821" cy="14194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60166" y="7539625"/>
            <a:ext cx="18129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8605" algn="l"/>
              </a:tabLst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48125</a:t>
            </a:r>
            <a:r>
              <a:rPr sz="900" spc="229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pasta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67367" y="5804094"/>
            <a:ext cx="14389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48123</a:t>
            </a:r>
            <a:r>
              <a:rPr sz="900" spc="1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hondo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83444" y="1390993"/>
            <a:ext cx="3576954" cy="3039745"/>
            <a:chOff x="3983444" y="1390993"/>
            <a:chExt cx="3576954" cy="3039745"/>
          </a:xfrm>
        </p:grpSpPr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8581" y="1390993"/>
              <a:ext cx="2961424" cy="30396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3444" y="2225192"/>
              <a:ext cx="1718462" cy="170220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447936" y="4071877"/>
            <a:ext cx="1414780" cy="3740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39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48019</a:t>
            </a:r>
            <a:r>
              <a:rPr sz="900" spc="2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1350" spc="-10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48025</a:t>
            </a:r>
            <a:r>
              <a:rPr sz="9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playo</a:t>
            </a: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5426" y="10207387"/>
            <a:ext cx="142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48024</a:t>
            </a:r>
            <a:r>
              <a:rPr sz="900" spc="2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Fuente</a:t>
            </a:r>
            <a:r>
              <a:rPr sz="900" spc="-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15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43255" y="4722914"/>
            <a:ext cx="2804795" cy="3258820"/>
            <a:chOff x="643255" y="4722914"/>
            <a:chExt cx="2804795" cy="3258820"/>
          </a:xfrm>
        </p:grpSpPr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255" y="4722914"/>
              <a:ext cx="2804795" cy="3238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801" y="7335037"/>
              <a:ext cx="2428164" cy="646239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22807" y="1549292"/>
            <a:ext cx="1852295" cy="2450465"/>
            <a:chOff x="1122807" y="1549292"/>
            <a:chExt cx="1852295" cy="2450465"/>
          </a:xfrm>
        </p:grpSpPr>
        <p:pic>
          <p:nvPicPr>
            <p:cNvPr id="21" name="object 2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807" y="1549292"/>
              <a:ext cx="1851786" cy="23945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3135" y="3513150"/>
              <a:ext cx="1826891" cy="48620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347667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00489" y="677502"/>
            <a:ext cx="77152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70" dirty="0">
                <a:solidFill>
                  <a:srgbClr val="59595C"/>
                </a:solidFill>
                <a:latin typeface="Cambria"/>
                <a:cs typeface="Cambria"/>
              </a:rPr>
              <a:t>Grace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61089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27659" y="66135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solidFill>
                  <a:srgbClr val="59595C"/>
                </a:solidFill>
                <a:latin typeface="Lucida Sans Unicode"/>
                <a:cs typeface="Lucida Sans Unicode"/>
              </a:rPr>
              <a:t>LÍNEA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569194" y="677502"/>
            <a:ext cx="99377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75" dirty="0">
                <a:solidFill>
                  <a:srgbClr val="59595C"/>
                </a:solidFill>
                <a:latin typeface="Cambria"/>
                <a:cs typeface="Cambria"/>
              </a:rPr>
              <a:t>Illusion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41081" y="1166812"/>
            <a:ext cx="1057910" cy="217170"/>
          </a:xfrm>
          <a:prstGeom prst="rect">
            <a:avLst/>
          </a:prstGeom>
          <a:solidFill>
            <a:srgbClr val="918D86"/>
          </a:solidFill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900" spc="-10" dirty="0">
                <a:solidFill>
                  <a:srgbClr val="FFFFFF"/>
                </a:solidFill>
                <a:latin typeface="Arial Black"/>
                <a:cs typeface="Arial Black"/>
              </a:rPr>
              <a:t>PORCELANA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2822" y="8203137"/>
            <a:ext cx="349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48127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587045"/>
              </p:ext>
            </p:extLst>
          </p:nvPr>
        </p:nvGraphicFramePr>
        <p:xfrm>
          <a:off x="824656" y="3001518"/>
          <a:ext cx="5853429" cy="724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5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31750">
                        <a:lnSpc>
                          <a:spcPts val="1120"/>
                        </a:lnSpc>
                        <a:spcBef>
                          <a:spcPts val="100"/>
                        </a:spcBef>
                        <a:tabLst>
                          <a:tab pos="2069464" algn="l"/>
                        </a:tabLst>
                      </a:pPr>
                      <a:r>
                        <a:rPr sz="1350" spc="-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61515</a:t>
                      </a:r>
                      <a:r>
                        <a:rPr sz="1350" spc="4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r>
                        <a:rPr sz="900" spc="3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5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50800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63042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135"/>
                        </a:lnSpc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125"/>
                        </a:lnSpc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"/>
                        </a:spcBef>
                        <a:tabLst>
                          <a:tab pos="2070100" algn="l"/>
                        </a:tabLst>
                      </a:pPr>
                      <a:r>
                        <a:rPr sz="1350" spc="-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62121</a:t>
                      </a:r>
                      <a:r>
                        <a:rPr sz="1350" spc="42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r>
                        <a:rPr sz="1350" spc="51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48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9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5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1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3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42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60223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2066925" algn="l"/>
                        </a:tabLst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62808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r>
                        <a:rPr sz="1350" spc="6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48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5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</a:t>
                      </a:r>
                      <a:r>
                        <a:rPr sz="1425" spc="-13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15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5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8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8.5</a:t>
                      </a:r>
                      <a:r>
                        <a:rPr sz="1425" spc="-142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3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425" baseline="2923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6654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62525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25" spc="-3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endParaRPr sz="1425" baseline="2923">
                        <a:latin typeface="Lucida Sans Unicode"/>
                        <a:cs typeface="Lucida Sans Unicode"/>
                      </a:endParaRPr>
                    </a:p>
                    <a:p>
                      <a:pPr marL="665480">
                        <a:lnSpc>
                          <a:spcPts val="1115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63041 </a:t>
                      </a:r>
                      <a:r>
                        <a:rPr sz="1425" spc="-37" baseline="2923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LIS</a:t>
                      </a:r>
                      <a:endParaRPr sz="1425" baseline="2923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5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950" spc="-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5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5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95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4122641" y="3821777"/>
            <a:ext cx="3214370" cy="1433195"/>
            <a:chOff x="4122641" y="3821777"/>
            <a:chExt cx="3214370" cy="1433195"/>
          </a:xfrm>
        </p:grpSpPr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4270" y="3821777"/>
              <a:ext cx="2035544" cy="10178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641" y="4524602"/>
              <a:ext cx="1459925" cy="730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0504" y="4378098"/>
              <a:ext cx="1746012" cy="87298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872275" y="5692775"/>
            <a:ext cx="3623310" cy="2697480"/>
            <a:chOff x="3872275" y="5692775"/>
            <a:chExt cx="3623310" cy="2697480"/>
          </a:xfrm>
        </p:grpSpPr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2275" y="6137160"/>
              <a:ext cx="1979156" cy="11733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645" y="5692775"/>
              <a:ext cx="502920" cy="26974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645" y="6078054"/>
              <a:ext cx="474510" cy="18747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914" y="5692775"/>
              <a:ext cx="502920" cy="26974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5738" y="6078054"/>
              <a:ext cx="260096" cy="18747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834" y="5692775"/>
              <a:ext cx="496811" cy="3852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834" y="6078054"/>
              <a:ext cx="496811" cy="2312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687" y="6893750"/>
              <a:ext cx="2170907" cy="120766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235654" y="6069317"/>
            <a:ext cx="3591560" cy="2028825"/>
            <a:chOff x="235654" y="6069317"/>
            <a:chExt cx="3591560" cy="2028825"/>
          </a:xfrm>
        </p:grpSpPr>
        <p:pic>
          <p:nvPicPr>
            <p:cNvPr id="21" name="object 2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91" y="6069317"/>
              <a:ext cx="2439091" cy="14928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54" y="7019849"/>
              <a:ext cx="1560265" cy="9554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5111" y="6903440"/>
              <a:ext cx="1951906" cy="119431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47141" y="1273302"/>
            <a:ext cx="2986405" cy="1634489"/>
            <a:chOff x="547141" y="1273302"/>
            <a:chExt cx="2986405" cy="1634489"/>
          </a:xfrm>
        </p:grpSpPr>
        <p:pic>
          <p:nvPicPr>
            <p:cNvPr id="25" name="object 25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349" y="1273302"/>
              <a:ext cx="1957390" cy="12668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41" y="2156511"/>
              <a:ext cx="1098920" cy="7112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824" y="1965947"/>
              <a:ext cx="1454497" cy="94123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72150" y="3758488"/>
            <a:ext cx="3311525" cy="1434465"/>
            <a:chOff x="372150" y="3758488"/>
            <a:chExt cx="3311525" cy="1434465"/>
          </a:xfrm>
        </p:grpSpPr>
        <p:pic>
          <p:nvPicPr>
            <p:cNvPr id="29" name="object 29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2" y="3758488"/>
              <a:ext cx="2247435" cy="102640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5921" y="4371568"/>
              <a:ext cx="1797568" cy="82112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150" y="4507204"/>
              <a:ext cx="1438506" cy="65684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663720" y="1241725"/>
            <a:ext cx="3684904" cy="1699260"/>
            <a:chOff x="3663720" y="1241725"/>
            <a:chExt cx="3684904" cy="1699260"/>
          </a:xfrm>
        </p:grpSpPr>
        <p:pic>
          <p:nvPicPr>
            <p:cNvPr id="33" name="object 3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720" y="1241725"/>
              <a:ext cx="2085657" cy="12676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9099" y="1616697"/>
              <a:ext cx="1668522" cy="10141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642" y="2129371"/>
              <a:ext cx="1334820" cy="8113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60" y="2285034"/>
              <a:ext cx="1067851" cy="649071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356337" y="8496249"/>
            <a:ext cx="7069455" cy="1712595"/>
            <a:chOff x="356337" y="8496249"/>
            <a:chExt cx="7069455" cy="1712595"/>
          </a:xfrm>
        </p:grpSpPr>
        <p:pic>
          <p:nvPicPr>
            <p:cNvPr id="38" name="object 3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37" y="8792527"/>
              <a:ext cx="2159385" cy="12617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738" y="8636457"/>
              <a:ext cx="2548821" cy="14891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3126" y="8496249"/>
              <a:ext cx="2932298" cy="171229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675342" y="5262353"/>
            <a:ext cx="2249170" cy="5334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61917</a:t>
            </a:r>
            <a:r>
              <a:rPr sz="900" spc="3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5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62422</a:t>
            </a:r>
            <a:r>
              <a:rPr sz="9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62826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1425" spc="3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15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6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52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6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26x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179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10</a:t>
            </a:r>
            <a:r>
              <a:rPr sz="1425" spc="-120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425" spc="-37" baseline="2923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1425" baseline="2923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8438" y="9974566"/>
            <a:ext cx="1300480" cy="36957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725170">
              <a:lnSpc>
                <a:spcPct val="100000"/>
              </a:lnSpc>
              <a:spcBef>
                <a:spcPts val="33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64018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40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57903" y="9991522"/>
            <a:ext cx="1745614" cy="3524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56285">
              <a:lnSpc>
                <a:spcPct val="100000"/>
              </a:lnSpc>
              <a:spcBef>
                <a:spcPts val="27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64526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45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spc="4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34074" y="9979280"/>
            <a:ext cx="1764664" cy="3651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716280">
              <a:lnSpc>
                <a:spcPct val="100000"/>
              </a:lnSpc>
              <a:spcBef>
                <a:spcPts val="32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65022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  <a:tabLst>
                <a:tab pos="1431925" algn="l"/>
              </a:tabLst>
            </a:pP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50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71931" y="7280936"/>
            <a:ext cx="485140" cy="38417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just">
              <a:lnSpc>
                <a:spcPts val="900"/>
              </a:lnSpc>
              <a:spcBef>
                <a:spcPts val="229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Plato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de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copetín extraíble</a:t>
            </a:r>
            <a:endParaRPr sz="850">
              <a:latin typeface="Lucida Sans Unicode"/>
              <a:cs typeface="Lucida Sans Unicode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092686" y="6371365"/>
            <a:ext cx="676910" cy="401320"/>
            <a:chOff x="4092686" y="6371365"/>
            <a:chExt cx="676910" cy="401320"/>
          </a:xfrm>
        </p:grpSpPr>
        <p:sp>
          <p:nvSpPr>
            <p:cNvPr id="47" name="object 47"/>
            <p:cNvSpPr/>
            <p:nvPr/>
          </p:nvSpPr>
          <p:spPr>
            <a:xfrm>
              <a:off x="4752344" y="6377715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10731" y="0"/>
                  </a:moveTo>
                  <a:lnTo>
                    <a:pt x="6972" y="50"/>
                  </a:lnTo>
                  <a:lnTo>
                    <a:pt x="0" y="444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14266" y="6379681"/>
              <a:ext cx="617220" cy="367665"/>
            </a:xfrm>
            <a:custGeom>
              <a:avLst/>
              <a:gdLst/>
              <a:ahLst/>
              <a:cxnLst/>
              <a:rect l="l" t="t" r="r" b="b"/>
              <a:pathLst>
                <a:path w="617220" h="367665">
                  <a:moveTo>
                    <a:pt x="617143" y="0"/>
                  </a:moveTo>
                  <a:lnTo>
                    <a:pt x="567354" y="5991"/>
                  </a:lnTo>
                  <a:lnTo>
                    <a:pt x="500192" y="18548"/>
                  </a:lnTo>
                  <a:lnTo>
                    <a:pt x="461590" y="28045"/>
                  </a:lnTo>
                  <a:lnTo>
                    <a:pt x="420436" y="40091"/>
                  </a:lnTo>
                  <a:lnTo>
                    <a:pt x="377329" y="54990"/>
                  </a:lnTo>
                  <a:lnTo>
                    <a:pt x="332865" y="73042"/>
                  </a:lnTo>
                  <a:lnTo>
                    <a:pt x="287642" y="94551"/>
                  </a:lnTo>
                  <a:lnTo>
                    <a:pt x="242257" y="119820"/>
                  </a:lnTo>
                  <a:lnTo>
                    <a:pt x="197307" y="149150"/>
                  </a:lnTo>
                  <a:lnTo>
                    <a:pt x="153391" y="182846"/>
                  </a:lnTo>
                  <a:lnTo>
                    <a:pt x="111104" y="221208"/>
                  </a:lnTo>
                  <a:lnTo>
                    <a:pt x="71045" y="264539"/>
                  </a:lnTo>
                  <a:lnTo>
                    <a:pt x="33811" y="313143"/>
                  </a:lnTo>
                  <a:lnTo>
                    <a:pt x="0" y="367322"/>
                  </a:lnTo>
                </a:path>
              </a:pathLst>
            </a:custGeom>
            <a:ln w="1270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04115" y="6756297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5054" y="0"/>
                  </a:moveTo>
                  <a:lnTo>
                    <a:pt x="3352" y="3162"/>
                  </a:lnTo>
                  <a:lnTo>
                    <a:pt x="1663" y="6350"/>
                  </a:lnTo>
                  <a:lnTo>
                    <a:pt x="0" y="957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99036" y="6714366"/>
              <a:ext cx="53340" cy="52069"/>
            </a:xfrm>
            <a:custGeom>
              <a:avLst/>
              <a:gdLst/>
              <a:ahLst/>
              <a:cxnLst/>
              <a:rect l="l" t="t" r="r" b="b"/>
              <a:pathLst>
                <a:path w="53339" h="52070">
                  <a:moveTo>
                    <a:pt x="0" y="0"/>
                  </a:moveTo>
                  <a:lnTo>
                    <a:pt x="5080" y="51498"/>
                  </a:lnTo>
                  <a:lnTo>
                    <a:pt x="53301" y="391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987642" y="7941158"/>
            <a:ext cx="2687320" cy="364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2327275" algn="l"/>
              </a:tabLst>
            </a:pP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62828</a:t>
            </a:r>
            <a:r>
              <a:rPr sz="1350" spc="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Copetinero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25" dirty="0">
                <a:solidFill>
                  <a:srgbClr val="231F20"/>
                </a:solidFill>
                <a:latin typeface="Lucida Sans Unicode"/>
                <a:cs typeface="Lucida Sans Unicode"/>
              </a:rPr>
              <a:t>∅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28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425" baseline="2923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63075</a:t>
            </a:r>
            <a:r>
              <a:rPr sz="9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utensilios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7,5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5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1425" baseline="2923" dirty="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234073" y="5261350"/>
            <a:ext cx="2334895" cy="53022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61914</a:t>
            </a:r>
            <a:r>
              <a:rPr sz="900" spc="2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30" dirty="0">
                <a:solidFill>
                  <a:srgbClr val="231F20"/>
                </a:solidFill>
                <a:latin typeface="Lucida Sans Unicode"/>
                <a:cs typeface="Lucida Sans Unicode"/>
              </a:rPr>
              <a:t>19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62418</a:t>
            </a:r>
            <a:r>
              <a:rPr sz="900" spc="1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62805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5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irregular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28,5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7</a:t>
            </a:r>
            <a:r>
              <a:rPr sz="95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0377" y="7945156"/>
            <a:ext cx="1948814" cy="53276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85"/>
              </a:spcBef>
            </a:pP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62025</a:t>
            </a:r>
            <a:r>
              <a:rPr sz="1350" spc="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3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62505</a:t>
            </a:r>
            <a:r>
              <a:rPr sz="900" spc="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3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5</a:t>
            </a:r>
            <a:r>
              <a:rPr sz="95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63006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dirty="0">
                <a:solidFill>
                  <a:srgbClr val="231F20"/>
                </a:solidFill>
                <a:latin typeface="Lucida Sans Unicode"/>
                <a:cs typeface="Lucida Sans Unicode"/>
              </a:rPr>
              <a:t>LIS</a:t>
            </a:r>
            <a:r>
              <a:rPr sz="950" spc="3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Bandeja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5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5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131963" y="792247"/>
            <a:ext cx="13608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0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Bambú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57" name="Recortar rectángulo de esquina del mismo lado 56">
            <a:extLst>
              <a:ext uri="{FF2B5EF4-FFF2-40B4-BE49-F238E27FC236}">
                <a16:creationId xmlns:a16="http://schemas.microsoft.com/office/drawing/2014/main" id="{D2E893B8-4A97-449E-7C9A-38122004C307}"/>
              </a:ext>
            </a:extLst>
          </p:cNvPr>
          <p:cNvSpPr/>
          <p:nvPr/>
        </p:nvSpPr>
        <p:spPr>
          <a:xfrm>
            <a:off x="16670" y="-3122"/>
            <a:ext cx="755650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1187" y="9252928"/>
            <a:ext cx="3627754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41124</a:t>
            </a:r>
            <a:r>
              <a:rPr sz="1350" spc="3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visor,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410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91124</a:t>
            </a:r>
            <a:r>
              <a:rPr sz="1350" spc="34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visor,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910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2925" y="3293554"/>
            <a:ext cx="38550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visor,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410</a:t>
            </a:r>
            <a:r>
              <a:rPr sz="900" spc="17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3626" y="9966285"/>
          <a:ext cx="6871968" cy="424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4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1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39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Líneas</a:t>
                      </a:r>
                      <a:r>
                        <a:rPr sz="900" spc="-5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410</a:t>
                      </a:r>
                      <a:r>
                        <a:rPr sz="900" spc="-5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5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900" spc="-5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110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Negro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FNE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FGR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Tiza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FTI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oscuro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HGR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Verde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HVE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Beige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HBE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Línea</a:t>
                      </a:r>
                      <a:r>
                        <a:rPr sz="900" spc="-60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4C4D4F"/>
                          </a:solidFill>
                          <a:latin typeface="Lucida Sans Unicode"/>
                          <a:cs typeface="Lucida Sans Unicode"/>
                        </a:rPr>
                        <a:t>910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Negro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FNE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FGR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Tiza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FTI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Gris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medio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GRD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Verde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HVE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Beige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900" spc="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HBE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222" y="10022285"/>
            <a:ext cx="108000" cy="108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736" y="10022286"/>
            <a:ext cx="108000" cy="10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644" y="10022282"/>
            <a:ext cx="108000" cy="1080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54404" y="5402524"/>
            <a:ext cx="43078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6880" algn="l"/>
                <a:tab pos="3615054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91116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1350" spc="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visor, línea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910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1728" y="9703523"/>
            <a:ext cx="2837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4C4D4F"/>
                </a:solidFill>
                <a:latin typeface="Lucida Sans Unicode"/>
                <a:cs typeface="Lucida Sans Unicode"/>
              </a:rPr>
              <a:t>Colores</a:t>
            </a:r>
            <a:r>
              <a:rPr sz="11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4C4D4F"/>
                </a:solidFill>
                <a:latin typeface="Lucida Sans Unicode"/>
                <a:cs typeface="Lucida Sans Unicode"/>
              </a:rPr>
              <a:t>disponibles</a:t>
            </a:r>
            <a:r>
              <a:rPr sz="110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4C4D4F"/>
                </a:solidFill>
                <a:latin typeface="Lucida Sans Unicode"/>
                <a:cs typeface="Lucida Sans Unicode"/>
              </a:rPr>
              <a:t>para</a:t>
            </a:r>
            <a:r>
              <a:rPr sz="11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4C4D4F"/>
                </a:solidFill>
                <a:latin typeface="Lucida Sans Unicode"/>
                <a:cs typeface="Lucida Sans Unicode"/>
              </a:rPr>
              <a:t>todos</a:t>
            </a:r>
            <a:r>
              <a:rPr sz="110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4C4D4F"/>
                </a:solidFill>
                <a:latin typeface="Lucida Sans Unicode"/>
                <a:cs typeface="Lucida Sans Unicode"/>
              </a:rPr>
              <a:t>los</a:t>
            </a:r>
            <a:r>
              <a:rPr sz="11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juegos</a:t>
            </a:r>
            <a:endParaRPr sz="11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002" y="10022277"/>
            <a:ext cx="108000" cy="108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88" y="10022273"/>
            <a:ext cx="108000" cy="1080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356" y="10022292"/>
            <a:ext cx="108000" cy="1080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222" y="10231580"/>
            <a:ext cx="108000" cy="1080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736" y="10231580"/>
            <a:ext cx="108000" cy="1080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644" y="10231577"/>
            <a:ext cx="108000" cy="1080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002" y="10231572"/>
            <a:ext cx="108000" cy="1080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88" y="10231568"/>
            <a:ext cx="108000" cy="1080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356" y="10231586"/>
            <a:ext cx="108000" cy="1080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686225" y="11711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86225" y="10206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2902" y="11711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72902" y="102069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737954" y="925351"/>
            <a:ext cx="864869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4</a:t>
            </a:r>
            <a:r>
              <a:rPr sz="1000" spc="-30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Cucharas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4</a:t>
            </a:r>
            <a:r>
              <a:rPr sz="1000" spc="-30" dirty="0">
                <a:solidFill>
                  <a:srgbClr val="4C4D4F"/>
                </a:solidFill>
                <a:latin typeface="Arial Black"/>
                <a:cs typeface="Arial Black"/>
              </a:rPr>
              <a:t> Cucharitas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37484" y="925351"/>
            <a:ext cx="845185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4</a:t>
            </a:r>
            <a:r>
              <a:rPr sz="1000" spc="-30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Cuchillos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4</a:t>
            </a:r>
            <a:r>
              <a:rPr sz="1000" spc="-30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35" dirty="0">
                <a:solidFill>
                  <a:srgbClr val="4C4D4F"/>
                </a:solidFill>
                <a:latin typeface="Arial Black"/>
                <a:cs typeface="Arial Black"/>
              </a:rPr>
              <a:t>Tenedores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628949" y="591187"/>
            <a:ext cx="1958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Juego</a:t>
            </a:r>
            <a:r>
              <a:rPr spc="-60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spc="-10" dirty="0"/>
              <a:t>Cubiertos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917650" y="1091010"/>
            <a:ext cx="85788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1050" spc="28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spc="2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40435" y="8844"/>
            <a:ext cx="928369" cy="1188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600" spc="-805" dirty="0">
                <a:solidFill>
                  <a:srgbClr val="4C4D4F"/>
                </a:solidFill>
                <a:latin typeface="Cambria"/>
                <a:cs typeface="Cambria"/>
              </a:rPr>
              <a:t>16</a:t>
            </a:r>
            <a:endParaRPr sz="7600">
              <a:latin typeface="Cambria"/>
              <a:cs typeface="Cambri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26514" y="395854"/>
            <a:ext cx="0" cy="853440"/>
          </a:xfrm>
          <a:custGeom>
            <a:avLst/>
            <a:gdLst/>
            <a:ahLst/>
            <a:cxnLst/>
            <a:rect l="l" t="t" r="r" b="b"/>
            <a:pathLst>
              <a:path h="853440">
                <a:moveTo>
                  <a:pt x="0" y="0"/>
                </a:moveTo>
                <a:lnTo>
                  <a:pt x="0" y="853211"/>
                </a:lnTo>
              </a:path>
            </a:pathLst>
          </a:custGeom>
          <a:ln w="12293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761086" y="539611"/>
            <a:ext cx="772795" cy="772795"/>
            <a:chOff x="1761086" y="539611"/>
            <a:chExt cx="772795" cy="772795"/>
          </a:xfrm>
        </p:grpSpPr>
        <p:sp>
          <p:nvSpPr>
            <p:cNvPr id="31" name="object 31"/>
            <p:cNvSpPr/>
            <p:nvPr/>
          </p:nvSpPr>
          <p:spPr>
            <a:xfrm>
              <a:off x="1761086" y="539611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4" h="772794">
                  <a:moveTo>
                    <a:pt x="386130" y="0"/>
                  </a:moveTo>
                  <a:lnTo>
                    <a:pt x="337694" y="3008"/>
                  </a:lnTo>
                  <a:lnTo>
                    <a:pt x="291053" y="11792"/>
                  </a:lnTo>
                  <a:lnTo>
                    <a:pt x="246570" y="25990"/>
                  </a:lnTo>
                  <a:lnTo>
                    <a:pt x="204606" y="45240"/>
                  </a:lnTo>
                  <a:lnTo>
                    <a:pt x="165524" y="69180"/>
                  </a:lnTo>
                  <a:lnTo>
                    <a:pt x="129684" y="97449"/>
                  </a:lnTo>
                  <a:lnTo>
                    <a:pt x="97449" y="129684"/>
                  </a:lnTo>
                  <a:lnTo>
                    <a:pt x="69180" y="165524"/>
                  </a:lnTo>
                  <a:lnTo>
                    <a:pt x="45240" y="204606"/>
                  </a:lnTo>
                  <a:lnTo>
                    <a:pt x="25990" y="246570"/>
                  </a:lnTo>
                  <a:lnTo>
                    <a:pt x="11792" y="291053"/>
                  </a:lnTo>
                  <a:lnTo>
                    <a:pt x="3008" y="337694"/>
                  </a:lnTo>
                  <a:lnTo>
                    <a:pt x="0" y="386130"/>
                  </a:lnTo>
                  <a:lnTo>
                    <a:pt x="3008" y="434567"/>
                  </a:lnTo>
                  <a:lnTo>
                    <a:pt x="11792" y="481207"/>
                  </a:lnTo>
                  <a:lnTo>
                    <a:pt x="25990" y="525690"/>
                  </a:lnTo>
                  <a:lnTo>
                    <a:pt x="45240" y="567654"/>
                  </a:lnTo>
                  <a:lnTo>
                    <a:pt x="69180" y="606737"/>
                  </a:lnTo>
                  <a:lnTo>
                    <a:pt x="97449" y="642577"/>
                  </a:lnTo>
                  <a:lnTo>
                    <a:pt x="129684" y="674812"/>
                  </a:lnTo>
                  <a:lnTo>
                    <a:pt x="165524" y="703080"/>
                  </a:lnTo>
                  <a:lnTo>
                    <a:pt x="204606" y="727021"/>
                  </a:lnTo>
                  <a:lnTo>
                    <a:pt x="246570" y="746271"/>
                  </a:lnTo>
                  <a:lnTo>
                    <a:pt x="291053" y="760469"/>
                  </a:lnTo>
                  <a:lnTo>
                    <a:pt x="337694" y="769253"/>
                  </a:lnTo>
                  <a:lnTo>
                    <a:pt x="386130" y="772261"/>
                  </a:lnTo>
                  <a:lnTo>
                    <a:pt x="434567" y="769253"/>
                  </a:lnTo>
                  <a:lnTo>
                    <a:pt x="481207" y="760469"/>
                  </a:lnTo>
                  <a:lnTo>
                    <a:pt x="525690" y="746271"/>
                  </a:lnTo>
                  <a:lnTo>
                    <a:pt x="567654" y="727021"/>
                  </a:lnTo>
                  <a:lnTo>
                    <a:pt x="606737" y="703080"/>
                  </a:lnTo>
                  <a:lnTo>
                    <a:pt x="642577" y="674812"/>
                  </a:lnTo>
                  <a:lnTo>
                    <a:pt x="674812" y="642577"/>
                  </a:lnTo>
                  <a:lnTo>
                    <a:pt x="703080" y="606737"/>
                  </a:lnTo>
                  <a:lnTo>
                    <a:pt x="727021" y="567654"/>
                  </a:lnTo>
                  <a:lnTo>
                    <a:pt x="746271" y="525690"/>
                  </a:lnTo>
                  <a:lnTo>
                    <a:pt x="760469" y="481207"/>
                  </a:lnTo>
                  <a:lnTo>
                    <a:pt x="769253" y="434567"/>
                  </a:lnTo>
                  <a:lnTo>
                    <a:pt x="772261" y="386130"/>
                  </a:lnTo>
                  <a:lnTo>
                    <a:pt x="769253" y="337694"/>
                  </a:lnTo>
                  <a:lnTo>
                    <a:pt x="760469" y="291053"/>
                  </a:lnTo>
                  <a:lnTo>
                    <a:pt x="746271" y="246570"/>
                  </a:lnTo>
                  <a:lnTo>
                    <a:pt x="727021" y="204606"/>
                  </a:lnTo>
                  <a:lnTo>
                    <a:pt x="703080" y="165524"/>
                  </a:lnTo>
                  <a:lnTo>
                    <a:pt x="674812" y="129684"/>
                  </a:lnTo>
                  <a:lnTo>
                    <a:pt x="642577" y="97449"/>
                  </a:lnTo>
                  <a:lnTo>
                    <a:pt x="606737" y="69180"/>
                  </a:lnTo>
                  <a:lnTo>
                    <a:pt x="567654" y="45240"/>
                  </a:lnTo>
                  <a:lnTo>
                    <a:pt x="525690" y="25990"/>
                  </a:lnTo>
                  <a:lnTo>
                    <a:pt x="481207" y="11792"/>
                  </a:lnTo>
                  <a:lnTo>
                    <a:pt x="434567" y="3008"/>
                  </a:lnTo>
                  <a:lnTo>
                    <a:pt x="3861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50080" y="832185"/>
              <a:ext cx="595630" cy="127635"/>
            </a:xfrm>
            <a:custGeom>
              <a:avLst/>
              <a:gdLst/>
              <a:ahLst/>
              <a:cxnLst/>
              <a:rect l="l" t="t" r="r" b="b"/>
              <a:pathLst>
                <a:path w="595630" h="127634">
                  <a:moveTo>
                    <a:pt x="137253" y="0"/>
                  </a:moveTo>
                  <a:lnTo>
                    <a:pt x="64012" y="0"/>
                  </a:lnTo>
                  <a:lnTo>
                    <a:pt x="59445" y="252"/>
                  </a:lnTo>
                  <a:lnTo>
                    <a:pt x="21201" y="23914"/>
                  </a:lnTo>
                  <a:lnTo>
                    <a:pt x="0" y="75514"/>
                  </a:lnTo>
                  <a:lnTo>
                    <a:pt x="5928" y="110007"/>
                  </a:lnTo>
                  <a:lnTo>
                    <a:pt x="6195" y="111023"/>
                  </a:lnTo>
                  <a:lnTo>
                    <a:pt x="53213" y="127431"/>
                  </a:lnTo>
                  <a:lnTo>
                    <a:pt x="278555" y="127431"/>
                  </a:lnTo>
                  <a:lnTo>
                    <a:pt x="285561" y="111328"/>
                  </a:lnTo>
                  <a:lnTo>
                    <a:pt x="63130" y="111328"/>
                  </a:lnTo>
                  <a:lnTo>
                    <a:pt x="51874" y="111023"/>
                  </a:lnTo>
                  <a:lnTo>
                    <a:pt x="47108" y="111023"/>
                  </a:lnTo>
                  <a:lnTo>
                    <a:pt x="40903" y="108408"/>
                  </a:lnTo>
                  <a:lnTo>
                    <a:pt x="40931" y="101422"/>
                  </a:lnTo>
                  <a:lnTo>
                    <a:pt x="45229" y="88595"/>
                  </a:lnTo>
                  <a:lnTo>
                    <a:pt x="52923" y="61899"/>
                  </a:lnTo>
                  <a:lnTo>
                    <a:pt x="57724" y="46994"/>
                  </a:lnTo>
                  <a:lnTo>
                    <a:pt x="61297" y="39680"/>
                  </a:lnTo>
                  <a:lnTo>
                    <a:pt x="65638" y="34607"/>
                  </a:lnTo>
                  <a:lnTo>
                    <a:pt x="74422" y="23914"/>
                  </a:lnTo>
                  <a:lnTo>
                    <a:pt x="80376" y="18357"/>
                  </a:lnTo>
                  <a:lnTo>
                    <a:pt x="85876" y="16569"/>
                  </a:lnTo>
                  <a:lnTo>
                    <a:pt x="169380" y="16569"/>
                  </a:lnTo>
                  <a:lnTo>
                    <a:pt x="169697" y="12390"/>
                  </a:lnTo>
                  <a:lnTo>
                    <a:pt x="166787" y="4886"/>
                  </a:lnTo>
                  <a:lnTo>
                    <a:pt x="156953" y="1587"/>
                  </a:lnTo>
                  <a:lnTo>
                    <a:pt x="137253" y="0"/>
                  </a:lnTo>
                  <a:close/>
                </a:path>
                <a:path w="595630" h="127634">
                  <a:moveTo>
                    <a:pt x="405837" y="69113"/>
                  </a:moveTo>
                  <a:lnTo>
                    <a:pt x="321289" y="69113"/>
                  </a:lnTo>
                  <a:lnTo>
                    <a:pt x="325115" y="69575"/>
                  </a:lnTo>
                  <a:lnTo>
                    <a:pt x="330504" y="73372"/>
                  </a:lnTo>
                  <a:lnTo>
                    <a:pt x="331906" y="82410"/>
                  </a:lnTo>
                  <a:lnTo>
                    <a:pt x="330280" y="88442"/>
                  </a:lnTo>
                  <a:lnTo>
                    <a:pt x="329201" y="94614"/>
                  </a:lnTo>
                  <a:lnTo>
                    <a:pt x="351058" y="94614"/>
                  </a:lnTo>
                  <a:lnTo>
                    <a:pt x="350545" y="100634"/>
                  </a:lnTo>
                  <a:lnTo>
                    <a:pt x="349026" y="107454"/>
                  </a:lnTo>
                  <a:lnTo>
                    <a:pt x="352721" y="114007"/>
                  </a:lnTo>
                  <a:lnTo>
                    <a:pt x="357119" y="119464"/>
                  </a:lnTo>
                  <a:lnTo>
                    <a:pt x="362423" y="123396"/>
                  </a:lnTo>
                  <a:lnTo>
                    <a:pt x="368543" y="125923"/>
                  </a:lnTo>
                  <a:lnTo>
                    <a:pt x="376862" y="127431"/>
                  </a:lnTo>
                  <a:lnTo>
                    <a:pt x="423435" y="127431"/>
                  </a:lnTo>
                  <a:lnTo>
                    <a:pt x="442243" y="120950"/>
                  </a:lnTo>
                  <a:lnTo>
                    <a:pt x="451371" y="111328"/>
                  </a:lnTo>
                  <a:lnTo>
                    <a:pt x="387494" y="111328"/>
                  </a:lnTo>
                  <a:lnTo>
                    <a:pt x="385589" y="106718"/>
                  </a:lnTo>
                  <a:lnTo>
                    <a:pt x="396473" y="73126"/>
                  </a:lnTo>
                  <a:lnTo>
                    <a:pt x="405837" y="69113"/>
                  </a:lnTo>
                  <a:close/>
                </a:path>
                <a:path w="595630" h="127634">
                  <a:moveTo>
                    <a:pt x="308775" y="53183"/>
                  </a:moveTo>
                  <a:lnTo>
                    <a:pt x="257012" y="53183"/>
                  </a:lnTo>
                  <a:lnTo>
                    <a:pt x="250029" y="69113"/>
                  </a:lnTo>
                  <a:lnTo>
                    <a:pt x="500031" y="69113"/>
                  </a:lnTo>
                  <a:lnTo>
                    <a:pt x="486592" y="100634"/>
                  </a:lnTo>
                  <a:lnTo>
                    <a:pt x="486173" y="101422"/>
                  </a:lnTo>
                  <a:lnTo>
                    <a:pt x="485627" y="103377"/>
                  </a:lnTo>
                  <a:lnTo>
                    <a:pt x="483493" y="110007"/>
                  </a:lnTo>
                  <a:lnTo>
                    <a:pt x="482795" y="117297"/>
                  </a:lnTo>
                  <a:lnTo>
                    <a:pt x="486859" y="121996"/>
                  </a:lnTo>
                  <a:lnTo>
                    <a:pt x="488214" y="127431"/>
                  </a:lnTo>
                  <a:lnTo>
                    <a:pt x="588239" y="127431"/>
                  </a:lnTo>
                  <a:lnTo>
                    <a:pt x="595305" y="111328"/>
                  </a:lnTo>
                  <a:lnTo>
                    <a:pt x="524997" y="111328"/>
                  </a:lnTo>
                  <a:lnTo>
                    <a:pt x="544503" y="67081"/>
                  </a:lnTo>
                  <a:lnTo>
                    <a:pt x="362450" y="67081"/>
                  </a:lnTo>
                  <a:lnTo>
                    <a:pt x="361392" y="60375"/>
                  </a:lnTo>
                  <a:lnTo>
                    <a:pt x="308906" y="60375"/>
                  </a:lnTo>
                  <a:lnTo>
                    <a:pt x="308810" y="54495"/>
                  </a:lnTo>
                  <a:lnTo>
                    <a:pt x="308775" y="53183"/>
                  </a:lnTo>
                  <a:close/>
                </a:path>
                <a:path w="595630" h="127634">
                  <a:moveTo>
                    <a:pt x="236656" y="52501"/>
                  </a:moveTo>
                  <a:lnTo>
                    <a:pt x="224431" y="53183"/>
                  </a:lnTo>
                  <a:lnTo>
                    <a:pt x="149576" y="53183"/>
                  </a:lnTo>
                  <a:lnTo>
                    <a:pt x="141614" y="54495"/>
                  </a:lnTo>
                  <a:lnTo>
                    <a:pt x="142045" y="54495"/>
                  </a:lnTo>
                  <a:lnTo>
                    <a:pt x="137343" y="57708"/>
                  </a:lnTo>
                  <a:lnTo>
                    <a:pt x="132237" y="64147"/>
                  </a:lnTo>
                  <a:lnTo>
                    <a:pt x="129106" y="67603"/>
                  </a:lnTo>
                  <a:lnTo>
                    <a:pt x="122566" y="77287"/>
                  </a:lnTo>
                  <a:lnTo>
                    <a:pt x="116959" y="91998"/>
                  </a:lnTo>
                  <a:lnTo>
                    <a:pt x="116892" y="92174"/>
                  </a:lnTo>
                  <a:lnTo>
                    <a:pt x="116824" y="94614"/>
                  </a:lnTo>
                  <a:lnTo>
                    <a:pt x="116728" y="98069"/>
                  </a:lnTo>
                  <a:lnTo>
                    <a:pt x="116657" y="100634"/>
                  </a:lnTo>
                  <a:lnTo>
                    <a:pt x="116580" y="103377"/>
                  </a:lnTo>
                  <a:lnTo>
                    <a:pt x="116467" y="107454"/>
                  </a:lnTo>
                  <a:lnTo>
                    <a:pt x="116359" y="111328"/>
                  </a:lnTo>
                  <a:lnTo>
                    <a:pt x="150629" y="111328"/>
                  </a:lnTo>
                  <a:lnTo>
                    <a:pt x="152404" y="98069"/>
                  </a:lnTo>
                  <a:lnTo>
                    <a:pt x="154212" y="91470"/>
                  </a:lnTo>
                  <a:lnTo>
                    <a:pt x="157103" y="84864"/>
                  </a:lnTo>
                  <a:lnTo>
                    <a:pt x="160281" y="79298"/>
                  </a:lnTo>
                  <a:lnTo>
                    <a:pt x="160359" y="79161"/>
                  </a:lnTo>
                  <a:lnTo>
                    <a:pt x="160480" y="78949"/>
                  </a:lnTo>
                  <a:lnTo>
                    <a:pt x="163745" y="74421"/>
                  </a:lnTo>
                  <a:lnTo>
                    <a:pt x="167760" y="69113"/>
                  </a:lnTo>
                  <a:lnTo>
                    <a:pt x="230023" y="69113"/>
                  </a:lnTo>
                  <a:lnTo>
                    <a:pt x="233125" y="61899"/>
                  </a:lnTo>
                  <a:lnTo>
                    <a:pt x="236656" y="52501"/>
                  </a:lnTo>
                  <a:close/>
                </a:path>
                <a:path w="595630" h="127634">
                  <a:moveTo>
                    <a:pt x="230023" y="69113"/>
                  </a:moveTo>
                  <a:lnTo>
                    <a:pt x="194615" y="69113"/>
                  </a:lnTo>
                  <a:lnTo>
                    <a:pt x="176387" y="111328"/>
                  </a:lnTo>
                  <a:lnTo>
                    <a:pt x="285561" y="111328"/>
                  </a:lnTo>
                  <a:lnTo>
                    <a:pt x="285694" y="111023"/>
                  </a:lnTo>
                  <a:lnTo>
                    <a:pt x="212018" y="111023"/>
                  </a:lnTo>
                  <a:lnTo>
                    <a:pt x="230023" y="69113"/>
                  </a:lnTo>
                  <a:close/>
                </a:path>
                <a:path w="595630" h="127634">
                  <a:moveTo>
                    <a:pt x="469020" y="69113"/>
                  </a:moveTo>
                  <a:lnTo>
                    <a:pt x="429256" y="69113"/>
                  </a:lnTo>
                  <a:lnTo>
                    <a:pt x="430936" y="73126"/>
                  </a:lnTo>
                  <a:lnTo>
                    <a:pt x="431040" y="73372"/>
                  </a:lnTo>
                  <a:lnTo>
                    <a:pt x="431144" y="73621"/>
                  </a:lnTo>
                  <a:lnTo>
                    <a:pt x="429237" y="78949"/>
                  </a:lnTo>
                  <a:lnTo>
                    <a:pt x="421025" y="101422"/>
                  </a:lnTo>
                  <a:lnTo>
                    <a:pt x="419201" y="106519"/>
                  </a:lnTo>
                  <a:lnTo>
                    <a:pt x="419130" y="106718"/>
                  </a:lnTo>
                  <a:lnTo>
                    <a:pt x="413910" y="111328"/>
                  </a:lnTo>
                  <a:lnTo>
                    <a:pt x="451371" y="111328"/>
                  </a:lnTo>
                  <a:lnTo>
                    <a:pt x="455933" y="106519"/>
                  </a:lnTo>
                  <a:lnTo>
                    <a:pt x="464781" y="87914"/>
                  </a:lnTo>
                  <a:lnTo>
                    <a:pt x="468851" y="69863"/>
                  </a:lnTo>
                  <a:lnTo>
                    <a:pt x="468916" y="69575"/>
                  </a:lnTo>
                  <a:lnTo>
                    <a:pt x="469020" y="69113"/>
                  </a:lnTo>
                  <a:close/>
                </a:path>
                <a:path w="595630" h="127634">
                  <a:moveTo>
                    <a:pt x="316552" y="69113"/>
                  </a:moveTo>
                  <a:lnTo>
                    <a:pt x="257987" y="69113"/>
                  </a:lnTo>
                  <a:lnTo>
                    <a:pt x="263952" y="69575"/>
                  </a:lnTo>
                  <a:lnTo>
                    <a:pt x="262872" y="69575"/>
                  </a:lnTo>
                  <a:lnTo>
                    <a:pt x="244822" y="111023"/>
                  </a:lnTo>
                  <a:lnTo>
                    <a:pt x="285694" y="111023"/>
                  </a:lnTo>
                  <a:lnTo>
                    <a:pt x="293895" y="92174"/>
                  </a:lnTo>
                  <a:lnTo>
                    <a:pt x="300037" y="79298"/>
                  </a:lnTo>
                  <a:lnTo>
                    <a:pt x="300103" y="79161"/>
                  </a:lnTo>
                  <a:lnTo>
                    <a:pt x="304499" y="72497"/>
                  </a:lnTo>
                  <a:lnTo>
                    <a:pt x="309277" y="69863"/>
                  </a:lnTo>
                  <a:lnTo>
                    <a:pt x="316552" y="69113"/>
                  </a:lnTo>
                  <a:close/>
                </a:path>
                <a:path w="595630" h="127634">
                  <a:moveTo>
                    <a:pt x="563668" y="2209"/>
                  </a:moveTo>
                  <a:lnTo>
                    <a:pt x="515332" y="2209"/>
                  </a:lnTo>
                  <a:lnTo>
                    <a:pt x="508309" y="18135"/>
                  </a:lnTo>
                  <a:lnTo>
                    <a:pt x="514430" y="18135"/>
                  </a:lnTo>
                  <a:lnTo>
                    <a:pt x="525987" y="18357"/>
                  </a:lnTo>
                  <a:lnTo>
                    <a:pt x="521005" y="18357"/>
                  </a:lnTo>
                  <a:lnTo>
                    <a:pt x="519015" y="24803"/>
                  </a:lnTo>
                  <a:lnTo>
                    <a:pt x="506568" y="53183"/>
                  </a:lnTo>
                  <a:lnTo>
                    <a:pt x="384550" y="53183"/>
                  </a:lnTo>
                  <a:lnTo>
                    <a:pt x="378466" y="54495"/>
                  </a:lnTo>
                  <a:lnTo>
                    <a:pt x="370175" y="58675"/>
                  </a:lnTo>
                  <a:lnTo>
                    <a:pt x="362450" y="67081"/>
                  </a:lnTo>
                  <a:lnTo>
                    <a:pt x="544503" y="67081"/>
                  </a:lnTo>
                  <a:lnTo>
                    <a:pt x="569104" y="11277"/>
                  </a:lnTo>
                  <a:lnTo>
                    <a:pt x="571682" y="2908"/>
                  </a:lnTo>
                  <a:lnTo>
                    <a:pt x="563668" y="2209"/>
                  </a:lnTo>
                  <a:close/>
                </a:path>
                <a:path w="595630" h="127634">
                  <a:moveTo>
                    <a:pt x="360259" y="53183"/>
                  </a:moveTo>
                  <a:lnTo>
                    <a:pt x="315860" y="53183"/>
                  </a:lnTo>
                  <a:lnTo>
                    <a:pt x="311319" y="56641"/>
                  </a:lnTo>
                  <a:lnTo>
                    <a:pt x="308906" y="60375"/>
                  </a:lnTo>
                  <a:lnTo>
                    <a:pt x="361392" y="60375"/>
                  </a:lnTo>
                  <a:lnTo>
                    <a:pt x="360259" y="53183"/>
                  </a:lnTo>
                  <a:close/>
                </a:path>
                <a:path w="595630" h="127634">
                  <a:moveTo>
                    <a:pt x="169380" y="16569"/>
                  </a:moveTo>
                  <a:lnTo>
                    <a:pt x="85876" y="16569"/>
                  </a:lnTo>
                  <a:lnTo>
                    <a:pt x="93629" y="16776"/>
                  </a:lnTo>
                  <a:lnTo>
                    <a:pt x="110977" y="16776"/>
                  </a:lnTo>
                  <a:lnTo>
                    <a:pt x="114155" y="17109"/>
                  </a:lnTo>
                  <a:lnTo>
                    <a:pt x="120678" y="19781"/>
                  </a:lnTo>
                  <a:lnTo>
                    <a:pt x="125828" y="27025"/>
                  </a:lnTo>
                  <a:lnTo>
                    <a:pt x="125803" y="36995"/>
                  </a:lnTo>
                  <a:lnTo>
                    <a:pt x="125683" y="42189"/>
                  </a:lnTo>
                  <a:lnTo>
                    <a:pt x="166285" y="42189"/>
                  </a:lnTo>
                  <a:lnTo>
                    <a:pt x="167441" y="36995"/>
                  </a:lnTo>
                  <a:lnTo>
                    <a:pt x="168292" y="31902"/>
                  </a:lnTo>
                  <a:lnTo>
                    <a:pt x="168831" y="27304"/>
                  </a:lnTo>
                  <a:lnTo>
                    <a:pt x="168863" y="27025"/>
                  </a:lnTo>
                  <a:lnTo>
                    <a:pt x="168622" y="26593"/>
                  </a:lnTo>
                  <a:lnTo>
                    <a:pt x="169137" y="19781"/>
                  </a:lnTo>
                  <a:lnTo>
                    <a:pt x="169262" y="18135"/>
                  </a:lnTo>
                  <a:lnTo>
                    <a:pt x="169380" y="1656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652272" y="5818479"/>
            <a:ext cx="1487805" cy="3303904"/>
            <a:chOff x="652272" y="5818479"/>
            <a:chExt cx="1487805" cy="3303904"/>
          </a:xfrm>
        </p:grpSpPr>
        <p:pic>
          <p:nvPicPr>
            <p:cNvPr id="34" name="object 3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72" y="5818479"/>
              <a:ext cx="1438503" cy="16078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64" y="7466457"/>
              <a:ext cx="1481353" cy="1655711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2522943" y="5818479"/>
            <a:ext cx="1487805" cy="3303904"/>
            <a:chOff x="2522943" y="5818479"/>
            <a:chExt cx="1487805" cy="3303904"/>
          </a:xfrm>
        </p:grpSpPr>
        <p:pic>
          <p:nvPicPr>
            <p:cNvPr id="37" name="object 3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943" y="5818479"/>
              <a:ext cx="1438503" cy="16078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823" y="7466457"/>
              <a:ext cx="1481353" cy="1655711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615" y="5818479"/>
            <a:ext cx="1438490" cy="160780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00" y="7490624"/>
            <a:ext cx="1438490" cy="160779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9" y="3732911"/>
            <a:ext cx="1065123" cy="155265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059" y="3732911"/>
            <a:ext cx="1065110" cy="155265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136" y="3732911"/>
            <a:ext cx="1065123" cy="155265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14" y="3732911"/>
            <a:ext cx="1065136" cy="155265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303" y="3732911"/>
            <a:ext cx="1065123" cy="155265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381" y="3732911"/>
            <a:ext cx="1065123" cy="1552651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9" y="1602486"/>
            <a:ext cx="1065123" cy="155265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059" y="1602486"/>
            <a:ext cx="1065110" cy="155265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136" y="1602486"/>
            <a:ext cx="1065123" cy="155265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14" y="1602486"/>
            <a:ext cx="1065136" cy="155265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303" y="1602486"/>
            <a:ext cx="1065123" cy="155265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381" y="1602486"/>
            <a:ext cx="1065123" cy="1552651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1565479" y="3303976"/>
            <a:ext cx="323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41116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89379" y="7695348"/>
            <a:ext cx="285115" cy="1958975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600" spc="100" dirty="0">
                <a:solidFill>
                  <a:srgbClr val="4C4D4F"/>
                </a:solidFill>
                <a:latin typeface="Lucida Sans Unicode"/>
                <a:cs typeface="Lucida Sans Unicode"/>
              </a:rPr>
              <a:t>Juego</a:t>
            </a:r>
            <a:r>
              <a:rPr sz="1600" spc="-6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4C4D4F"/>
                </a:solidFill>
                <a:latin typeface="Lucida Sans Unicode"/>
                <a:cs typeface="Lucida Sans Unicode"/>
              </a:rPr>
              <a:t>de</a:t>
            </a:r>
            <a:r>
              <a:rPr sz="1600" spc="-6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Cubiertos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404852" y="7202277"/>
            <a:ext cx="7912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1050" spc="1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spc="1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294351" y="6084106"/>
            <a:ext cx="928369" cy="1188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600" spc="-805" dirty="0">
                <a:solidFill>
                  <a:srgbClr val="4C4D4F"/>
                </a:solidFill>
                <a:latin typeface="Cambria"/>
                <a:cs typeface="Cambria"/>
              </a:rPr>
              <a:t>24</a:t>
            </a:r>
            <a:endParaRPr sz="7600">
              <a:latin typeface="Cambria"/>
              <a:cs typeface="Cambri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398150" y="7492380"/>
            <a:ext cx="795655" cy="0"/>
          </a:xfrm>
          <a:custGeom>
            <a:avLst/>
            <a:gdLst/>
            <a:ahLst/>
            <a:cxnLst/>
            <a:rect l="l" t="t" r="r" b="b"/>
            <a:pathLst>
              <a:path w="795654">
                <a:moveTo>
                  <a:pt x="0" y="0"/>
                </a:moveTo>
                <a:lnTo>
                  <a:pt x="795032" y="0"/>
                </a:lnTo>
              </a:path>
            </a:pathLst>
          </a:custGeom>
          <a:ln w="13982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Recortar rectángulo de esquina del mismo lado 57">
            <a:extLst>
              <a:ext uri="{FF2B5EF4-FFF2-40B4-BE49-F238E27FC236}">
                <a16:creationId xmlns:a16="http://schemas.microsoft.com/office/drawing/2014/main" id="{A9A948A2-A1D1-07B9-E170-6F71549397EA}"/>
              </a:ext>
            </a:extLst>
          </p:cNvPr>
          <p:cNvSpPr/>
          <p:nvPr/>
        </p:nvSpPr>
        <p:spPr>
          <a:xfrm>
            <a:off x="0" y="-88204"/>
            <a:ext cx="334422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7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8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499617"/>
              </p:ext>
            </p:extLst>
          </p:nvPr>
        </p:nvGraphicFramePr>
        <p:xfrm>
          <a:off x="1732458" y="3834327"/>
          <a:ext cx="4090034" cy="520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marR="29845" algn="ctr">
                        <a:lnSpc>
                          <a:spcPts val="1050"/>
                        </a:lnSpc>
                        <a:spcBef>
                          <a:spcPts val="3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42024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75"/>
                        </a:lnSpc>
                        <a:spcBef>
                          <a:spcPts val="285"/>
                        </a:spcBef>
                      </a:pP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Juego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cubiertos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piezas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frasco,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línea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marR="31750" algn="ctr">
                        <a:lnSpc>
                          <a:spcPts val="107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92420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60"/>
                        </a:lnSpc>
                        <a:spcBef>
                          <a:spcPts val="20"/>
                        </a:spcBef>
                      </a:pP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Juego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cubiertos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piezas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frasco,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línea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ts val="1050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R="50800"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12024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Juego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cubiertos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piezas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frasco,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línea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476303" y="4709629"/>
            <a:ext cx="1664335" cy="5369560"/>
            <a:chOff x="1476303" y="4709629"/>
            <a:chExt cx="1664335" cy="5369560"/>
          </a:xfrm>
        </p:grpSpPr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303" y="4709629"/>
              <a:ext cx="1663618" cy="27725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77707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77707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09483" y="6440378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127" y="25222"/>
                  </a:lnTo>
                  <a:lnTo>
                    <a:pt x="93816" y="25222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6"/>
                  </a:lnTo>
                  <a:lnTo>
                    <a:pt x="108618" y="25222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5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6"/>
                  </a:lnTo>
                  <a:lnTo>
                    <a:pt x="129395" y="24256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0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62" y="25222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6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49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0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49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7" y="25222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5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6" y="25222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49"/>
                  </a:moveTo>
                  <a:lnTo>
                    <a:pt x="132560" y="19049"/>
                  </a:lnTo>
                  <a:lnTo>
                    <a:pt x="129395" y="24256"/>
                  </a:lnTo>
                  <a:lnTo>
                    <a:pt x="194387" y="24256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49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49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6"/>
                  </a:lnTo>
                  <a:lnTo>
                    <a:pt x="59367" y="15366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476" y="7306297"/>
              <a:ext cx="1663610" cy="27725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77707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77707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09483" y="903410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295811" y="4709629"/>
            <a:ext cx="1666875" cy="5373370"/>
            <a:chOff x="3295811" y="4709629"/>
            <a:chExt cx="1666875" cy="5373370"/>
          </a:xfrm>
        </p:grpSpPr>
        <p:pic>
          <p:nvPicPr>
            <p:cNvPr id="14" name="object 1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811" y="4709629"/>
              <a:ext cx="1663614" cy="27725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996048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96048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27823" y="6440378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127" y="25222"/>
                  </a:lnTo>
                  <a:lnTo>
                    <a:pt x="93816" y="25222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6"/>
                  </a:lnTo>
                  <a:lnTo>
                    <a:pt x="108618" y="25222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5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6"/>
                  </a:lnTo>
                  <a:lnTo>
                    <a:pt x="129395" y="24256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0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62" y="25222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6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49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0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49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7" y="25222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5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6" y="25222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49"/>
                  </a:moveTo>
                  <a:lnTo>
                    <a:pt x="132560" y="19049"/>
                  </a:lnTo>
                  <a:lnTo>
                    <a:pt x="129395" y="24256"/>
                  </a:lnTo>
                  <a:lnTo>
                    <a:pt x="194387" y="24256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49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49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6"/>
                  </a:lnTo>
                  <a:lnTo>
                    <a:pt x="59367" y="15366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6978" y="7309891"/>
              <a:ext cx="1655190" cy="27725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04767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04767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36543" y="903410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297" y="27260"/>
                  </a:lnTo>
                  <a:lnTo>
                    <a:pt x="141407" y="26873"/>
                  </a:lnTo>
                  <a:lnTo>
                    <a:pt x="141486" y="26593"/>
                  </a:lnTo>
                  <a:lnTo>
                    <a:pt x="141536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63" y="39573"/>
                  </a:lnTo>
                  <a:lnTo>
                    <a:pt x="41541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108220" y="4709629"/>
            <a:ext cx="1657985" cy="5369560"/>
            <a:chOff x="5108220" y="4709629"/>
            <a:chExt cx="1657985" cy="5369560"/>
          </a:xfrm>
        </p:grpSpPr>
        <p:pic>
          <p:nvPicPr>
            <p:cNvPr id="23" name="object 2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0403" y="4709629"/>
              <a:ext cx="1655178" cy="27725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808413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08413" y="633623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40188" y="6440378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127" y="25222"/>
                  </a:lnTo>
                  <a:lnTo>
                    <a:pt x="93816" y="25222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6"/>
                  </a:lnTo>
                  <a:lnTo>
                    <a:pt x="108618" y="25222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5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6"/>
                  </a:lnTo>
                  <a:lnTo>
                    <a:pt x="129395" y="24256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0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62" y="25222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6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49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0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49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7" y="25222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5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6" y="25222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49"/>
                  </a:moveTo>
                  <a:lnTo>
                    <a:pt x="132560" y="19049"/>
                  </a:lnTo>
                  <a:lnTo>
                    <a:pt x="129395" y="24256"/>
                  </a:lnTo>
                  <a:lnTo>
                    <a:pt x="194387" y="24256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49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49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6"/>
                  </a:lnTo>
                  <a:lnTo>
                    <a:pt x="59367" y="15366"/>
                  </a:lnTo>
                  <a:lnTo>
                    <a:pt x="59786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8220" y="7306297"/>
              <a:ext cx="1655189" cy="277252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808413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08413" y="892996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40188" y="903410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4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4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4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4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64" y="6134"/>
                  </a:lnTo>
                  <a:lnTo>
                    <a:pt x="28786" y="5981"/>
                  </a:lnTo>
                  <a:lnTo>
                    <a:pt x="60637" y="5981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4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4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4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4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4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4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4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86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4">
                  <a:moveTo>
                    <a:pt x="60637" y="5981"/>
                  </a:moveTo>
                  <a:lnTo>
                    <a:pt x="28786" y="5981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7" y="5981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938846" y="10035178"/>
            <a:ext cx="3455035" cy="3302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41024</a:t>
            </a:r>
            <a:r>
              <a:rPr sz="1350" spc="24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cubiertera,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410</a:t>
            </a:r>
            <a:endParaRPr sz="900">
              <a:latin typeface="Lucida Sans Unicode"/>
              <a:cs typeface="Lucida Sans Unicode"/>
            </a:endParaRPr>
          </a:p>
          <a:p>
            <a:pPr marL="1397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90124</a:t>
            </a:r>
            <a:r>
              <a:rPr sz="900" spc="16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cubiertera,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910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37361" y="120601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37361" y="10555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50684" y="120601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50684" y="10555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802409" y="960226"/>
            <a:ext cx="857885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Cucharas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35" dirty="0">
                <a:solidFill>
                  <a:srgbClr val="4C4D4F"/>
                </a:solidFill>
                <a:latin typeface="Arial Black"/>
                <a:cs typeface="Arial Black"/>
              </a:rPr>
              <a:t>Cucharitas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01939" y="960226"/>
            <a:ext cx="838200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Cuchillos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35" dirty="0">
                <a:solidFill>
                  <a:srgbClr val="4C4D4F"/>
                </a:solidFill>
                <a:latin typeface="Arial Black"/>
                <a:cs typeface="Arial Black"/>
              </a:rPr>
              <a:t>Tenedores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Juego</a:t>
            </a:r>
            <a:r>
              <a:rPr spc="-30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10" dirty="0"/>
              <a:t>Cubiertos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982104" y="1125885"/>
            <a:ext cx="85788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1050" spc="28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spc="2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04755" y="43720"/>
            <a:ext cx="928369" cy="1188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600" spc="-805" dirty="0">
                <a:solidFill>
                  <a:srgbClr val="4C4D4F"/>
                </a:solidFill>
                <a:latin typeface="Cambria"/>
                <a:cs typeface="Cambria"/>
              </a:rPr>
              <a:t>24</a:t>
            </a:r>
            <a:endParaRPr sz="7600">
              <a:latin typeface="Cambria"/>
              <a:cs typeface="Cambr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90973" y="399424"/>
            <a:ext cx="0" cy="884555"/>
          </a:xfrm>
          <a:custGeom>
            <a:avLst/>
            <a:gdLst/>
            <a:ahLst/>
            <a:cxnLst/>
            <a:rect l="l" t="t" r="r" b="b"/>
            <a:pathLst>
              <a:path h="884555">
                <a:moveTo>
                  <a:pt x="0" y="0"/>
                </a:moveTo>
                <a:lnTo>
                  <a:pt x="0" y="884516"/>
                </a:lnTo>
              </a:path>
            </a:pathLst>
          </a:custGeom>
          <a:ln w="12293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659463" y="823886"/>
            <a:ext cx="772795" cy="772795"/>
            <a:chOff x="1726711" y="517842"/>
            <a:chExt cx="772795" cy="772795"/>
          </a:xfrm>
        </p:grpSpPr>
        <p:sp>
          <p:nvSpPr>
            <p:cNvPr id="43" name="object 43"/>
            <p:cNvSpPr/>
            <p:nvPr/>
          </p:nvSpPr>
          <p:spPr>
            <a:xfrm>
              <a:off x="1726711" y="517842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4" h="772794">
                  <a:moveTo>
                    <a:pt x="386130" y="0"/>
                  </a:moveTo>
                  <a:lnTo>
                    <a:pt x="337694" y="3008"/>
                  </a:lnTo>
                  <a:lnTo>
                    <a:pt x="291053" y="11792"/>
                  </a:lnTo>
                  <a:lnTo>
                    <a:pt x="246570" y="25990"/>
                  </a:lnTo>
                  <a:lnTo>
                    <a:pt x="204606" y="45240"/>
                  </a:lnTo>
                  <a:lnTo>
                    <a:pt x="165524" y="69180"/>
                  </a:lnTo>
                  <a:lnTo>
                    <a:pt x="129684" y="97449"/>
                  </a:lnTo>
                  <a:lnTo>
                    <a:pt x="97449" y="129684"/>
                  </a:lnTo>
                  <a:lnTo>
                    <a:pt x="69180" y="165524"/>
                  </a:lnTo>
                  <a:lnTo>
                    <a:pt x="45240" y="204606"/>
                  </a:lnTo>
                  <a:lnTo>
                    <a:pt x="25990" y="246570"/>
                  </a:lnTo>
                  <a:lnTo>
                    <a:pt x="11792" y="291053"/>
                  </a:lnTo>
                  <a:lnTo>
                    <a:pt x="3008" y="337694"/>
                  </a:lnTo>
                  <a:lnTo>
                    <a:pt x="0" y="386130"/>
                  </a:lnTo>
                  <a:lnTo>
                    <a:pt x="3008" y="434567"/>
                  </a:lnTo>
                  <a:lnTo>
                    <a:pt x="11792" y="481207"/>
                  </a:lnTo>
                  <a:lnTo>
                    <a:pt x="25990" y="525690"/>
                  </a:lnTo>
                  <a:lnTo>
                    <a:pt x="45240" y="567654"/>
                  </a:lnTo>
                  <a:lnTo>
                    <a:pt x="69180" y="606737"/>
                  </a:lnTo>
                  <a:lnTo>
                    <a:pt x="97449" y="642577"/>
                  </a:lnTo>
                  <a:lnTo>
                    <a:pt x="129684" y="674812"/>
                  </a:lnTo>
                  <a:lnTo>
                    <a:pt x="165524" y="703080"/>
                  </a:lnTo>
                  <a:lnTo>
                    <a:pt x="204606" y="727021"/>
                  </a:lnTo>
                  <a:lnTo>
                    <a:pt x="246570" y="746271"/>
                  </a:lnTo>
                  <a:lnTo>
                    <a:pt x="291053" y="760469"/>
                  </a:lnTo>
                  <a:lnTo>
                    <a:pt x="337694" y="769253"/>
                  </a:lnTo>
                  <a:lnTo>
                    <a:pt x="386130" y="772261"/>
                  </a:lnTo>
                  <a:lnTo>
                    <a:pt x="434567" y="769253"/>
                  </a:lnTo>
                  <a:lnTo>
                    <a:pt x="481207" y="760469"/>
                  </a:lnTo>
                  <a:lnTo>
                    <a:pt x="525690" y="746271"/>
                  </a:lnTo>
                  <a:lnTo>
                    <a:pt x="567654" y="727021"/>
                  </a:lnTo>
                  <a:lnTo>
                    <a:pt x="606737" y="703080"/>
                  </a:lnTo>
                  <a:lnTo>
                    <a:pt x="642577" y="674812"/>
                  </a:lnTo>
                  <a:lnTo>
                    <a:pt x="674812" y="642577"/>
                  </a:lnTo>
                  <a:lnTo>
                    <a:pt x="703080" y="606737"/>
                  </a:lnTo>
                  <a:lnTo>
                    <a:pt x="727021" y="567654"/>
                  </a:lnTo>
                  <a:lnTo>
                    <a:pt x="746271" y="525690"/>
                  </a:lnTo>
                  <a:lnTo>
                    <a:pt x="760469" y="481207"/>
                  </a:lnTo>
                  <a:lnTo>
                    <a:pt x="769253" y="434567"/>
                  </a:lnTo>
                  <a:lnTo>
                    <a:pt x="772261" y="386130"/>
                  </a:lnTo>
                  <a:lnTo>
                    <a:pt x="769253" y="337694"/>
                  </a:lnTo>
                  <a:lnTo>
                    <a:pt x="760469" y="291053"/>
                  </a:lnTo>
                  <a:lnTo>
                    <a:pt x="746271" y="246570"/>
                  </a:lnTo>
                  <a:lnTo>
                    <a:pt x="727021" y="204606"/>
                  </a:lnTo>
                  <a:lnTo>
                    <a:pt x="703080" y="165524"/>
                  </a:lnTo>
                  <a:lnTo>
                    <a:pt x="674812" y="129684"/>
                  </a:lnTo>
                  <a:lnTo>
                    <a:pt x="642577" y="97449"/>
                  </a:lnTo>
                  <a:lnTo>
                    <a:pt x="606737" y="69180"/>
                  </a:lnTo>
                  <a:lnTo>
                    <a:pt x="567654" y="45240"/>
                  </a:lnTo>
                  <a:lnTo>
                    <a:pt x="525690" y="25990"/>
                  </a:lnTo>
                  <a:lnTo>
                    <a:pt x="481207" y="11792"/>
                  </a:lnTo>
                  <a:lnTo>
                    <a:pt x="434567" y="3008"/>
                  </a:lnTo>
                  <a:lnTo>
                    <a:pt x="3861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15706" y="810417"/>
              <a:ext cx="595630" cy="127635"/>
            </a:xfrm>
            <a:custGeom>
              <a:avLst/>
              <a:gdLst/>
              <a:ahLst/>
              <a:cxnLst/>
              <a:rect l="l" t="t" r="r" b="b"/>
              <a:pathLst>
                <a:path w="595630" h="127634">
                  <a:moveTo>
                    <a:pt x="137253" y="0"/>
                  </a:moveTo>
                  <a:lnTo>
                    <a:pt x="64012" y="0"/>
                  </a:lnTo>
                  <a:lnTo>
                    <a:pt x="59445" y="252"/>
                  </a:lnTo>
                  <a:lnTo>
                    <a:pt x="21201" y="23914"/>
                  </a:lnTo>
                  <a:lnTo>
                    <a:pt x="0" y="75514"/>
                  </a:lnTo>
                  <a:lnTo>
                    <a:pt x="5928" y="110007"/>
                  </a:lnTo>
                  <a:lnTo>
                    <a:pt x="6195" y="111023"/>
                  </a:lnTo>
                  <a:lnTo>
                    <a:pt x="53213" y="127431"/>
                  </a:lnTo>
                  <a:lnTo>
                    <a:pt x="278555" y="127431"/>
                  </a:lnTo>
                  <a:lnTo>
                    <a:pt x="285561" y="111328"/>
                  </a:lnTo>
                  <a:lnTo>
                    <a:pt x="63130" y="111328"/>
                  </a:lnTo>
                  <a:lnTo>
                    <a:pt x="51874" y="111023"/>
                  </a:lnTo>
                  <a:lnTo>
                    <a:pt x="47108" y="111023"/>
                  </a:lnTo>
                  <a:lnTo>
                    <a:pt x="40903" y="108408"/>
                  </a:lnTo>
                  <a:lnTo>
                    <a:pt x="40931" y="101422"/>
                  </a:lnTo>
                  <a:lnTo>
                    <a:pt x="45229" y="88595"/>
                  </a:lnTo>
                  <a:lnTo>
                    <a:pt x="52923" y="61899"/>
                  </a:lnTo>
                  <a:lnTo>
                    <a:pt x="57724" y="46994"/>
                  </a:lnTo>
                  <a:lnTo>
                    <a:pt x="61297" y="39680"/>
                  </a:lnTo>
                  <a:lnTo>
                    <a:pt x="65638" y="34607"/>
                  </a:lnTo>
                  <a:lnTo>
                    <a:pt x="74422" y="23914"/>
                  </a:lnTo>
                  <a:lnTo>
                    <a:pt x="80376" y="18357"/>
                  </a:lnTo>
                  <a:lnTo>
                    <a:pt x="85876" y="16569"/>
                  </a:lnTo>
                  <a:lnTo>
                    <a:pt x="169380" y="16569"/>
                  </a:lnTo>
                  <a:lnTo>
                    <a:pt x="169697" y="12390"/>
                  </a:lnTo>
                  <a:lnTo>
                    <a:pt x="166787" y="4886"/>
                  </a:lnTo>
                  <a:lnTo>
                    <a:pt x="156953" y="1587"/>
                  </a:lnTo>
                  <a:lnTo>
                    <a:pt x="137253" y="0"/>
                  </a:lnTo>
                  <a:close/>
                </a:path>
                <a:path w="595630" h="127634">
                  <a:moveTo>
                    <a:pt x="405837" y="69113"/>
                  </a:moveTo>
                  <a:lnTo>
                    <a:pt x="321289" y="69113"/>
                  </a:lnTo>
                  <a:lnTo>
                    <a:pt x="325115" y="69575"/>
                  </a:lnTo>
                  <a:lnTo>
                    <a:pt x="330504" y="73372"/>
                  </a:lnTo>
                  <a:lnTo>
                    <a:pt x="331906" y="82410"/>
                  </a:lnTo>
                  <a:lnTo>
                    <a:pt x="330280" y="88442"/>
                  </a:lnTo>
                  <a:lnTo>
                    <a:pt x="329201" y="94614"/>
                  </a:lnTo>
                  <a:lnTo>
                    <a:pt x="351058" y="94614"/>
                  </a:lnTo>
                  <a:lnTo>
                    <a:pt x="350545" y="100634"/>
                  </a:lnTo>
                  <a:lnTo>
                    <a:pt x="349026" y="107454"/>
                  </a:lnTo>
                  <a:lnTo>
                    <a:pt x="352721" y="114007"/>
                  </a:lnTo>
                  <a:lnTo>
                    <a:pt x="357119" y="119464"/>
                  </a:lnTo>
                  <a:lnTo>
                    <a:pt x="362423" y="123396"/>
                  </a:lnTo>
                  <a:lnTo>
                    <a:pt x="368543" y="125923"/>
                  </a:lnTo>
                  <a:lnTo>
                    <a:pt x="376862" y="127431"/>
                  </a:lnTo>
                  <a:lnTo>
                    <a:pt x="423435" y="127431"/>
                  </a:lnTo>
                  <a:lnTo>
                    <a:pt x="442243" y="120950"/>
                  </a:lnTo>
                  <a:lnTo>
                    <a:pt x="451371" y="111328"/>
                  </a:lnTo>
                  <a:lnTo>
                    <a:pt x="387494" y="111328"/>
                  </a:lnTo>
                  <a:lnTo>
                    <a:pt x="385589" y="106718"/>
                  </a:lnTo>
                  <a:lnTo>
                    <a:pt x="396473" y="73126"/>
                  </a:lnTo>
                  <a:lnTo>
                    <a:pt x="405837" y="69113"/>
                  </a:lnTo>
                  <a:close/>
                </a:path>
                <a:path w="595630" h="127634">
                  <a:moveTo>
                    <a:pt x="308775" y="53183"/>
                  </a:moveTo>
                  <a:lnTo>
                    <a:pt x="257012" y="53183"/>
                  </a:lnTo>
                  <a:lnTo>
                    <a:pt x="250029" y="69113"/>
                  </a:lnTo>
                  <a:lnTo>
                    <a:pt x="500031" y="69113"/>
                  </a:lnTo>
                  <a:lnTo>
                    <a:pt x="486592" y="100634"/>
                  </a:lnTo>
                  <a:lnTo>
                    <a:pt x="486173" y="101422"/>
                  </a:lnTo>
                  <a:lnTo>
                    <a:pt x="485627" y="103377"/>
                  </a:lnTo>
                  <a:lnTo>
                    <a:pt x="483493" y="110007"/>
                  </a:lnTo>
                  <a:lnTo>
                    <a:pt x="482795" y="117297"/>
                  </a:lnTo>
                  <a:lnTo>
                    <a:pt x="486859" y="121996"/>
                  </a:lnTo>
                  <a:lnTo>
                    <a:pt x="488214" y="127431"/>
                  </a:lnTo>
                  <a:lnTo>
                    <a:pt x="588239" y="127431"/>
                  </a:lnTo>
                  <a:lnTo>
                    <a:pt x="595305" y="111328"/>
                  </a:lnTo>
                  <a:lnTo>
                    <a:pt x="524997" y="111328"/>
                  </a:lnTo>
                  <a:lnTo>
                    <a:pt x="544503" y="67081"/>
                  </a:lnTo>
                  <a:lnTo>
                    <a:pt x="362450" y="67081"/>
                  </a:lnTo>
                  <a:lnTo>
                    <a:pt x="361392" y="60375"/>
                  </a:lnTo>
                  <a:lnTo>
                    <a:pt x="308906" y="60375"/>
                  </a:lnTo>
                  <a:lnTo>
                    <a:pt x="308810" y="54495"/>
                  </a:lnTo>
                  <a:lnTo>
                    <a:pt x="308775" y="53183"/>
                  </a:lnTo>
                  <a:close/>
                </a:path>
                <a:path w="595630" h="127634">
                  <a:moveTo>
                    <a:pt x="236656" y="52501"/>
                  </a:moveTo>
                  <a:lnTo>
                    <a:pt x="224431" y="53183"/>
                  </a:lnTo>
                  <a:lnTo>
                    <a:pt x="149576" y="53183"/>
                  </a:lnTo>
                  <a:lnTo>
                    <a:pt x="141614" y="54495"/>
                  </a:lnTo>
                  <a:lnTo>
                    <a:pt x="142045" y="54495"/>
                  </a:lnTo>
                  <a:lnTo>
                    <a:pt x="137343" y="57708"/>
                  </a:lnTo>
                  <a:lnTo>
                    <a:pt x="132237" y="64147"/>
                  </a:lnTo>
                  <a:lnTo>
                    <a:pt x="129106" y="67603"/>
                  </a:lnTo>
                  <a:lnTo>
                    <a:pt x="122566" y="77287"/>
                  </a:lnTo>
                  <a:lnTo>
                    <a:pt x="116959" y="91998"/>
                  </a:lnTo>
                  <a:lnTo>
                    <a:pt x="116892" y="92174"/>
                  </a:lnTo>
                  <a:lnTo>
                    <a:pt x="116824" y="94614"/>
                  </a:lnTo>
                  <a:lnTo>
                    <a:pt x="116728" y="98069"/>
                  </a:lnTo>
                  <a:lnTo>
                    <a:pt x="116657" y="100634"/>
                  </a:lnTo>
                  <a:lnTo>
                    <a:pt x="116580" y="103377"/>
                  </a:lnTo>
                  <a:lnTo>
                    <a:pt x="116467" y="107454"/>
                  </a:lnTo>
                  <a:lnTo>
                    <a:pt x="116359" y="111328"/>
                  </a:lnTo>
                  <a:lnTo>
                    <a:pt x="150629" y="111328"/>
                  </a:lnTo>
                  <a:lnTo>
                    <a:pt x="152404" y="98069"/>
                  </a:lnTo>
                  <a:lnTo>
                    <a:pt x="154212" y="91470"/>
                  </a:lnTo>
                  <a:lnTo>
                    <a:pt x="157103" y="84864"/>
                  </a:lnTo>
                  <a:lnTo>
                    <a:pt x="160281" y="79298"/>
                  </a:lnTo>
                  <a:lnTo>
                    <a:pt x="160359" y="79161"/>
                  </a:lnTo>
                  <a:lnTo>
                    <a:pt x="160480" y="78949"/>
                  </a:lnTo>
                  <a:lnTo>
                    <a:pt x="163745" y="74421"/>
                  </a:lnTo>
                  <a:lnTo>
                    <a:pt x="167760" y="69113"/>
                  </a:lnTo>
                  <a:lnTo>
                    <a:pt x="230023" y="69113"/>
                  </a:lnTo>
                  <a:lnTo>
                    <a:pt x="233125" y="61899"/>
                  </a:lnTo>
                  <a:lnTo>
                    <a:pt x="236656" y="52501"/>
                  </a:lnTo>
                  <a:close/>
                </a:path>
                <a:path w="595630" h="127634">
                  <a:moveTo>
                    <a:pt x="230023" y="69113"/>
                  </a:moveTo>
                  <a:lnTo>
                    <a:pt x="194615" y="69113"/>
                  </a:lnTo>
                  <a:lnTo>
                    <a:pt x="176387" y="111328"/>
                  </a:lnTo>
                  <a:lnTo>
                    <a:pt x="285561" y="111328"/>
                  </a:lnTo>
                  <a:lnTo>
                    <a:pt x="285694" y="111023"/>
                  </a:lnTo>
                  <a:lnTo>
                    <a:pt x="212018" y="111023"/>
                  </a:lnTo>
                  <a:lnTo>
                    <a:pt x="230023" y="69113"/>
                  </a:lnTo>
                  <a:close/>
                </a:path>
                <a:path w="595630" h="127634">
                  <a:moveTo>
                    <a:pt x="469020" y="69113"/>
                  </a:moveTo>
                  <a:lnTo>
                    <a:pt x="429256" y="69113"/>
                  </a:lnTo>
                  <a:lnTo>
                    <a:pt x="430936" y="73126"/>
                  </a:lnTo>
                  <a:lnTo>
                    <a:pt x="431040" y="73372"/>
                  </a:lnTo>
                  <a:lnTo>
                    <a:pt x="431144" y="73621"/>
                  </a:lnTo>
                  <a:lnTo>
                    <a:pt x="429237" y="78949"/>
                  </a:lnTo>
                  <a:lnTo>
                    <a:pt x="421025" y="101422"/>
                  </a:lnTo>
                  <a:lnTo>
                    <a:pt x="419201" y="106519"/>
                  </a:lnTo>
                  <a:lnTo>
                    <a:pt x="419130" y="106718"/>
                  </a:lnTo>
                  <a:lnTo>
                    <a:pt x="413910" y="111328"/>
                  </a:lnTo>
                  <a:lnTo>
                    <a:pt x="451371" y="111328"/>
                  </a:lnTo>
                  <a:lnTo>
                    <a:pt x="455933" y="106519"/>
                  </a:lnTo>
                  <a:lnTo>
                    <a:pt x="464781" y="87914"/>
                  </a:lnTo>
                  <a:lnTo>
                    <a:pt x="468851" y="69863"/>
                  </a:lnTo>
                  <a:lnTo>
                    <a:pt x="468916" y="69575"/>
                  </a:lnTo>
                  <a:lnTo>
                    <a:pt x="469020" y="69113"/>
                  </a:lnTo>
                  <a:close/>
                </a:path>
                <a:path w="595630" h="127634">
                  <a:moveTo>
                    <a:pt x="316552" y="69113"/>
                  </a:moveTo>
                  <a:lnTo>
                    <a:pt x="257987" y="69113"/>
                  </a:lnTo>
                  <a:lnTo>
                    <a:pt x="263952" y="69575"/>
                  </a:lnTo>
                  <a:lnTo>
                    <a:pt x="262872" y="69575"/>
                  </a:lnTo>
                  <a:lnTo>
                    <a:pt x="244822" y="111023"/>
                  </a:lnTo>
                  <a:lnTo>
                    <a:pt x="285694" y="111023"/>
                  </a:lnTo>
                  <a:lnTo>
                    <a:pt x="293895" y="92174"/>
                  </a:lnTo>
                  <a:lnTo>
                    <a:pt x="300037" y="79298"/>
                  </a:lnTo>
                  <a:lnTo>
                    <a:pt x="300103" y="79161"/>
                  </a:lnTo>
                  <a:lnTo>
                    <a:pt x="304499" y="72497"/>
                  </a:lnTo>
                  <a:lnTo>
                    <a:pt x="309277" y="69863"/>
                  </a:lnTo>
                  <a:lnTo>
                    <a:pt x="316552" y="69113"/>
                  </a:lnTo>
                  <a:close/>
                </a:path>
                <a:path w="595630" h="127634">
                  <a:moveTo>
                    <a:pt x="563668" y="2209"/>
                  </a:moveTo>
                  <a:lnTo>
                    <a:pt x="515332" y="2209"/>
                  </a:lnTo>
                  <a:lnTo>
                    <a:pt x="508309" y="18135"/>
                  </a:lnTo>
                  <a:lnTo>
                    <a:pt x="514430" y="18135"/>
                  </a:lnTo>
                  <a:lnTo>
                    <a:pt x="525987" y="18357"/>
                  </a:lnTo>
                  <a:lnTo>
                    <a:pt x="521005" y="18357"/>
                  </a:lnTo>
                  <a:lnTo>
                    <a:pt x="519015" y="24803"/>
                  </a:lnTo>
                  <a:lnTo>
                    <a:pt x="506568" y="53183"/>
                  </a:lnTo>
                  <a:lnTo>
                    <a:pt x="384550" y="53183"/>
                  </a:lnTo>
                  <a:lnTo>
                    <a:pt x="378466" y="54495"/>
                  </a:lnTo>
                  <a:lnTo>
                    <a:pt x="370175" y="58675"/>
                  </a:lnTo>
                  <a:lnTo>
                    <a:pt x="362450" y="67081"/>
                  </a:lnTo>
                  <a:lnTo>
                    <a:pt x="544503" y="67081"/>
                  </a:lnTo>
                  <a:lnTo>
                    <a:pt x="569104" y="11277"/>
                  </a:lnTo>
                  <a:lnTo>
                    <a:pt x="571682" y="2908"/>
                  </a:lnTo>
                  <a:lnTo>
                    <a:pt x="563668" y="2209"/>
                  </a:lnTo>
                  <a:close/>
                </a:path>
                <a:path w="595630" h="127634">
                  <a:moveTo>
                    <a:pt x="360259" y="53183"/>
                  </a:moveTo>
                  <a:lnTo>
                    <a:pt x="315860" y="53183"/>
                  </a:lnTo>
                  <a:lnTo>
                    <a:pt x="311319" y="56641"/>
                  </a:lnTo>
                  <a:lnTo>
                    <a:pt x="308906" y="60375"/>
                  </a:lnTo>
                  <a:lnTo>
                    <a:pt x="361392" y="60375"/>
                  </a:lnTo>
                  <a:lnTo>
                    <a:pt x="360259" y="53183"/>
                  </a:lnTo>
                  <a:close/>
                </a:path>
                <a:path w="595630" h="127634">
                  <a:moveTo>
                    <a:pt x="169380" y="16569"/>
                  </a:moveTo>
                  <a:lnTo>
                    <a:pt x="85876" y="16569"/>
                  </a:lnTo>
                  <a:lnTo>
                    <a:pt x="93629" y="16776"/>
                  </a:lnTo>
                  <a:lnTo>
                    <a:pt x="110977" y="16776"/>
                  </a:lnTo>
                  <a:lnTo>
                    <a:pt x="114155" y="17109"/>
                  </a:lnTo>
                  <a:lnTo>
                    <a:pt x="120678" y="19781"/>
                  </a:lnTo>
                  <a:lnTo>
                    <a:pt x="125828" y="27025"/>
                  </a:lnTo>
                  <a:lnTo>
                    <a:pt x="125803" y="36995"/>
                  </a:lnTo>
                  <a:lnTo>
                    <a:pt x="125683" y="42189"/>
                  </a:lnTo>
                  <a:lnTo>
                    <a:pt x="166285" y="42189"/>
                  </a:lnTo>
                  <a:lnTo>
                    <a:pt x="167441" y="36995"/>
                  </a:lnTo>
                  <a:lnTo>
                    <a:pt x="168292" y="31902"/>
                  </a:lnTo>
                  <a:lnTo>
                    <a:pt x="168831" y="27304"/>
                  </a:lnTo>
                  <a:lnTo>
                    <a:pt x="168863" y="27025"/>
                  </a:lnTo>
                  <a:lnTo>
                    <a:pt x="168622" y="26593"/>
                  </a:lnTo>
                  <a:lnTo>
                    <a:pt x="169137" y="19781"/>
                  </a:lnTo>
                  <a:lnTo>
                    <a:pt x="169262" y="18135"/>
                  </a:lnTo>
                  <a:lnTo>
                    <a:pt x="169380" y="1656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57337" y="1645437"/>
            <a:ext cx="930275" cy="2005330"/>
            <a:chOff x="357337" y="1645437"/>
            <a:chExt cx="930275" cy="2005330"/>
          </a:xfrm>
        </p:grpSpPr>
        <p:pic>
          <p:nvPicPr>
            <p:cNvPr id="46" name="object 4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337" y="1645437"/>
              <a:ext cx="929898" cy="200510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6732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732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910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546057" y="1596681"/>
            <a:ext cx="978535" cy="2054225"/>
            <a:chOff x="1546057" y="1596681"/>
            <a:chExt cx="978535" cy="2054225"/>
          </a:xfrm>
        </p:grpSpPr>
        <p:pic>
          <p:nvPicPr>
            <p:cNvPr id="51" name="object 5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6057" y="1596681"/>
              <a:ext cx="978520" cy="205386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85604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85604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8782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2734777" y="1645437"/>
            <a:ext cx="954405" cy="2005330"/>
            <a:chOff x="2734777" y="1645437"/>
            <a:chExt cx="954405" cy="2005330"/>
          </a:xfrm>
        </p:grpSpPr>
        <p:pic>
          <p:nvPicPr>
            <p:cNvPr id="56" name="object 5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777" y="1645437"/>
              <a:ext cx="954209" cy="200510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04476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04476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07654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3923496" y="1645437"/>
            <a:ext cx="930275" cy="2005330"/>
            <a:chOff x="3923496" y="1645437"/>
            <a:chExt cx="930275" cy="2005330"/>
          </a:xfrm>
        </p:grpSpPr>
        <p:pic>
          <p:nvPicPr>
            <p:cNvPr id="61" name="object 6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496" y="1645437"/>
              <a:ext cx="929898" cy="200510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233486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233486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26526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297" y="27260"/>
                  </a:lnTo>
                  <a:lnTo>
                    <a:pt x="141407" y="26873"/>
                  </a:lnTo>
                  <a:lnTo>
                    <a:pt x="141486" y="26593"/>
                  </a:lnTo>
                  <a:lnTo>
                    <a:pt x="141536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63" y="39573"/>
                  </a:lnTo>
                  <a:lnTo>
                    <a:pt x="41541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5112217" y="1596681"/>
            <a:ext cx="984885" cy="2054225"/>
            <a:chOff x="5112217" y="1596681"/>
            <a:chExt cx="984885" cy="2054225"/>
          </a:xfrm>
        </p:grpSpPr>
        <p:pic>
          <p:nvPicPr>
            <p:cNvPr id="66" name="object 6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2217" y="1596681"/>
              <a:ext cx="984598" cy="205386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422206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2206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45398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98" y="29730"/>
                  </a:lnTo>
                  <a:lnTo>
                    <a:pt x="117964" y="31692"/>
                  </a:lnTo>
                  <a:lnTo>
                    <a:pt x="117842" y="32283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307" y="27260"/>
                  </a:lnTo>
                  <a:lnTo>
                    <a:pt x="141418" y="26873"/>
                  </a:lnTo>
                  <a:lnTo>
                    <a:pt x="141498" y="26593"/>
                  </a:lnTo>
                  <a:lnTo>
                    <a:pt x="141549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75" y="39573"/>
                  </a:lnTo>
                  <a:lnTo>
                    <a:pt x="41553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0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0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56" y="40043"/>
                  </a:lnTo>
                  <a:lnTo>
                    <a:pt x="82011" y="25234"/>
                  </a:lnTo>
                  <a:lnTo>
                    <a:pt x="82120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" name="object 70"/>
          <p:cNvGrpSpPr/>
          <p:nvPr/>
        </p:nvGrpSpPr>
        <p:grpSpPr>
          <a:xfrm>
            <a:off x="6300937" y="1596681"/>
            <a:ext cx="984885" cy="2054225"/>
            <a:chOff x="6300937" y="1596681"/>
            <a:chExt cx="984885" cy="2054225"/>
          </a:xfrm>
        </p:grpSpPr>
        <p:pic>
          <p:nvPicPr>
            <p:cNvPr id="71" name="object 7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937" y="1596681"/>
              <a:ext cx="984598" cy="205386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61092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58" y="0"/>
                  </a:moveTo>
                  <a:lnTo>
                    <a:pt x="94284" y="7026"/>
                  </a:lnTo>
                  <a:lnTo>
                    <a:pt x="56441" y="26594"/>
                  </a:lnTo>
                  <a:lnTo>
                    <a:pt x="26598" y="56433"/>
                  </a:lnTo>
                  <a:lnTo>
                    <a:pt x="7028" y="94273"/>
                  </a:lnTo>
                  <a:lnTo>
                    <a:pt x="0" y="137845"/>
                  </a:lnTo>
                  <a:lnTo>
                    <a:pt x="7028" y="181418"/>
                  </a:lnTo>
                  <a:lnTo>
                    <a:pt x="26598" y="219258"/>
                  </a:lnTo>
                  <a:lnTo>
                    <a:pt x="56441" y="249097"/>
                  </a:lnTo>
                  <a:lnTo>
                    <a:pt x="94284" y="268664"/>
                  </a:lnTo>
                  <a:lnTo>
                    <a:pt x="137858" y="275691"/>
                  </a:lnTo>
                  <a:lnTo>
                    <a:pt x="181426" y="268664"/>
                  </a:lnTo>
                  <a:lnTo>
                    <a:pt x="219265" y="249097"/>
                  </a:lnTo>
                  <a:lnTo>
                    <a:pt x="249106" y="219258"/>
                  </a:lnTo>
                  <a:lnTo>
                    <a:pt x="268676" y="181418"/>
                  </a:lnTo>
                  <a:lnTo>
                    <a:pt x="275704" y="137845"/>
                  </a:lnTo>
                  <a:lnTo>
                    <a:pt x="268676" y="94273"/>
                  </a:lnTo>
                  <a:lnTo>
                    <a:pt x="249106" y="56433"/>
                  </a:lnTo>
                  <a:lnTo>
                    <a:pt x="219265" y="26594"/>
                  </a:lnTo>
                  <a:lnTo>
                    <a:pt x="181426" y="7026"/>
                  </a:lnTo>
                  <a:lnTo>
                    <a:pt x="1378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610925" y="308069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04" y="137845"/>
                  </a:moveTo>
                  <a:lnTo>
                    <a:pt x="268676" y="181418"/>
                  </a:lnTo>
                  <a:lnTo>
                    <a:pt x="249106" y="219258"/>
                  </a:lnTo>
                  <a:lnTo>
                    <a:pt x="219265" y="249097"/>
                  </a:lnTo>
                  <a:lnTo>
                    <a:pt x="181426" y="268664"/>
                  </a:lnTo>
                  <a:lnTo>
                    <a:pt x="137858" y="275691"/>
                  </a:lnTo>
                  <a:lnTo>
                    <a:pt x="94284" y="268664"/>
                  </a:lnTo>
                  <a:lnTo>
                    <a:pt x="56441" y="249097"/>
                  </a:lnTo>
                  <a:lnTo>
                    <a:pt x="26598" y="219258"/>
                  </a:lnTo>
                  <a:lnTo>
                    <a:pt x="7028" y="181418"/>
                  </a:lnTo>
                  <a:lnTo>
                    <a:pt x="0" y="137845"/>
                  </a:lnTo>
                  <a:lnTo>
                    <a:pt x="7028" y="94273"/>
                  </a:lnTo>
                  <a:lnTo>
                    <a:pt x="26598" y="56433"/>
                  </a:lnTo>
                  <a:lnTo>
                    <a:pt x="56441" y="26594"/>
                  </a:lnTo>
                  <a:lnTo>
                    <a:pt x="94284" y="7026"/>
                  </a:lnTo>
                  <a:lnTo>
                    <a:pt x="137858" y="0"/>
                  </a:lnTo>
                  <a:lnTo>
                    <a:pt x="181426" y="7026"/>
                  </a:lnTo>
                  <a:lnTo>
                    <a:pt x="219265" y="26594"/>
                  </a:lnTo>
                  <a:lnTo>
                    <a:pt x="249106" y="56433"/>
                  </a:lnTo>
                  <a:lnTo>
                    <a:pt x="268676" y="94273"/>
                  </a:lnTo>
                  <a:lnTo>
                    <a:pt x="275704" y="137845"/>
                  </a:lnTo>
                  <a:close/>
                </a:path>
              </a:pathLst>
            </a:custGeom>
            <a:ln w="7175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642701" y="3184833"/>
              <a:ext cx="212725" cy="46355"/>
            </a:xfrm>
            <a:custGeom>
              <a:avLst/>
              <a:gdLst/>
              <a:ahLst/>
              <a:cxnLst/>
              <a:rect l="l" t="t" r="r" b="b"/>
              <a:pathLst>
                <a:path w="212725" h="46355">
                  <a:moveTo>
                    <a:pt x="110233" y="19278"/>
                  </a:moveTo>
                  <a:lnTo>
                    <a:pt x="91765" y="19278"/>
                  </a:lnTo>
                  <a:lnTo>
                    <a:pt x="89255" y="24980"/>
                  </a:lnTo>
                  <a:lnTo>
                    <a:pt x="92118" y="24980"/>
                  </a:lnTo>
                  <a:lnTo>
                    <a:pt x="95286" y="25234"/>
                  </a:lnTo>
                  <a:lnTo>
                    <a:pt x="93811" y="25234"/>
                  </a:lnTo>
                  <a:lnTo>
                    <a:pt x="87365" y="40043"/>
                  </a:lnTo>
                  <a:lnTo>
                    <a:pt x="2517" y="40043"/>
                  </a:lnTo>
                  <a:lnTo>
                    <a:pt x="19004" y="45796"/>
                  </a:lnTo>
                  <a:lnTo>
                    <a:pt x="99450" y="45796"/>
                  </a:lnTo>
                  <a:lnTo>
                    <a:pt x="104948" y="33147"/>
                  </a:lnTo>
                  <a:lnTo>
                    <a:pt x="108618" y="25234"/>
                  </a:lnTo>
                  <a:lnTo>
                    <a:pt x="113012" y="24980"/>
                  </a:lnTo>
                  <a:lnTo>
                    <a:pt x="119337" y="23837"/>
                  </a:lnTo>
                  <a:lnTo>
                    <a:pt x="129330" y="23837"/>
                  </a:lnTo>
                  <a:lnTo>
                    <a:pt x="129230" y="23202"/>
                  </a:lnTo>
                  <a:lnTo>
                    <a:pt x="129105" y="22402"/>
                  </a:lnTo>
                  <a:lnTo>
                    <a:pt x="129020" y="21856"/>
                  </a:lnTo>
                  <a:lnTo>
                    <a:pt x="110282" y="21856"/>
                  </a:lnTo>
                  <a:lnTo>
                    <a:pt x="110233" y="19278"/>
                  </a:lnTo>
                  <a:close/>
                </a:path>
                <a:path w="212725" h="46355">
                  <a:moveTo>
                    <a:pt x="129330" y="23837"/>
                  </a:moveTo>
                  <a:lnTo>
                    <a:pt x="119337" y="23837"/>
                  </a:lnTo>
                  <a:lnTo>
                    <a:pt x="118486" y="29730"/>
                  </a:lnTo>
                  <a:lnTo>
                    <a:pt x="117963" y="31692"/>
                  </a:lnTo>
                  <a:lnTo>
                    <a:pt x="117521" y="34086"/>
                  </a:lnTo>
                  <a:lnTo>
                    <a:pt x="125331" y="34086"/>
                  </a:lnTo>
                  <a:lnTo>
                    <a:pt x="125228" y="35318"/>
                  </a:lnTo>
                  <a:lnTo>
                    <a:pt x="125117" y="36372"/>
                  </a:lnTo>
                  <a:lnTo>
                    <a:pt x="124666" y="38404"/>
                  </a:lnTo>
                  <a:lnTo>
                    <a:pt x="124607" y="38671"/>
                  </a:lnTo>
                  <a:lnTo>
                    <a:pt x="125928" y="41008"/>
                  </a:lnTo>
                  <a:lnTo>
                    <a:pt x="127703" y="43853"/>
                  </a:lnTo>
                  <a:lnTo>
                    <a:pt x="127782" y="43980"/>
                  </a:lnTo>
                  <a:lnTo>
                    <a:pt x="130602" y="45402"/>
                  </a:lnTo>
                  <a:lnTo>
                    <a:pt x="135014" y="45796"/>
                  </a:lnTo>
                  <a:lnTo>
                    <a:pt x="151163" y="45796"/>
                  </a:lnTo>
                  <a:lnTo>
                    <a:pt x="157883" y="43487"/>
                  </a:lnTo>
                  <a:lnTo>
                    <a:pt x="161152" y="40043"/>
                  </a:lnTo>
                  <a:lnTo>
                    <a:pt x="138336" y="40043"/>
                  </a:lnTo>
                  <a:lnTo>
                    <a:pt x="137772" y="38671"/>
                  </a:lnTo>
                  <a:lnTo>
                    <a:pt x="137663" y="38404"/>
                  </a:lnTo>
                  <a:lnTo>
                    <a:pt x="138337" y="36512"/>
                  </a:lnTo>
                  <a:lnTo>
                    <a:pt x="140486" y="30111"/>
                  </a:lnTo>
                  <a:lnTo>
                    <a:pt x="141297" y="27260"/>
                  </a:lnTo>
                  <a:lnTo>
                    <a:pt x="141407" y="26873"/>
                  </a:lnTo>
                  <a:lnTo>
                    <a:pt x="141486" y="26593"/>
                  </a:lnTo>
                  <a:lnTo>
                    <a:pt x="141536" y="26416"/>
                  </a:lnTo>
                  <a:lnTo>
                    <a:pt x="144889" y="24980"/>
                  </a:lnTo>
                  <a:lnTo>
                    <a:pt x="194068" y="24980"/>
                  </a:lnTo>
                  <a:lnTo>
                    <a:pt x="194387" y="24257"/>
                  </a:lnTo>
                  <a:lnTo>
                    <a:pt x="129395" y="24257"/>
                  </a:lnTo>
                  <a:lnTo>
                    <a:pt x="129330" y="23837"/>
                  </a:lnTo>
                  <a:close/>
                </a:path>
                <a:path w="212725" h="46355">
                  <a:moveTo>
                    <a:pt x="194068" y="24980"/>
                  </a:moveTo>
                  <a:lnTo>
                    <a:pt x="178512" y="24980"/>
                  </a:lnTo>
                  <a:lnTo>
                    <a:pt x="173718" y="36233"/>
                  </a:lnTo>
                  <a:lnTo>
                    <a:pt x="173642" y="36372"/>
                  </a:lnTo>
                  <a:lnTo>
                    <a:pt x="173566" y="36512"/>
                  </a:lnTo>
                  <a:lnTo>
                    <a:pt x="173464" y="36880"/>
                  </a:lnTo>
                  <a:lnTo>
                    <a:pt x="173375" y="37211"/>
                  </a:lnTo>
                  <a:lnTo>
                    <a:pt x="172613" y="39573"/>
                  </a:lnTo>
                  <a:lnTo>
                    <a:pt x="172567" y="40043"/>
                  </a:lnTo>
                  <a:lnTo>
                    <a:pt x="172473" y="41008"/>
                  </a:lnTo>
                  <a:lnTo>
                    <a:pt x="172359" y="42176"/>
                  </a:lnTo>
                  <a:lnTo>
                    <a:pt x="173807" y="43853"/>
                  </a:lnTo>
                  <a:lnTo>
                    <a:pt x="174200" y="45402"/>
                  </a:lnTo>
                  <a:lnTo>
                    <a:pt x="174299" y="45796"/>
                  </a:lnTo>
                  <a:lnTo>
                    <a:pt x="210001" y="45796"/>
                  </a:lnTo>
                  <a:lnTo>
                    <a:pt x="212525" y="40043"/>
                  </a:lnTo>
                  <a:lnTo>
                    <a:pt x="187430" y="40043"/>
                  </a:lnTo>
                  <a:lnTo>
                    <a:pt x="193956" y="25234"/>
                  </a:lnTo>
                  <a:lnTo>
                    <a:pt x="194068" y="24980"/>
                  </a:lnTo>
                  <a:close/>
                </a:path>
                <a:path w="212725" h="46355">
                  <a:moveTo>
                    <a:pt x="12961" y="0"/>
                  </a:moveTo>
                  <a:lnTo>
                    <a:pt x="7564" y="8839"/>
                  </a:lnTo>
                  <a:lnTo>
                    <a:pt x="4380" y="14595"/>
                  </a:lnTo>
                  <a:lnTo>
                    <a:pt x="0" y="27260"/>
                  </a:lnTo>
                  <a:lnTo>
                    <a:pt x="2119" y="39573"/>
                  </a:lnTo>
                  <a:lnTo>
                    <a:pt x="2200" y="40043"/>
                  </a:lnTo>
                  <a:lnTo>
                    <a:pt x="13206" y="40043"/>
                  </a:lnTo>
                  <a:lnTo>
                    <a:pt x="16149" y="31927"/>
                  </a:lnTo>
                  <a:lnTo>
                    <a:pt x="20879" y="15367"/>
                  </a:lnTo>
                  <a:lnTo>
                    <a:pt x="23439" y="12661"/>
                  </a:lnTo>
                  <a:lnTo>
                    <a:pt x="28674" y="6134"/>
                  </a:lnTo>
                  <a:lnTo>
                    <a:pt x="28786" y="5994"/>
                  </a:lnTo>
                  <a:lnTo>
                    <a:pt x="60636" y="5994"/>
                  </a:lnTo>
                  <a:lnTo>
                    <a:pt x="61163" y="1346"/>
                  </a:lnTo>
                  <a:lnTo>
                    <a:pt x="61192" y="1092"/>
                  </a:lnTo>
                  <a:lnTo>
                    <a:pt x="61816" y="1092"/>
                  </a:lnTo>
                  <a:lnTo>
                    <a:pt x="49004" y="304"/>
                  </a:lnTo>
                  <a:lnTo>
                    <a:pt x="22855" y="304"/>
                  </a:lnTo>
                  <a:lnTo>
                    <a:pt x="12961" y="0"/>
                  </a:lnTo>
                  <a:close/>
                </a:path>
                <a:path w="212725" h="46355">
                  <a:moveTo>
                    <a:pt x="84488" y="19050"/>
                  </a:moveTo>
                  <a:lnTo>
                    <a:pt x="80308" y="19278"/>
                  </a:lnTo>
                  <a:lnTo>
                    <a:pt x="50110" y="19278"/>
                  </a:lnTo>
                  <a:lnTo>
                    <a:pt x="47213" y="23202"/>
                  </a:lnTo>
                  <a:lnTo>
                    <a:pt x="39898" y="30111"/>
                  </a:lnTo>
                  <a:lnTo>
                    <a:pt x="41463" y="39573"/>
                  </a:lnTo>
                  <a:lnTo>
                    <a:pt x="41541" y="40043"/>
                  </a:lnTo>
                  <a:lnTo>
                    <a:pt x="53776" y="40043"/>
                  </a:lnTo>
                  <a:lnTo>
                    <a:pt x="54159" y="37211"/>
                  </a:lnTo>
                  <a:lnTo>
                    <a:pt x="54272" y="36372"/>
                  </a:lnTo>
                  <a:lnTo>
                    <a:pt x="54291" y="36233"/>
                  </a:lnTo>
                  <a:lnTo>
                    <a:pt x="54414" y="35318"/>
                  </a:lnTo>
                  <a:lnTo>
                    <a:pt x="54922" y="32283"/>
                  </a:lnTo>
                  <a:lnTo>
                    <a:pt x="57030" y="28587"/>
                  </a:lnTo>
                  <a:lnTo>
                    <a:pt x="58453" y="26873"/>
                  </a:lnTo>
                  <a:lnTo>
                    <a:pt x="59893" y="24980"/>
                  </a:lnTo>
                  <a:lnTo>
                    <a:pt x="82122" y="24980"/>
                  </a:lnTo>
                  <a:lnTo>
                    <a:pt x="83231" y="22402"/>
                  </a:lnTo>
                  <a:lnTo>
                    <a:pt x="84402" y="19278"/>
                  </a:lnTo>
                  <a:lnTo>
                    <a:pt x="84488" y="19050"/>
                  </a:lnTo>
                  <a:close/>
                </a:path>
                <a:path w="212725" h="46355">
                  <a:moveTo>
                    <a:pt x="82122" y="24980"/>
                  </a:moveTo>
                  <a:lnTo>
                    <a:pt x="69482" y="24980"/>
                  </a:lnTo>
                  <a:lnTo>
                    <a:pt x="62976" y="40043"/>
                  </a:lnTo>
                  <a:lnTo>
                    <a:pt x="75643" y="40043"/>
                  </a:lnTo>
                  <a:lnTo>
                    <a:pt x="82012" y="25234"/>
                  </a:lnTo>
                  <a:lnTo>
                    <a:pt x="82122" y="24980"/>
                  </a:lnTo>
                  <a:close/>
                </a:path>
                <a:path w="212725" h="46355">
                  <a:moveTo>
                    <a:pt x="167440" y="24980"/>
                  </a:moveTo>
                  <a:lnTo>
                    <a:pt x="153249" y="24980"/>
                  </a:lnTo>
                  <a:lnTo>
                    <a:pt x="153845" y="26416"/>
                  </a:lnTo>
                  <a:lnTo>
                    <a:pt x="153817" y="26873"/>
                  </a:lnTo>
                  <a:lnTo>
                    <a:pt x="149626" y="38404"/>
                  </a:lnTo>
                  <a:lnTo>
                    <a:pt x="147772" y="40043"/>
                  </a:lnTo>
                  <a:lnTo>
                    <a:pt x="161152" y="40043"/>
                  </a:lnTo>
                  <a:lnTo>
                    <a:pt x="167383" y="25234"/>
                  </a:lnTo>
                  <a:lnTo>
                    <a:pt x="167440" y="24980"/>
                  </a:lnTo>
                  <a:close/>
                </a:path>
                <a:path w="212725" h="46355">
                  <a:moveTo>
                    <a:pt x="133754" y="19050"/>
                  </a:moveTo>
                  <a:lnTo>
                    <a:pt x="132560" y="19050"/>
                  </a:lnTo>
                  <a:lnTo>
                    <a:pt x="129395" y="24257"/>
                  </a:lnTo>
                  <a:lnTo>
                    <a:pt x="194387" y="24257"/>
                  </a:lnTo>
                  <a:lnTo>
                    <a:pt x="196581" y="19278"/>
                  </a:lnTo>
                  <a:lnTo>
                    <a:pt x="140779" y="19278"/>
                  </a:lnTo>
                  <a:lnTo>
                    <a:pt x="133754" y="19050"/>
                  </a:lnTo>
                  <a:close/>
                </a:path>
                <a:path w="212725" h="46355">
                  <a:moveTo>
                    <a:pt x="128618" y="19278"/>
                  </a:moveTo>
                  <a:lnTo>
                    <a:pt x="112781" y="19278"/>
                  </a:lnTo>
                  <a:lnTo>
                    <a:pt x="111145" y="20523"/>
                  </a:lnTo>
                  <a:lnTo>
                    <a:pt x="110282" y="21856"/>
                  </a:lnTo>
                  <a:lnTo>
                    <a:pt x="129020" y="21856"/>
                  </a:lnTo>
                  <a:lnTo>
                    <a:pt x="128618" y="19278"/>
                  </a:lnTo>
                  <a:close/>
                </a:path>
                <a:path w="212725" h="46355">
                  <a:moveTo>
                    <a:pt x="201226" y="1092"/>
                  </a:moveTo>
                  <a:lnTo>
                    <a:pt x="183980" y="1092"/>
                  </a:lnTo>
                  <a:lnTo>
                    <a:pt x="181448" y="6819"/>
                  </a:lnTo>
                  <a:lnTo>
                    <a:pt x="186012" y="6819"/>
                  </a:lnTo>
                  <a:lnTo>
                    <a:pt x="185386" y="8839"/>
                  </a:lnTo>
                  <a:lnTo>
                    <a:pt x="185288" y="9156"/>
                  </a:lnTo>
                  <a:lnTo>
                    <a:pt x="180948" y="19050"/>
                  </a:lnTo>
                  <a:lnTo>
                    <a:pt x="180847" y="19278"/>
                  </a:lnTo>
                  <a:lnTo>
                    <a:pt x="196581" y="19278"/>
                  </a:lnTo>
                  <a:lnTo>
                    <a:pt x="203169" y="4330"/>
                  </a:lnTo>
                  <a:lnTo>
                    <a:pt x="204096" y="1346"/>
                  </a:lnTo>
                  <a:lnTo>
                    <a:pt x="201226" y="1092"/>
                  </a:lnTo>
                  <a:close/>
                </a:path>
                <a:path w="212725" h="46355">
                  <a:moveTo>
                    <a:pt x="60620" y="6134"/>
                  </a:moveTo>
                  <a:lnTo>
                    <a:pt x="47099" y="6134"/>
                  </a:lnTo>
                  <a:lnTo>
                    <a:pt x="44877" y="15367"/>
                  </a:lnTo>
                  <a:lnTo>
                    <a:pt x="59367" y="15367"/>
                  </a:lnTo>
                  <a:lnTo>
                    <a:pt x="59774" y="13512"/>
                  </a:lnTo>
                  <a:lnTo>
                    <a:pt x="60078" y="11696"/>
                  </a:lnTo>
                  <a:lnTo>
                    <a:pt x="60282" y="9956"/>
                  </a:lnTo>
                  <a:lnTo>
                    <a:pt x="60313" y="8839"/>
                  </a:lnTo>
                  <a:lnTo>
                    <a:pt x="60542" y="6819"/>
                  </a:lnTo>
                  <a:lnTo>
                    <a:pt x="60620" y="6134"/>
                  </a:lnTo>
                  <a:close/>
                </a:path>
                <a:path w="212725" h="46355">
                  <a:moveTo>
                    <a:pt x="60636" y="5994"/>
                  </a:moveTo>
                  <a:lnTo>
                    <a:pt x="28786" y="5994"/>
                  </a:lnTo>
                  <a:lnTo>
                    <a:pt x="33421" y="6299"/>
                  </a:lnTo>
                  <a:lnTo>
                    <a:pt x="39619" y="6299"/>
                  </a:lnTo>
                  <a:lnTo>
                    <a:pt x="47099" y="6134"/>
                  </a:lnTo>
                  <a:lnTo>
                    <a:pt x="60620" y="6134"/>
                  </a:lnTo>
                  <a:lnTo>
                    <a:pt x="60636" y="5994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665090" y="7063337"/>
            <a:ext cx="285115" cy="1958975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600" spc="100" dirty="0">
                <a:solidFill>
                  <a:srgbClr val="4C4D4F"/>
                </a:solidFill>
                <a:latin typeface="Lucida Sans Unicode"/>
                <a:cs typeface="Lucida Sans Unicode"/>
              </a:rPr>
              <a:t>Juego</a:t>
            </a:r>
            <a:r>
              <a:rPr sz="1600" spc="-6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4C4D4F"/>
                </a:solidFill>
                <a:latin typeface="Lucida Sans Unicode"/>
                <a:cs typeface="Lucida Sans Unicode"/>
              </a:rPr>
              <a:t>de</a:t>
            </a:r>
            <a:r>
              <a:rPr sz="1600" spc="-6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Cubiertos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0569" y="6570266"/>
            <a:ext cx="7912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1050" spc="1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1050" spc="17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spc="1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70073" y="5452109"/>
            <a:ext cx="928369" cy="1188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600" spc="-805" dirty="0">
                <a:solidFill>
                  <a:srgbClr val="4C4D4F"/>
                </a:solidFill>
                <a:latin typeface="Cambria"/>
                <a:cs typeface="Cambria"/>
              </a:rPr>
              <a:t>24</a:t>
            </a:r>
            <a:endParaRPr sz="7600">
              <a:latin typeface="Cambria"/>
              <a:cs typeface="Cambria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73867" y="6860368"/>
            <a:ext cx="795655" cy="0"/>
          </a:xfrm>
          <a:custGeom>
            <a:avLst/>
            <a:gdLst/>
            <a:ahLst/>
            <a:cxnLst/>
            <a:rect l="l" t="t" r="r" b="b"/>
            <a:pathLst>
              <a:path w="795655">
                <a:moveTo>
                  <a:pt x="0" y="0"/>
                </a:moveTo>
                <a:lnTo>
                  <a:pt x="795032" y="0"/>
                </a:lnTo>
              </a:path>
            </a:pathLst>
          </a:custGeom>
          <a:ln w="13982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4856" y="1453591"/>
            <a:ext cx="1980564" cy="2922905"/>
          </a:xfrm>
          <a:custGeom>
            <a:avLst/>
            <a:gdLst/>
            <a:ahLst/>
            <a:cxnLst/>
            <a:rect l="l" t="t" r="r" b="b"/>
            <a:pathLst>
              <a:path w="1980565" h="2922904">
                <a:moveTo>
                  <a:pt x="1980006" y="0"/>
                </a:moveTo>
                <a:lnTo>
                  <a:pt x="0" y="0"/>
                </a:lnTo>
                <a:lnTo>
                  <a:pt x="0" y="2922701"/>
                </a:lnTo>
                <a:lnTo>
                  <a:pt x="1980006" y="2922701"/>
                </a:lnTo>
                <a:lnTo>
                  <a:pt x="1980006" y="0"/>
                </a:lnTo>
                <a:close/>
              </a:path>
            </a:pathLst>
          </a:custGeom>
          <a:solidFill>
            <a:srgbClr val="E9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4856" y="4431449"/>
            <a:ext cx="1980564" cy="2922905"/>
          </a:xfrm>
          <a:custGeom>
            <a:avLst/>
            <a:gdLst/>
            <a:ahLst/>
            <a:cxnLst/>
            <a:rect l="l" t="t" r="r" b="b"/>
            <a:pathLst>
              <a:path w="1980565" h="2922904">
                <a:moveTo>
                  <a:pt x="1980006" y="0"/>
                </a:moveTo>
                <a:lnTo>
                  <a:pt x="0" y="0"/>
                </a:lnTo>
                <a:lnTo>
                  <a:pt x="0" y="2922701"/>
                </a:lnTo>
                <a:lnTo>
                  <a:pt x="1980006" y="2922701"/>
                </a:lnTo>
                <a:lnTo>
                  <a:pt x="1980006" y="0"/>
                </a:lnTo>
                <a:close/>
              </a:path>
            </a:pathLst>
          </a:custGeom>
          <a:solidFill>
            <a:srgbClr val="E9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4856" y="7409294"/>
            <a:ext cx="1980564" cy="2922905"/>
          </a:xfrm>
          <a:custGeom>
            <a:avLst/>
            <a:gdLst/>
            <a:ahLst/>
            <a:cxnLst/>
            <a:rect l="l" t="t" r="r" b="b"/>
            <a:pathLst>
              <a:path w="1980565" h="2922904">
                <a:moveTo>
                  <a:pt x="1980006" y="0"/>
                </a:moveTo>
                <a:lnTo>
                  <a:pt x="0" y="0"/>
                </a:lnTo>
                <a:lnTo>
                  <a:pt x="0" y="2922701"/>
                </a:lnTo>
                <a:lnTo>
                  <a:pt x="1980006" y="2922701"/>
                </a:lnTo>
                <a:lnTo>
                  <a:pt x="1980006" y="0"/>
                </a:lnTo>
                <a:close/>
              </a:path>
            </a:pathLst>
          </a:custGeom>
          <a:solidFill>
            <a:srgbClr val="E9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41" y="1755851"/>
            <a:ext cx="1780273" cy="2232228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16008"/>
              </p:ext>
            </p:extLst>
          </p:nvPr>
        </p:nvGraphicFramePr>
        <p:xfrm>
          <a:off x="472634" y="5526315"/>
          <a:ext cx="4301489" cy="300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765"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42424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65"/>
                        </a:lnSpc>
                      </a:pP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Juego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cubiertos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piezas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jarra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lts,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línea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410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R="31750" algn="ctr">
                        <a:lnSpc>
                          <a:spcPts val="107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10124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65"/>
                        </a:lnSpc>
                      </a:pPr>
                      <a:r>
                        <a:rPr sz="900" spc="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Juego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cubiertos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piezas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jarra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1.5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lts,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línea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110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1065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69052" y="9859033"/>
            <a:ext cx="3426460" cy="4864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44024</a:t>
            </a:r>
            <a:r>
              <a:rPr sz="9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lts,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410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94024</a:t>
            </a:r>
            <a:r>
              <a:rPr sz="9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24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lts,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910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14024</a:t>
            </a:r>
            <a:r>
              <a:rPr sz="900" spc="11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1350" spc="8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1.5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lts,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línea</a:t>
            </a:r>
            <a:r>
              <a:rPr sz="1350" spc="-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110</a:t>
            </a:r>
            <a:endParaRPr sz="1350" baseline="6172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7361" y="120601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7361" y="10555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0684" y="120601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50684" y="105556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02409" y="960214"/>
            <a:ext cx="857885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Cucharas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35" dirty="0">
                <a:solidFill>
                  <a:srgbClr val="4C4D4F"/>
                </a:solidFill>
                <a:latin typeface="Arial Black"/>
                <a:cs typeface="Arial Black"/>
              </a:rPr>
              <a:t>Cucharitas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1939" y="960214"/>
            <a:ext cx="838200" cy="337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4C4D4F"/>
                </a:solidFill>
                <a:latin typeface="Arial Black"/>
                <a:cs typeface="Arial Black"/>
              </a:rPr>
              <a:t>Cuchillos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dirty="0">
                <a:solidFill>
                  <a:srgbClr val="4C4D4F"/>
                </a:solidFill>
                <a:latin typeface="Arial Black"/>
                <a:cs typeface="Arial Black"/>
              </a:rPr>
              <a:t>6</a:t>
            </a:r>
            <a:r>
              <a:rPr sz="1000" spc="-85" dirty="0">
                <a:solidFill>
                  <a:srgbClr val="4C4D4F"/>
                </a:solidFill>
                <a:latin typeface="Arial Black"/>
                <a:cs typeface="Arial Black"/>
              </a:rPr>
              <a:t> </a:t>
            </a:r>
            <a:r>
              <a:rPr sz="1000" spc="-35" dirty="0">
                <a:solidFill>
                  <a:srgbClr val="4C4D4F"/>
                </a:solidFill>
                <a:latin typeface="Arial Black"/>
                <a:cs typeface="Arial Black"/>
              </a:rPr>
              <a:t>Tenedores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Juego</a:t>
            </a:r>
            <a:r>
              <a:rPr spc="-30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10" dirty="0"/>
              <a:t>Cubiertos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982111" y="1125873"/>
            <a:ext cx="85788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1050" spc="28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1050" spc="27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50" spc="2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04866" y="43720"/>
            <a:ext cx="928369" cy="1188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600" spc="-805" dirty="0">
                <a:solidFill>
                  <a:srgbClr val="4C4D4F"/>
                </a:solidFill>
                <a:latin typeface="Cambria"/>
                <a:cs typeface="Cambria"/>
              </a:rPr>
              <a:t>24</a:t>
            </a:r>
            <a:endParaRPr sz="760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90973" y="399424"/>
            <a:ext cx="0" cy="884555"/>
          </a:xfrm>
          <a:custGeom>
            <a:avLst/>
            <a:gdLst/>
            <a:ahLst/>
            <a:cxnLst/>
            <a:rect l="l" t="t" r="r" b="b"/>
            <a:pathLst>
              <a:path h="884555">
                <a:moveTo>
                  <a:pt x="0" y="0"/>
                </a:moveTo>
                <a:lnTo>
                  <a:pt x="0" y="884516"/>
                </a:lnTo>
              </a:path>
            </a:pathLst>
          </a:custGeom>
          <a:ln w="12293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869949" y="4089788"/>
            <a:ext cx="828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30" dirty="0">
                <a:solidFill>
                  <a:srgbClr val="4C4D4F"/>
                </a:solidFill>
                <a:latin typeface="Lucida Sans Unicode"/>
                <a:cs typeface="Lucida Sans Unicode"/>
              </a:rPr>
              <a:t>LÍNEA</a:t>
            </a:r>
            <a:r>
              <a:rPr sz="1000" spc="34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00" spc="35" dirty="0">
                <a:solidFill>
                  <a:srgbClr val="4C4D4F"/>
                </a:solidFill>
                <a:latin typeface="Lucida Sans Unicode"/>
                <a:cs typeface="Lucida Sans Unicode"/>
              </a:rPr>
              <a:t>410 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70964" y="7066033"/>
            <a:ext cx="8267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30" dirty="0">
                <a:solidFill>
                  <a:srgbClr val="4C4D4F"/>
                </a:solidFill>
                <a:latin typeface="Lucida Sans Unicode"/>
                <a:cs typeface="Lucida Sans Unicode"/>
              </a:rPr>
              <a:t>LÍNEA</a:t>
            </a:r>
            <a:r>
              <a:rPr sz="1000" spc="34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00" spc="30" dirty="0">
                <a:solidFill>
                  <a:srgbClr val="4C4D4F"/>
                </a:solidFill>
                <a:latin typeface="Lucida Sans Unicode"/>
                <a:cs typeface="Lucida Sans Unicode"/>
              </a:rPr>
              <a:t>910 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82394" y="10042278"/>
            <a:ext cx="8039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30" dirty="0">
                <a:solidFill>
                  <a:srgbClr val="4C4D4F"/>
                </a:solidFill>
                <a:latin typeface="Lucida Sans Unicode"/>
                <a:cs typeface="Lucida Sans Unicode"/>
              </a:rPr>
              <a:t>LÍNEA</a:t>
            </a:r>
            <a:r>
              <a:rPr sz="1000" spc="34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4C4D4F"/>
                </a:solidFill>
                <a:latin typeface="Lucida Sans Unicode"/>
                <a:cs typeface="Lucida Sans Unicode"/>
              </a:rPr>
              <a:t>110 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26711" y="517842"/>
            <a:ext cx="772795" cy="772795"/>
            <a:chOff x="1726711" y="517842"/>
            <a:chExt cx="772795" cy="772795"/>
          </a:xfrm>
        </p:grpSpPr>
        <p:sp>
          <p:nvSpPr>
            <p:cNvPr id="23" name="object 23"/>
            <p:cNvSpPr/>
            <p:nvPr/>
          </p:nvSpPr>
          <p:spPr>
            <a:xfrm>
              <a:off x="1726711" y="517842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4" h="772794">
                  <a:moveTo>
                    <a:pt x="386130" y="0"/>
                  </a:moveTo>
                  <a:lnTo>
                    <a:pt x="337694" y="3008"/>
                  </a:lnTo>
                  <a:lnTo>
                    <a:pt x="291053" y="11792"/>
                  </a:lnTo>
                  <a:lnTo>
                    <a:pt x="246570" y="25990"/>
                  </a:lnTo>
                  <a:lnTo>
                    <a:pt x="204606" y="45240"/>
                  </a:lnTo>
                  <a:lnTo>
                    <a:pt x="165524" y="69180"/>
                  </a:lnTo>
                  <a:lnTo>
                    <a:pt x="129684" y="97449"/>
                  </a:lnTo>
                  <a:lnTo>
                    <a:pt x="97449" y="129684"/>
                  </a:lnTo>
                  <a:lnTo>
                    <a:pt x="69180" y="165524"/>
                  </a:lnTo>
                  <a:lnTo>
                    <a:pt x="45240" y="204606"/>
                  </a:lnTo>
                  <a:lnTo>
                    <a:pt x="25990" y="246570"/>
                  </a:lnTo>
                  <a:lnTo>
                    <a:pt x="11792" y="291053"/>
                  </a:lnTo>
                  <a:lnTo>
                    <a:pt x="3008" y="337694"/>
                  </a:lnTo>
                  <a:lnTo>
                    <a:pt x="0" y="386130"/>
                  </a:lnTo>
                  <a:lnTo>
                    <a:pt x="3008" y="434567"/>
                  </a:lnTo>
                  <a:lnTo>
                    <a:pt x="11792" y="481207"/>
                  </a:lnTo>
                  <a:lnTo>
                    <a:pt x="25990" y="525690"/>
                  </a:lnTo>
                  <a:lnTo>
                    <a:pt x="45240" y="567654"/>
                  </a:lnTo>
                  <a:lnTo>
                    <a:pt x="69180" y="606737"/>
                  </a:lnTo>
                  <a:lnTo>
                    <a:pt x="97449" y="642577"/>
                  </a:lnTo>
                  <a:lnTo>
                    <a:pt x="129684" y="674812"/>
                  </a:lnTo>
                  <a:lnTo>
                    <a:pt x="165524" y="703080"/>
                  </a:lnTo>
                  <a:lnTo>
                    <a:pt x="204606" y="727021"/>
                  </a:lnTo>
                  <a:lnTo>
                    <a:pt x="246570" y="746271"/>
                  </a:lnTo>
                  <a:lnTo>
                    <a:pt x="291053" y="760469"/>
                  </a:lnTo>
                  <a:lnTo>
                    <a:pt x="337694" y="769253"/>
                  </a:lnTo>
                  <a:lnTo>
                    <a:pt x="386130" y="772261"/>
                  </a:lnTo>
                  <a:lnTo>
                    <a:pt x="434567" y="769253"/>
                  </a:lnTo>
                  <a:lnTo>
                    <a:pt x="481207" y="760469"/>
                  </a:lnTo>
                  <a:lnTo>
                    <a:pt x="525690" y="746271"/>
                  </a:lnTo>
                  <a:lnTo>
                    <a:pt x="567654" y="727021"/>
                  </a:lnTo>
                  <a:lnTo>
                    <a:pt x="606737" y="703080"/>
                  </a:lnTo>
                  <a:lnTo>
                    <a:pt x="642577" y="674812"/>
                  </a:lnTo>
                  <a:lnTo>
                    <a:pt x="674812" y="642577"/>
                  </a:lnTo>
                  <a:lnTo>
                    <a:pt x="703080" y="606737"/>
                  </a:lnTo>
                  <a:lnTo>
                    <a:pt x="727021" y="567654"/>
                  </a:lnTo>
                  <a:lnTo>
                    <a:pt x="746271" y="525690"/>
                  </a:lnTo>
                  <a:lnTo>
                    <a:pt x="760469" y="481207"/>
                  </a:lnTo>
                  <a:lnTo>
                    <a:pt x="769253" y="434567"/>
                  </a:lnTo>
                  <a:lnTo>
                    <a:pt x="772261" y="386130"/>
                  </a:lnTo>
                  <a:lnTo>
                    <a:pt x="769253" y="337694"/>
                  </a:lnTo>
                  <a:lnTo>
                    <a:pt x="760469" y="291053"/>
                  </a:lnTo>
                  <a:lnTo>
                    <a:pt x="746271" y="246570"/>
                  </a:lnTo>
                  <a:lnTo>
                    <a:pt x="727021" y="204606"/>
                  </a:lnTo>
                  <a:lnTo>
                    <a:pt x="703080" y="165524"/>
                  </a:lnTo>
                  <a:lnTo>
                    <a:pt x="674812" y="129684"/>
                  </a:lnTo>
                  <a:lnTo>
                    <a:pt x="642577" y="97449"/>
                  </a:lnTo>
                  <a:lnTo>
                    <a:pt x="606737" y="69180"/>
                  </a:lnTo>
                  <a:lnTo>
                    <a:pt x="567654" y="45240"/>
                  </a:lnTo>
                  <a:lnTo>
                    <a:pt x="525690" y="25990"/>
                  </a:lnTo>
                  <a:lnTo>
                    <a:pt x="481207" y="11792"/>
                  </a:lnTo>
                  <a:lnTo>
                    <a:pt x="434567" y="3008"/>
                  </a:lnTo>
                  <a:lnTo>
                    <a:pt x="3861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15706" y="810417"/>
              <a:ext cx="595630" cy="127635"/>
            </a:xfrm>
            <a:custGeom>
              <a:avLst/>
              <a:gdLst/>
              <a:ahLst/>
              <a:cxnLst/>
              <a:rect l="l" t="t" r="r" b="b"/>
              <a:pathLst>
                <a:path w="595630" h="127634">
                  <a:moveTo>
                    <a:pt x="137253" y="0"/>
                  </a:moveTo>
                  <a:lnTo>
                    <a:pt x="64012" y="0"/>
                  </a:lnTo>
                  <a:lnTo>
                    <a:pt x="59445" y="252"/>
                  </a:lnTo>
                  <a:lnTo>
                    <a:pt x="21201" y="23914"/>
                  </a:lnTo>
                  <a:lnTo>
                    <a:pt x="0" y="75514"/>
                  </a:lnTo>
                  <a:lnTo>
                    <a:pt x="5928" y="110007"/>
                  </a:lnTo>
                  <a:lnTo>
                    <a:pt x="6195" y="111023"/>
                  </a:lnTo>
                  <a:lnTo>
                    <a:pt x="53213" y="127431"/>
                  </a:lnTo>
                  <a:lnTo>
                    <a:pt x="278555" y="127431"/>
                  </a:lnTo>
                  <a:lnTo>
                    <a:pt x="285561" y="111328"/>
                  </a:lnTo>
                  <a:lnTo>
                    <a:pt x="63130" y="111328"/>
                  </a:lnTo>
                  <a:lnTo>
                    <a:pt x="51874" y="111023"/>
                  </a:lnTo>
                  <a:lnTo>
                    <a:pt x="47108" y="111023"/>
                  </a:lnTo>
                  <a:lnTo>
                    <a:pt x="40903" y="108408"/>
                  </a:lnTo>
                  <a:lnTo>
                    <a:pt x="40843" y="101686"/>
                  </a:lnTo>
                  <a:lnTo>
                    <a:pt x="45229" y="88595"/>
                  </a:lnTo>
                  <a:lnTo>
                    <a:pt x="52923" y="61899"/>
                  </a:lnTo>
                  <a:lnTo>
                    <a:pt x="57724" y="46994"/>
                  </a:lnTo>
                  <a:lnTo>
                    <a:pt x="61297" y="39680"/>
                  </a:lnTo>
                  <a:lnTo>
                    <a:pt x="65638" y="34607"/>
                  </a:lnTo>
                  <a:lnTo>
                    <a:pt x="74422" y="23914"/>
                  </a:lnTo>
                  <a:lnTo>
                    <a:pt x="80376" y="18357"/>
                  </a:lnTo>
                  <a:lnTo>
                    <a:pt x="85876" y="16569"/>
                  </a:lnTo>
                  <a:lnTo>
                    <a:pt x="169380" y="16569"/>
                  </a:lnTo>
                  <a:lnTo>
                    <a:pt x="169697" y="12390"/>
                  </a:lnTo>
                  <a:lnTo>
                    <a:pt x="166787" y="4886"/>
                  </a:lnTo>
                  <a:lnTo>
                    <a:pt x="156953" y="1587"/>
                  </a:lnTo>
                  <a:lnTo>
                    <a:pt x="137253" y="0"/>
                  </a:lnTo>
                  <a:close/>
                </a:path>
                <a:path w="595630" h="127634">
                  <a:moveTo>
                    <a:pt x="405837" y="69113"/>
                  </a:moveTo>
                  <a:lnTo>
                    <a:pt x="321289" y="69113"/>
                  </a:lnTo>
                  <a:lnTo>
                    <a:pt x="325115" y="69575"/>
                  </a:lnTo>
                  <a:lnTo>
                    <a:pt x="330504" y="73372"/>
                  </a:lnTo>
                  <a:lnTo>
                    <a:pt x="331906" y="82410"/>
                  </a:lnTo>
                  <a:lnTo>
                    <a:pt x="330280" y="88442"/>
                  </a:lnTo>
                  <a:lnTo>
                    <a:pt x="329201" y="94614"/>
                  </a:lnTo>
                  <a:lnTo>
                    <a:pt x="351058" y="94614"/>
                  </a:lnTo>
                  <a:lnTo>
                    <a:pt x="350545" y="100634"/>
                  </a:lnTo>
                  <a:lnTo>
                    <a:pt x="349026" y="107454"/>
                  </a:lnTo>
                  <a:lnTo>
                    <a:pt x="352721" y="114007"/>
                  </a:lnTo>
                  <a:lnTo>
                    <a:pt x="357119" y="119464"/>
                  </a:lnTo>
                  <a:lnTo>
                    <a:pt x="362423" y="123396"/>
                  </a:lnTo>
                  <a:lnTo>
                    <a:pt x="368543" y="125923"/>
                  </a:lnTo>
                  <a:lnTo>
                    <a:pt x="376862" y="127431"/>
                  </a:lnTo>
                  <a:lnTo>
                    <a:pt x="423435" y="127431"/>
                  </a:lnTo>
                  <a:lnTo>
                    <a:pt x="442243" y="120950"/>
                  </a:lnTo>
                  <a:lnTo>
                    <a:pt x="451371" y="111328"/>
                  </a:lnTo>
                  <a:lnTo>
                    <a:pt x="387494" y="111328"/>
                  </a:lnTo>
                  <a:lnTo>
                    <a:pt x="385589" y="106718"/>
                  </a:lnTo>
                  <a:lnTo>
                    <a:pt x="396473" y="73126"/>
                  </a:lnTo>
                  <a:lnTo>
                    <a:pt x="405837" y="69113"/>
                  </a:lnTo>
                  <a:close/>
                </a:path>
                <a:path w="595630" h="127634">
                  <a:moveTo>
                    <a:pt x="308775" y="53183"/>
                  </a:moveTo>
                  <a:lnTo>
                    <a:pt x="257012" y="53183"/>
                  </a:lnTo>
                  <a:lnTo>
                    <a:pt x="250029" y="69113"/>
                  </a:lnTo>
                  <a:lnTo>
                    <a:pt x="500031" y="69113"/>
                  </a:lnTo>
                  <a:lnTo>
                    <a:pt x="486592" y="100634"/>
                  </a:lnTo>
                  <a:lnTo>
                    <a:pt x="485627" y="103377"/>
                  </a:lnTo>
                  <a:lnTo>
                    <a:pt x="483493" y="110007"/>
                  </a:lnTo>
                  <a:lnTo>
                    <a:pt x="482795" y="117297"/>
                  </a:lnTo>
                  <a:lnTo>
                    <a:pt x="486859" y="121996"/>
                  </a:lnTo>
                  <a:lnTo>
                    <a:pt x="488214" y="127431"/>
                  </a:lnTo>
                  <a:lnTo>
                    <a:pt x="588239" y="127431"/>
                  </a:lnTo>
                  <a:lnTo>
                    <a:pt x="595305" y="111328"/>
                  </a:lnTo>
                  <a:lnTo>
                    <a:pt x="524997" y="111328"/>
                  </a:lnTo>
                  <a:lnTo>
                    <a:pt x="544503" y="67081"/>
                  </a:lnTo>
                  <a:lnTo>
                    <a:pt x="362450" y="67081"/>
                  </a:lnTo>
                  <a:lnTo>
                    <a:pt x="361392" y="60375"/>
                  </a:lnTo>
                  <a:lnTo>
                    <a:pt x="308906" y="60375"/>
                  </a:lnTo>
                  <a:lnTo>
                    <a:pt x="308810" y="54495"/>
                  </a:lnTo>
                  <a:lnTo>
                    <a:pt x="308775" y="53183"/>
                  </a:lnTo>
                  <a:close/>
                </a:path>
                <a:path w="595630" h="127634">
                  <a:moveTo>
                    <a:pt x="236656" y="52501"/>
                  </a:moveTo>
                  <a:lnTo>
                    <a:pt x="224431" y="53183"/>
                  </a:lnTo>
                  <a:lnTo>
                    <a:pt x="149576" y="53183"/>
                  </a:lnTo>
                  <a:lnTo>
                    <a:pt x="141614" y="54495"/>
                  </a:lnTo>
                  <a:lnTo>
                    <a:pt x="142045" y="54495"/>
                  </a:lnTo>
                  <a:lnTo>
                    <a:pt x="137343" y="57708"/>
                  </a:lnTo>
                  <a:lnTo>
                    <a:pt x="132237" y="64147"/>
                  </a:lnTo>
                  <a:lnTo>
                    <a:pt x="129106" y="67603"/>
                  </a:lnTo>
                  <a:lnTo>
                    <a:pt x="122566" y="77287"/>
                  </a:lnTo>
                  <a:lnTo>
                    <a:pt x="116959" y="91998"/>
                  </a:lnTo>
                  <a:lnTo>
                    <a:pt x="116892" y="92174"/>
                  </a:lnTo>
                  <a:lnTo>
                    <a:pt x="116824" y="94614"/>
                  </a:lnTo>
                  <a:lnTo>
                    <a:pt x="116728" y="98069"/>
                  </a:lnTo>
                  <a:lnTo>
                    <a:pt x="116657" y="100634"/>
                  </a:lnTo>
                  <a:lnTo>
                    <a:pt x="116580" y="103377"/>
                  </a:lnTo>
                  <a:lnTo>
                    <a:pt x="116467" y="107454"/>
                  </a:lnTo>
                  <a:lnTo>
                    <a:pt x="116359" y="111328"/>
                  </a:lnTo>
                  <a:lnTo>
                    <a:pt x="150629" y="111328"/>
                  </a:lnTo>
                  <a:lnTo>
                    <a:pt x="152404" y="98069"/>
                  </a:lnTo>
                  <a:lnTo>
                    <a:pt x="154212" y="91470"/>
                  </a:lnTo>
                  <a:lnTo>
                    <a:pt x="157103" y="84864"/>
                  </a:lnTo>
                  <a:lnTo>
                    <a:pt x="160281" y="79298"/>
                  </a:lnTo>
                  <a:lnTo>
                    <a:pt x="160359" y="79161"/>
                  </a:lnTo>
                  <a:lnTo>
                    <a:pt x="160480" y="78949"/>
                  </a:lnTo>
                  <a:lnTo>
                    <a:pt x="163745" y="74421"/>
                  </a:lnTo>
                  <a:lnTo>
                    <a:pt x="167760" y="69113"/>
                  </a:lnTo>
                  <a:lnTo>
                    <a:pt x="230023" y="69113"/>
                  </a:lnTo>
                  <a:lnTo>
                    <a:pt x="233125" y="61899"/>
                  </a:lnTo>
                  <a:lnTo>
                    <a:pt x="236656" y="52501"/>
                  </a:lnTo>
                  <a:close/>
                </a:path>
                <a:path w="595630" h="127634">
                  <a:moveTo>
                    <a:pt x="230023" y="69113"/>
                  </a:moveTo>
                  <a:lnTo>
                    <a:pt x="194615" y="69113"/>
                  </a:lnTo>
                  <a:lnTo>
                    <a:pt x="176387" y="111328"/>
                  </a:lnTo>
                  <a:lnTo>
                    <a:pt x="285561" y="111328"/>
                  </a:lnTo>
                  <a:lnTo>
                    <a:pt x="285694" y="111023"/>
                  </a:lnTo>
                  <a:lnTo>
                    <a:pt x="212018" y="111023"/>
                  </a:lnTo>
                  <a:lnTo>
                    <a:pt x="230023" y="69113"/>
                  </a:lnTo>
                  <a:close/>
                </a:path>
                <a:path w="595630" h="127634">
                  <a:moveTo>
                    <a:pt x="469020" y="69113"/>
                  </a:moveTo>
                  <a:lnTo>
                    <a:pt x="429256" y="69113"/>
                  </a:lnTo>
                  <a:lnTo>
                    <a:pt x="430936" y="73126"/>
                  </a:lnTo>
                  <a:lnTo>
                    <a:pt x="431040" y="73372"/>
                  </a:lnTo>
                  <a:lnTo>
                    <a:pt x="431144" y="73621"/>
                  </a:lnTo>
                  <a:lnTo>
                    <a:pt x="429237" y="78949"/>
                  </a:lnTo>
                  <a:lnTo>
                    <a:pt x="421162" y="101041"/>
                  </a:lnTo>
                  <a:lnTo>
                    <a:pt x="419201" y="106519"/>
                  </a:lnTo>
                  <a:lnTo>
                    <a:pt x="419130" y="106718"/>
                  </a:lnTo>
                  <a:lnTo>
                    <a:pt x="413910" y="111328"/>
                  </a:lnTo>
                  <a:lnTo>
                    <a:pt x="451371" y="111328"/>
                  </a:lnTo>
                  <a:lnTo>
                    <a:pt x="455933" y="106519"/>
                  </a:lnTo>
                  <a:lnTo>
                    <a:pt x="464781" y="87914"/>
                  </a:lnTo>
                  <a:lnTo>
                    <a:pt x="468851" y="69863"/>
                  </a:lnTo>
                  <a:lnTo>
                    <a:pt x="468916" y="69575"/>
                  </a:lnTo>
                  <a:lnTo>
                    <a:pt x="469020" y="69113"/>
                  </a:lnTo>
                  <a:close/>
                </a:path>
                <a:path w="595630" h="127634">
                  <a:moveTo>
                    <a:pt x="316552" y="69113"/>
                  </a:moveTo>
                  <a:lnTo>
                    <a:pt x="257987" y="69113"/>
                  </a:lnTo>
                  <a:lnTo>
                    <a:pt x="263952" y="69575"/>
                  </a:lnTo>
                  <a:lnTo>
                    <a:pt x="262872" y="69575"/>
                  </a:lnTo>
                  <a:lnTo>
                    <a:pt x="244822" y="111023"/>
                  </a:lnTo>
                  <a:lnTo>
                    <a:pt x="285694" y="111023"/>
                  </a:lnTo>
                  <a:lnTo>
                    <a:pt x="293895" y="92174"/>
                  </a:lnTo>
                  <a:lnTo>
                    <a:pt x="300037" y="79298"/>
                  </a:lnTo>
                  <a:lnTo>
                    <a:pt x="300103" y="79161"/>
                  </a:lnTo>
                  <a:lnTo>
                    <a:pt x="304499" y="72497"/>
                  </a:lnTo>
                  <a:lnTo>
                    <a:pt x="309277" y="69863"/>
                  </a:lnTo>
                  <a:lnTo>
                    <a:pt x="316552" y="69113"/>
                  </a:lnTo>
                  <a:close/>
                </a:path>
                <a:path w="595630" h="127634">
                  <a:moveTo>
                    <a:pt x="563668" y="2209"/>
                  </a:moveTo>
                  <a:lnTo>
                    <a:pt x="515332" y="2209"/>
                  </a:lnTo>
                  <a:lnTo>
                    <a:pt x="508309" y="18135"/>
                  </a:lnTo>
                  <a:lnTo>
                    <a:pt x="514430" y="18135"/>
                  </a:lnTo>
                  <a:lnTo>
                    <a:pt x="525987" y="18357"/>
                  </a:lnTo>
                  <a:lnTo>
                    <a:pt x="521005" y="18357"/>
                  </a:lnTo>
                  <a:lnTo>
                    <a:pt x="519015" y="24803"/>
                  </a:lnTo>
                  <a:lnTo>
                    <a:pt x="506568" y="53183"/>
                  </a:lnTo>
                  <a:lnTo>
                    <a:pt x="384550" y="53183"/>
                  </a:lnTo>
                  <a:lnTo>
                    <a:pt x="378466" y="54495"/>
                  </a:lnTo>
                  <a:lnTo>
                    <a:pt x="370175" y="58675"/>
                  </a:lnTo>
                  <a:lnTo>
                    <a:pt x="362450" y="67081"/>
                  </a:lnTo>
                  <a:lnTo>
                    <a:pt x="544503" y="67081"/>
                  </a:lnTo>
                  <a:lnTo>
                    <a:pt x="569104" y="11277"/>
                  </a:lnTo>
                  <a:lnTo>
                    <a:pt x="571682" y="2908"/>
                  </a:lnTo>
                  <a:lnTo>
                    <a:pt x="563668" y="2209"/>
                  </a:lnTo>
                  <a:close/>
                </a:path>
                <a:path w="595630" h="127634">
                  <a:moveTo>
                    <a:pt x="360259" y="53183"/>
                  </a:moveTo>
                  <a:lnTo>
                    <a:pt x="315860" y="53183"/>
                  </a:lnTo>
                  <a:lnTo>
                    <a:pt x="311319" y="56641"/>
                  </a:lnTo>
                  <a:lnTo>
                    <a:pt x="308906" y="60375"/>
                  </a:lnTo>
                  <a:lnTo>
                    <a:pt x="361392" y="60375"/>
                  </a:lnTo>
                  <a:lnTo>
                    <a:pt x="360259" y="53183"/>
                  </a:lnTo>
                  <a:close/>
                </a:path>
                <a:path w="595630" h="127634">
                  <a:moveTo>
                    <a:pt x="169380" y="16569"/>
                  </a:moveTo>
                  <a:lnTo>
                    <a:pt x="85876" y="16569"/>
                  </a:lnTo>
                  <a:lnTo>
                    <a:pt x="93629" y="16776"/>
                  </a:lnTo>
                  <a:lnTo>
                    <a:pt x="110977" y="16776"/>
                  </a:lnTo>
                  <a:lnTo>
                    <a:pt x="114155" y="17109"/>
                  </a:lnTo>
                  <a:lnTo>
                    <a:pt x="120678" y="19781"/>
                  </a:lnTo>
                  <a:lnTo>
                    <a:pt x="125828" y="27025"/>
                  </a:lnTo>
                  <a:lnTo>
                    <a:pt x="125803" y="36995"/>
                  </a:lnTo>
                  <a:lnTo>
                    <a:pt x="125683" y="42189"/>
                  </a:lnTo>
                  <a:lnTo>
                    <a:pt x="166285" y="42189"/>
                  </a:lnTo>
                  <a:lnTo>
                    <a:pt x="167441" y="36995"/>
                  </a:lnTo>
                  <a:lnTo>
                    <a:pt x="168292" y="31902"/>
                  </a:lnTo>
                  <a:lnTo>
                    <a:pt x="168831" y="27304"/>
                  </a:lnTo>
                  <a:lnTo>
                    <a:pt x="168863" y="27025"/>
                  </a:lnTo>
                  <a:lnTo>
                    <a:pt x="168622" y="26593"/>
                  </a:lnTo>
                  <a:lnTo>
                    <a:pt x="169137" y="19781"/>
                  </a:lnTo>
                  <a:lnTo>
                    <a:pt x="169262" y="18135"/>
                  </a:lnTo>
                  <a:lnTo>
                    <a:pt x="169380" y="1656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564" y="4729886"/>
            <a:ext cx="1566900" cy="208255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87" y="7643724"/>
            <a:ext cx="1693786" cy="2164638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138514" y="1655292"/>
            <a:ext cx="1300480" cy="1844039"/>
            <a:chOff x="2138514" y="1655292"/>
            <a:chExt cx="1300480" cy="1844039"/>
          </a:xfrm>
        </p:grpSpPr>
        <p:pic>
          <p:nvPicPr>
            <p:cNvPr id="28" name="object 2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514" y="1655292"/>
              <a:ext cx="1299895" cy="184374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523519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134340" y="0"/>
                  </a:moveTo>
                  <a:lnTo>
                    <a:pt x="91878" y="6848"/>
                  </a:lnTo>
                  <a:lnTo>
                    <a:pt x="55001" y="25920"/>
                  </a:lnTo>
                  <a:lnTo>
                    <a:pt x="25920" y="55001"/>
                  </a:lnTo>
                  <a:lnTo>
                    <a:pt x="6848" y="91878"/>
                  </a:lnTo>
                  <a:lnTo>
                    <a:pt x="0" y="134340"/>
                  </a:lnTo>
                  <a:lnTo>
                    <a:pt x="6848" y="176803"/>
                  </a:lnTo>
                  <a:lnTo>
                    <a:pt x="25920" y="213684"/>
                  </a:lnTo>
                  <a:lnTo>
                    <a:pt x="55001" y="242769"/>
                  </a:lnTo>
                  <a:lnTo>
                    <a:pt x="91878" y="261843"/>
                  </a:lnTo>
                  <a:lnTo>
                    <a:pt x="134340" y="268693"/>
                  </a:lnTo>
                  <a:lnTo>
                    <a:pt x="176808" y="261843"/>
                  </a:lnTo>
                  <a:lnTo>
                    <a:pt x="213689" y="242769"/>
                  </a:lnTo>
                  <a:lnTo>
                    <a:pt x="242772" y="213684"/>
                  </a:lnTo>
                  <a:lnTo>
                    <a:pt x="261844" y="176803"/>
                  </a:lnTo>
                  <a:lnTo>
                    <a:pt x="268693" y="134340"/>
                  </a:lnTo>
                  <a:lnTo>
                    <a:pt x="261844" y="91878"/>
                  </a:lnTo>
                  <a:lnTo>
                    <a:pt x="242772" y="55001"/>
                  </a:lnTo>
                  <a:lnTo>
                    <a:pt x="213689" y="25920"/>
                  </a:lnTo>
                  <a:lnTo>
                    <a:pt x="176808" y="6848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23519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268693" y="134340"/>
                  </a:moveTo>
                  <a:lnTo>
                    <a:pt x="261844" y="176803"/>
                  </a:lnTo>
                  <a:lnTo>
                    <a:pt x="242772" y="213684"/>
                  </a:lnTo>
                  <a:lnTo>
                    <a:pt x="213689" y="242769"/>
                  </a:lnTo>
                  <a:lnTo>
                    <a:pt x="176808" y="261843"/>
                  </a:lnTo>
                  <a:lnTo>
                    <a:pt x="134340" y="268693"/>
                  </a:lnTo>
                  <a:lnTo>
                    <a:pt x="91878" y="261843"/>
                  </a:lnTo>
                  <a:lnTo>
                    <a:pt x="55001" y="242769"/>
                  </a:lnTo>
                  <a:lnTo>
                    <a:pt x="25920" y="213684"/>
                  </a:lnTo>
                  <a:lnTo>
                    <a:pt x="6848" y="176803"/>
                  </a:lnTo>
                  <a:lnTo>
                    <a:pt x="0" y="134340"/>
                  </a:lnTo>
                  <a:lnTo>
                    <a:pt x="6848" y="91878"/>
                  </a:lnTo>
                  <a:lnTo>
                    <a:pt x="25920" y="55001"/>
                  </a:lnTo>
                  <a:lnTo>
                    <a:pt x="55001" y="25920"/>
                  </a:lnTo>
                  <a:lnTo>
                    <a:pt x="91878" y="6848"/>
                  </a:lnTo>
                  <a:lnTo>
                    <a:pt x="134340" y="0"/>
                  </a:lnTo>
                  <a:lnTo>
                    <a:pt x="176808" y="6848"/>
                  </a:lnTo>
                  <a:lnTo>
                    <a:pt x="213689" y="25920"/>
                  </a:lnTo>
                  <a:lnTo>
                    <a:pt x="242772" y="55001"/>
                  </a:lnTo>
                  <a:lnTo>
                    <a:pt x="261844" y="91878"/>
                  </a:lnTo>
                  <a:lnTo>
                    <a:pt x="268693" y="134340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54487" y="2971511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5">
                  <a:moveTo>
                    <a:pt x="82332" y="18554"/>
                  </a:moveTo>
                  <a:lnTo>
                    <a:pt x="78537" y="18783"/>
                  </a:lnTo>
                  <a:lnTo>
                    <a:pt x="48839" y="18783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83"/>
                  </a:lnTo>
                  <a:lnTo>
                    <a:pt x="82332" y="18554"/>
                  </a:lnTo>
                  <a:close/>
                </a:path>
                <a:path w="207644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5">
                  <a:moveTo>
                    <a:pt x="107429" y="18783"/>
                  </a:moveTo>
                  <a:lnTo>
                    <a:pt x="89419" y="18783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83"/>
                  </a:lnTo>
                  <a:close/>
                </a:path>
                <a:path w="207644" h="45085">
                  <a:moveTo>
                    <a:pt x="130024" y="18554"/>
                  </a:moveTo>
                  <a:lnTo>
                    <a:pt x="129192" y="18554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82" y="18783"/>
                  </a:lnTo>
                  <a:lnTo>
                    <a:pt x="137372" y="18783"/>
                  </a:lnTo>
                  <a:lnTo>
                    <a:pt x="130024" y="18554"/>
                  </a:lnTo>
                  <a:close/>
                </a:path>
                <a:path w="207644" h="45085">
                  <a:moveTo>
                    <a:pt x="125342" y="18783"/>
                  </a:moveTo>
                  <a:lnTo>
                    <a:pt x="109918" y="18783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2" y="18783"/>
                  </a:lnTo>
                  <a:close/>
                </a:path>
                <a:path w="207644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54" y="18554"/>
                  </a:lnTo>
                  <a:lnTo>
                    <a:pt x="176253" y="18783"/>
                  </a:lnTo>
                  <a:lnTo>
                    <a:pt x="191582" y="18783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3553078" y="1655292"/>
            <a:ext cx="1300480" cy="1844039"/>
            <a:chOff x="3553078" y="1655292"/>
            <a:chExt cx="1300480" cy="1844039"/>
          </a:xfrm>
        </p:grpSpPr>
        <p:pic>
          <p:nvPicPr>
            <p:cNvPr id="33" name="object 3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078" y="1655292"/>
              <a:ext cx="1299870" cy="184374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38067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134340" y="0"/>
                  </a:moveTo>
                  <a:lnTo>
                    <a:pt x="91878" y="6848"/>
                  </a:lnTo>
                  <a:lnTo>
                    <a:pt x="55001" y="25920"/>
                  </a:lnTo>
                  <a:lnTo>
                    <a:pt x="25920" y="55001"/>
                  </a:lnTo>
                  <a:lnTo>
                    <a:pt x="6848" y="91878"/>
                  </a:lnTo>
                  <a:lnTo>
                    <a:pt x="0" y="134340"/>
                  </a:lnTo>
                  <a:lnTo>
                    <a:pt x="6848" y="176803"/>
                  </a:lnTo>
                  <a:lnTo>
                    <a:pt x="25920" y="213684"/>
                  </a:lnTo>
                  <a:lnTo>
                    <a:pt x="55001" y="242769"/>
                  </a:lnTo>
                  <a:lnTo>
                    <a:pt x="91878" y="261843"/>
                  </a:lnTo>
                  <a:lnTo>
                    <a:pt x="134340" y="268693"/>
                  </a:lnTo>
                  <a:lnTo>
                    <a:pt x="176808" y="261843"/>
                  </a:lnTo>
                  <a:lnTo>
                    <a:pt x="213689" y="242769"/>
                  </a:lnTo>
                  <a:lnTo>
                    <a:pt x="242772" y="213684"/>
                  </a:lnTo>
                  <a:lnTo>
                    <a:pt x="261844" y="176803"/>
                  </a:lnTo>
                  <a:lnTo>
                    <a:pt x="268693" y="134340"/>
                  </a:lnTo>
                  <a:lnTo>
                    <a:pt x="261844" y="91878"/>
                  </a:lnTo>
                  <a:lnTo>
                    <a:pt x="242772" y="55001"/>
                  </a:lnTo>
                  <a:lnTo>
                    <a:pt x="213689" y="25920"/>
                  </a:lnTo>
                  <a:lnTo>
                    <a:pt x="176808" y="6848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38067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268693" y="134340"/>
                  </a:moveTo>
                  <a:lnTo>
                    <a:pt x="261844" y="176803"/>
                  </a:lnTo>
                  <a:lnTo>
                    <a:pt x="242772" y="213684"/>
                  </a:lnTo>
                  <a:lnTo>
                    <a:pt x="213689" y="242769"/>
                  </a:lnTo>
                  <a:lnTo>
                    <a:pt x="176808" y="261843"/>
                  </a:lnTo>
                  <a:lnTo>
                    <a:pt x="134340" y="268693"/>
                  </a:lnTo>
                  <a:lnTo>
                    <a:pt x="91878" y="261843"/>
                  </a:lnTo>
                  <a:lnTo>
                    <a:pt x="55001" y="242769"/>
                  </a:lnTo>
                  <a:lnTo>
                    <a:pt x="25920" y="213684"/>
                  </a:lnTo>
                  <a:lnTo>
                    <a:pt x="6848" y="176803"/>
                  </a:lnTo>
                  <a:lnTo>
                    <a:pt x="0" y="134340"/>
                  </a:lnTo>
                  <a:lnTo>
                    <a:pt x="6848" y="91878"/>
                  </a:lnTo>
                  <a:lnTo>
                    <a:pt x="25920" y="55001"/>
                  </a:lnTo>
                  <a:lnTo>
                    <a:pt x="55001" y="25920"/>
                  </a:lnTo>
                  <a:lnTo>
                    <a:pt x="91878" y="6848"/>
                  </a:lnTo>
                  <a:lnTo>
                    <a:pt x="134340" y="0"/>
                  </a:lnTo>
                  <a:lnTo>
                    <a:pt x="176808" y="6848"/>
                  </a:lnTo>
                  <a:lnTo>
                    <a:pt x="213689" y="25920"/>
                  </a:lnTo>
                  <a:lnTo>
                    <a:pt x="242772" y="55001"/>
                  </a:lnTo>
                  <a:lnTo>
                    <a:pt x="261844" y="91878"/>
                  </a:lnTo>
                  <a:lnTo>
                    <a:pt x="268693" y="134340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69034" y="2971511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5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5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5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5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5" h="45085">
                  <a:moveTo>
                    <a:pt x="82332" y="18554"/>
                  </a:moveTo>
                  <a:lnTo>
                    <a:pt x="78537" y="18783"/>
                  </a:lnTo>
                  <a:lnTo>
                    <a:pt x="48839" y="18783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83"/>
                  </a:lnTo>
                  <a:lnTo>
                    <a:pt x="82332" y="18554"/>
                  </a:lnTo>
                  <a:close/>
                </a:path>
                <a:path w="207645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5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5" h="45085">
                  <a:moveTo>
                    <a:pt x="107429" y="18783"/>
                  </a:moveTo>
                  <a:lnTo>
                    <a:pt x="89419" y="18783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83"/>
                  </a:lnTo>
                  <a:close/>
                </a:path>
                <a:path w="207645" h="45085">
                  <a:moveTo>
                    <a:pt x="130024" y="18554"/>
                  </a:moveTo>
                  <a:lnTo>
                    <a:pt x="129192" y="18554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82" y="18783"/>
                  </a:lnTo>
                  <a:lnTo>
                    <a:pt x="137372" y="18783"/>
                  </a:lnTo>
                  <a:lnTo>
                    <a:pt x="130024" y="18554"/>
                  </a:lnTo>
                  <a:close/>
                </a:path>
                <a:path w="207645" h="45085">
                  <a:moveTo>
                    <a:pt x="125342" y="18783"/>
                  </a:moveTo>
                  <a:lnTo>
                    <a:pt x="109918" y="18783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2" y="18783"/>
                  </a:lnTo>
                  <a:close/>
                </a:path>
                <a:path w="207645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54" y="18554"/>
                  </a:lnTo>
                  <a:lnTo>
                    <a:pt x="176253" y="18783"/>
                  </a:lnTo>
                  <a:lnTo>
                    <a:pt x="191582" y="18783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5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5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723976" y="1655292"/>
            <a:ext cx="1300480" cy="1844039"/>
            <a:chOff x="723976" y="1655292"/>
            <a:chExt cx="1300480" cy="1844039"/>
          </a:xfrm>
        </p:grpSpPr>
        <p:pic>
          <p:nvPicPr>
            <p:cNvPr id="38" name="object 3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76" y="1655292"/>
              <a:ext cx="1299870" cy="184374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08971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39">
                  <a:moveTo>
                    <a:pt x="134340" y="0"/>
                  </a:moveTo>
                  <a:lnTo>
                    <a:pt x="91878" y="6848"/>
                  </a:lnTo>
                  <a:lnTo>
                    <a:pt x="55001" y="25920"/>
                  </a:lnTo>
                  <a:lnTo>
                    <a:pt x="25920" y="55001"/>
                  </a:lnTo>
                  <a:lnTo>
                    <a:pt x="6848" y="91878"/>
                  </a:lnTo>
                  <a:lnTo>
                    <a:pt x="0" y="134340"/>
                  </a:lnTo>
                  <a:lnTo>
                    <a:pt x="6848" y="176803"/>
                  </a:lnTo>
                  <a:lnTo>
                    <a:pt x="25920" y="213684"/>
                  </a:lnTo>
                  <a:lnTo>
                    <a:pt x="55001" y="242769"/>
                  </a:lnTo>
                  <a:lnTo>
                    <a:pt x="91878" y="261843"/>
                  </a:lnTo>
                  <a:lnTo>
                    <a:pt x="134340" y="268693"/>
                  </a:lnTo>
                  <a:lnTo>
                    <a:pt x="176808" y="261843"/>
                  </a:lnTo>
                  <a:lnTo>
                    <a:pt x="213689" y="242769"/>
                  </a:lnTo>
                  <a:lnTo>
                    <a:pt x="242772" y="213684"/>
                  </a:lnTo>
                  <a:lnTo>
                    <a:pt x="261844" y="176803"/>
                  </a:lnTo>
                  <a:lnTo>
                    <a:pt x="268693" y="134340"/>
                  </a:lnTo>
                  <a:lnTo>
                    <a:pt x="261844" y="91878"/>
                  </a:lnTo>
                  <a:lnTo>
                    <a:pt x="242772" y="55001"/>
                  </a:lnTo>
                  <a:lnTo>
                    <a:pt x="213689" y="25920"/>
                  </a:lnTo>
                  <a:lnTo>
                    <a:pt x="176808" y="6848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08971" y="2870018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39">
                  <a:moveTo>
                    <a:pt x="268693" y="134340"/>
                  </a:moveTo>
                  <a:lnTo>
                    <a:pt x="261844" y="176803"/>
                  </a:lnTo>
                  <a:lnTo>
                    <a:pt x="242772" y="213684"/>
                  </a:lnTo>
                  <a:lnTo>
                    <a:pt x="213689" y="242769"/>
                  </a:lnTo>
                  <a:lnTo>
                    <a:pt x="176808" y="261843"/>
                  </a:lnTo>
                  <a:lnTo>
                    <a:pt x="134340" y="268693"/>
                  </a:lnTo>
                  <a:lnTo>
                    <a:pt x="91878" y="261843"/>
                  </a:lnTo>
                  <a:lnTo>
                    <a:pt x="55001" y="242769"/>
                  </a:lnTo>
                  <a:lnTo>
                    <a:pt x="25920" y="213684"/>
                  </a:lnTo>
                  <a:lnTo>
                    <a:pt x="6848" y="176803"/>
                  </a:lnTo>
                  <a:lnTo>
                    <a:pt x="0" y="134340"/>
                  </a:lnTo>
                  <a:lnTo>
                    <a:pt x="6848" y="91878"/>
                  </a:lnTo>
                  <a:lnTo>
                    <a:pt x="25920" y="55001"/>
                  </a:lnTo>
                  <a:lnTo>
                    <a:pt x="55001" y="25920"/>
                  </a:lnTo>
                  <a:lnTo>
                    <a:pt x="91878" y="6848"/>
                  </a:lnTo>
                  <a:lnTo>
                    <a:pt x="134340" y="0"/>
                  </a:lnTo>
                  <a:lnTo>
                    <a:pt x="176808" y="6848"/>
                  </a:lnTo>
                  <a:lnTo>
                    <a:pt x="213689" y="25920"/>
                  </a:lnTo>
                  <a:lnTo>
                    <a:pt x="242772" y="55001"/>
                  </a:lnTo>
                  <a:lnTo>
                    <a:pt x="261844" y="91878"/>
                  </a:lnTo>
                  <a:lnTo>
                    <a:pt x="268693" y="134340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39938" y="2971511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5">
                  <a:moveTo>
                    <a:pt x="82332" y="18554"/>
                  </a:moveTo>
                  <a:lnTo>
                    <a:pt x="78537" y="18783"/>
                  </a:lnTo>
                  <a:lnTo>
                    <a:pt x="48839" y="18783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83"/>
                  </a:lnTo>
                  <a:lnTo>
                    <a:pt x="82332" y="18554"/>
                  </a:lnTo>
                  <a:close/>
                </a:path>
                <a:path w="207644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5">
                  <a:moveTo>
                    <a:pt x="107429" y="18783"/>
                  </a:moveTo>
                  <a:lnTo>
                    <a:pt x="89419" y="18783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83"/>
                  </a:lnTo>
                  <a:close/>
                </a:path>
                <a:path w="207644" h="45085">
                  <a:moveTo>
                    <a:pt x="130024" y="18554"/>
                  </a:moveTo>
                  <a:lnTo>
                    <a:pt x="129192" y="18554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82" y="18783"/>
                  </a:lnTo>
                  <a:lnTo>
                    <a:pt x="137372" y="18783"/>
                  </a:lnTo>
                  <a:lnTo>
                    <a:pt x="130024" y="18554"/>
                  </a:lnTo>
                  <a:close/>
                </a:path>
                <a:path w="207644" h="45085">
                  <a:moveTo>
                    <a:pt x="125342" y="18783"/>
                  </a:moveTo>
                  <a:lnTo>
                    <a:pt x="109918" y="18783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2" y="18783"/>
                  </a:lnTo>
                  <a:close/>
                </a:path>
                <a:path w="207644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54" y="18554"/>
                  </a:lnTo>
                  <a:lnTo>
                    <a:pt x="176253" y="18783"/>
                  </a:lnTo>
                  <a:lnTo>
                    <a:pt x="191582" y="18783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2138514" y="3573741"/>
            <a:ext cx="1300480" cy="1844039"/>
            <a:chOff x="2138514" y="3573741"/>
            <a:chExt cx="1300480" cy="1844039"/>
          </a:xfrm>
        </p:grpSpPr>
        <p:pic>
          <p:nvPicPr>
            <p:cNvPr id="43" name="object 4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514" y="3573741"/>
              <a:ext cx="1299895" cy="184373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523519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23519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54487" y="4889959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5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5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5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5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3553078" y="3573741"/>
            <a:ext cx="1300480" cy="1844039"/>
            <a:chOff x="3553078" y="3573741"/>
            <a:chExt cx="1300480" cy="1844039"/>
          </a:xfrm>
        </p:grpSpPr>
        <p:pic>
          <p:nvPicPr>
            <p:cNvPr id="48" name="object 4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078" y="3573741"/>
              <a:ext cx="1299870" cy="184373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938067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8067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39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969034" y="4889959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5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5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5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5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5" h="45085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5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5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5" h="45085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5" h="45085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5" h="45085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5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5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5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23976" y="3573741"/>
            <a:ext cx="1300480" cy="1844039"/>
            <a:chOff x="723976" y="3573741"/>
            <a:chExt cx="1300480" cy="1844039"/>
          </a:xfrm>
        </p:grpSpPr>
        <p:pic>
          <p:nvPicPr>
            <p:cNvPr id="53" name="object 5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76" y="3573741"/>
              <a:ext cx="1299870" cy="184373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08971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39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08971" y="4788453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39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39938" y="4889959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5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5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5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5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5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5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5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5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5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5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5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5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5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618782" y="5956846"/>
            <a:ext cx="1152525" cy="1864995"/>
            <a:chOff x="618782" y="5956846"/>
            <a:chExt cx="1152525" cy="1864995"/>
          </a:xfrm>
        </p:grpSpPr>
        <p:pic>
          <p:nvPicPr>
            <p:cNvPr id="58" name="object 5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82" y="5956846"/>
              <a:ext cx="1151966" cy="186469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80394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80394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11360" y="7280545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2053132" y="5956846"/>
            <a:ext cx="1152525" cy="1864995"/>
            <a:chOff x="2053132" y="5956846"/>
            <a:chExt cx="1152525" cy="1864995"/>
          </a:xfrm>
        </p:grpSpPr>
        <p:pic>
          <p:nvPicPr>
            <p:cNvPr id="63" name="object 6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132" y="5956846"/>
              <a:ext cx="1151966" cy="186469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514747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14747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45714" y="7280545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3487483" y="5956846"/>
            <a:ext cx="1152525" cy="1864995"/>
            <a:chOff x="3487483" y="5956846"/>
            <a:chExt cx="1152525" cy="1864995"/>
          </a:xfrm>
        </p:grpSpPr>
        <p:pic>
          <p:nvPicPr>
            <p:cNvPr id="68" name="object 6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483" y="5956846"/>
              <a:ext cx="1151966" cy="186469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949099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49099" y="7179039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80067" y="7280545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5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5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5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5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5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5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5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5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5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5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5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5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5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618782" y="7920126"/>
            <a:ext cx="1152525" cy="1864995"/>
            <a:chOff x="618782" y="7920126"/>
            <a:chExt cx="1152525" cy="1864995"/>
          </a:xfrm>
        </p:grpSpPr>
        <p:pic>
          <p:nvPicPr>
            <p:cNvPr id="73" name="object 7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82" y="7920126"/>
              <a:ext cx="1151966" cy="186465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080394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0394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40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11360" y="9243817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2053132" y="7920126"/>
            <a:ext cx="1152525" cy="1864995"/>
            <a:chOff x="2053132" y="7920126"/>
            <a:chExt cx="1152525" cy="1864995"/>
          </a:xfrm>
        </p:grpSpPr>
        <p:pic>
          <p:nvPicPr>
            <p:cNvPr id="78" name="object 7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132" y="7920126"/>
              <a:ext cx="1151966" cy="186465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514747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514747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545714" y="9243817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4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4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4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4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4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4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4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4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4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4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4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4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4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3487483" y="7920126"/>
            <a:ext cx="1152525" cy="1864995"/>
            <a:chOff x="3487483" y="7920126"/>
            <a:chExt cx="1152525" cy="1864995"/>
          </a:xfrm>
        </p:grpSpPr>
        <p:pic>
          <p:nvPicPr>
            <p:cNvPr id="83" name="object 8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483" y="7920126"/>
              <a:ext cx="1151966" cy="186465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949099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134340" y="0"/>
                  </a:moveTo>
                  <a:lnTo>
                    <a:pt x="91878" y="6850"/>
                  </a:lnTo>
                  <a:lnTo>
                    <a:pt x="55001" y="25924"/>
                  </a:lnTo>
                  <a:lnTo>
                    <a:pt x="25920" y="55009"/>
                  </a:lnTo>
                  <a:lnTo>
                    <a:pt x="6848" y="91890"/>
                  </a:lnTo>
                  <a:lnTo>
                    <a:pt x="0" y="134353"/>
                  </a:lnTo>
                  <a:lnTo>
                    <a:pt x="6848" y="176816"/>
                  </a:lnTo>
                  <a:lnTo>
                    <a:pt x="25920" y="213697"/>
                  </a:lnTo>
                  <a:lnTo>
                    <a:pt x="55001" y="242781"/>
                  </a:lnTo>
                  <a:lnTo>
                    <a:pt x="91878" y="261856"/>
                  </a:lnTo>
                  <a:lnTo>
                    <a:pt x="134340" y="268706"/>
                  </a:lnTo>
                  <a:lnTo>
                    <a:pt x="176808" y="261856"/>
                  </a:lnTo>
                  <a:lnTo>
                    <a:pt x="213689" y="242781"/>
                  </a:lnTo>
                  <a:lnTo>
                    <a:pt x="242772" y="213697"/>
                  </a:lnTo>
                  <a:lnTo>
                    <a:pt x="261844" y="176816"/>
                  </a:lnTo>
                  <a:lnTo>
                    <a:pt x="268693" y="134353"/>
                  </a:lnTo>
                  <a:lnTo>
                    <a:pt x="261844" y="91890"/>
                  </a:lnTo>
                  <a:lnTo>
                    <a:pt x="242772" y="55009"/>
                  </a:lnTo>
                  <a:lnTo>
                    <a:pt x="213689" y="25924"/>
                  </a:lnTo>
                  <a:lnTo>
                    <a:pt x="176808" y="6850"/>
                  </a:lnTo>
                  <a:lnTo>
                    <a:pt x="1343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949099" y="9142311"/>
              <a:ext cx="269240" cy="269240"/>
            </a:xfrm>
            <a:custGeom>
              <a:avLst/>
              <a:gdLst/>
              <a:ahLst/>
              <a:cxnLst/>
              <a:rect l="l" t="t" r="r" b="b"/>
              <a:pathLst>
                <a:path w="269239" h="269240">
                  <a:moveTo>
                    <a:pt x="268693" y="134353"/>
                  </a:moveTo>
                  <a:lnTo>
                    <a:pt x="261844" y="176816"/>
                  </a:lnTo>
                  <a:lnTo>
                    <a:pt x="242772" y="213697"/>
                  </a:lnTo>
                  <a:lnTo>
                    <a:pt x="213689" y="242781"/>
                  </a:lnTo>
                  <a:lnTo>
                    <a:pt x="176808" y="261856"/>
                  </a:lnTo>
                  <a:lnTo>
                    <a:pt x="134340" y="268706"/>
                  </a:lnTo>
                  <a:lnTo>
                    <a:pt x="91878" y="261856"/>
                  </a:lnTo>
                  <a:lnTo>
                    <a:pt x="55001" y="242781"/>
                  </a:lnTo>
                  <a:lnTo>
                    <a:pt x="25920" y="213697"/>
                  </a:lnTo>
                  <a:lnTo>
                    <a:pt x="6848" y="176816"/>
                  </a:lnTo>
                  <a:lnTo>
                    <a:pt x="0" y="134353"/>
                  </a:lnTo>
                  <a:lnTo>
                    <a:pt x="6848" y="91890"/>
                  </a:lnTo>
                  <a:lnTo>
                    <a:pt x="25920" y="55009"/>
                  </a:lnTo>
                  <a:lnTo>
                    <a:pt x="55001" y="25924"/>
                  </a:lnTo>
                  <a:lnTo>
                    <a:pt x="91878" y="6850"/>
                  </a:lnTo>
                  <a:lnTo>
                    <a:pt x="134340" y="0"/>
                  </a:lnTo>
                  <a:lnTo>
                    <a:pt x="176808" y="6850"/>
                  </a:lnTo>
                  <a:lnTo>
                    <a:pt x="213689" y="25924"/>
                  </a:lnTo>
                  <a:lnTo>
                    <a:pt x="242772" y="55009"/>
                  </a:lnTo>
                  <a:lnTo>
                    <a:pt x="261844" y="91890"/>
                  </a:lnTo>
                  <a:lnTo>
                    <a:pt x="268693" y="134353"/>
                  </a:lnTo>
                  <a:close/>
                </a:path>
              </a:pathLst>
            </a:custGeom>
            <a:ln w="6997">
              <a:solidFill>
                <a:srgbClr val="E7E4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980067" y="9243817"/>
              <a:ext cx="207645" cy="45085"/>
            </a:xfrm>
            <a:custGeom>
              <a:avLst/>
              <a:gdLst/>
              <a:ahLst/>
              <a:cxnLst/>
              <a:rect l="l" t="t" r="r" b="b"/>
              <a:pathLst>
                <a:path w="207645" h="45084">
                  <a:moveTo>
                    <a:pt x="105852" y="24587"/>
                  </a:moveTo>
                  <a:lnTo>
                    <a:pt x="91426" y="24587"/>
                  </a:lnTo>
                  <a:lnTo>
                    <a:pt x="85133" y="39027"/>
                  </a:lnTo>
                  <a:lnTo>
                    <a:pt x="2438" y="39027"/>
                  </a:lnTo>
                  <a:lnTo>
                    <a:pt x="18525" y="44640"/>
                  </a:lnTo>
                  <a:lnTo>
                    <a:pt x="96913" y="44640"/>
                  </a:lnTo>
                  <a:lnTo>
                    <a:pt x="102284" y="32308"/>
                  </a:lnTo>
                  <a:lnTo>
                    <a:pt x="105852" y="24587"/>
                  </a:lnTo>
                  <a:close/>
                </a:path>
                <a:path w="207645" h="45084">
                  <a:moveTo>
                    <a:pt x="126045" y="23228"/>
                  </a:moveTo>
                  <a:lnTo>
                    <a:pt x="116305" y="23228"/>
                  </a:lnTo>
                  <a:lnTo>
                    <a:pt x="115479" y="28968"/>
                  </a:lnTo>
                  <a:lnTo>
                    <a:pt x="114956" y="30885"/>
                  </a:lnTo>
                  <a:lnTo>
                    <a:pt x="114838" y="31470"/>
                  </a:lnTo>
                  <a:lnTo>
                    <a:pt x="114539" y="33210"/>
                  </a:lnTo>
                  <a:lnTo>
                    <a:pt x="122134" y="33210"/>
                  </a:lnTo>
                  <a:lnTo>
                    <a:pt x="122038" y="34416"/>
                  </a:lnTo>
                  <a:lnTo>
                    <a:pt x="121932" y="35445"/>
                  </a:lnTo>
                  <a:lnTo>
                    <a:pt x="121492" y="37426"/>
                  </a:lnTo>
                  <a:lnTo>
                    <a:pt x="121435" y="37680"/>
                  </a:lnTo>
                  <a:lnTo>
                    <a:pt x="122718" y="39966"/>
                  </a:lnTo>
                  <a:lnTo>
                    <a:pt x="124454" y="42735"/>
                  </a:lnTo>
                  <a:lnTo>
                    <a:pt x="124534" y="42862"/>
                  </a:lnTo>
                  <a:lnTo>
                    <a:pt x="127277" y="44246"/>
                  </a:lnTo>
                  <a:lnTo>
                    <a:pt x="131762" y="44640"/>
                  </a:lnTo>
                  <a:lnTo>
                    <a:pt x="147318" y="44640"/>
                  </a:lnTo>
                  <a:lnTo>
                    <a:pt x="153863" y="42382"/>
                  </a:lnTo>
                  <a:lnTo>
                    <a:pt x="157047" y="39027"/>
                  </a:lnTo>
                  <a:lnTo>
                    <a:pt x="134821" y="39027"/>
                  </a:lnTo>
                  <a:lnTo>
                    <a:pt x="134266" y="37680"/>
                  </a:lnTo>
                  <a:lnTo>
                    <a:pt x="134161" y="37426"/>
                  </a:lnTo>
                  <a:lnTo>
                    <a:pt x="134859" y="35445"/>
                  </a:lnTo>
                  <a:lnTo>
                    <a:pt x="136908" y="29349"/>
                  </a:lnTo>
                  <a:lnTo>
                    <a:pt x="137707" y="26574"/>
                  </a:lnTo>
                  <a:lnTo>
                    <a:pt x="137818" y="26187"/>
                  </a:lnTo>
                  <a:lnTo>
                    <a:pt x="137898" y="25907"/>
                  </a:lnTo>
                  <a:lnTo>
                    <a:pt x="137945" y="25742"/>
                  </a:lnTo>
                  <a:lnTo>
                    <a:pt x="140635" y="24587"/>
                  </a:lnTo>
                  <a:lnTo>
                    <a:pt x="189023" y="24587"/>
                  </a:lnTo>
                  <a:lnTo>
                    <a:pt x="189443" y="23634"/>
                  </a:lnTo>
                  <a:lnTo>
                    <a:pt x="126109" y="23634"/>
                  </a:lnTo>
                  <a:lnTo>
                    <a:pt x="126045" y="23228"/>
                  </a:lnTo>
                  <a:close/>
                </a:path>
                <a:path w="207645" h="45084">
                  <a:moveTo>
                    <a:pt x="189023" y="24587"/>
                  </a:moveTo>
                  <a:lnTo>
                    <a:pt x="167981" y="41109"/>
                  </a:lnTo>
                  <a:lnTo>
                    <a:pt x="169391" y="42735"/>
                  </a:lnTo>
                  <a:lnTo>
                    <a:pt x="169760" y="44246"/>
                  </a:lnTo>
                  <a:lnTo>
                    <a:pt x="169857" y="44640"/>
                  </a:lnTo>
                  <a:lnTo>
                    <a:pt x="204658" y="44640"/>
                  </a:lnTo>
                  <a:lnTo>
                    <a:pt x="207118" y="39027"/>
                  </a:lnTo>
                  <a:lnTo>
                    <a:pt x="182658" y="39027"/>
                  </a:lnTo>
                  <a:lnTo>
                    <a:pt x="189023" y="24587"/>
                  </a:lnTo>
                  <a:close/>
                </a:path>
                <a:path w="207645" h="45084">
                  <a:moveTo>
                    <a:pt x="12622" y="0"/>
                  </a:moveTo>
                  <a:lnTo>
                    <a:pt x="7377" y="8623"/>
                  </a:lnTo>
                  <a:lnTo>
                    <a:pt x="4272" y="14233"/>
                  </a:lnTo>
                  <a:lnTo>
                    <a:pt x="0" y="26574"/>
                  </a:lnTo>
                  <a:lnTo>
                    <a:pt x="2061" y="38569"/>
                  </a:lnTo>
                  <a:lnTo>
                    <a:pt x="2140" y="39027"/>
                  </a:lnTo>
                  <a:lnTo>
                    <a:pt x="12867" y="39027"/>
                  </a:lnTo>
                  <a:lnTo>
                    <a:pt x="15733" y="31114"/>
                  </a:lnTo>
                  <a:lnTo>
                    <a:pt x="20336" y="14973"/>
                  </a:lnTo>
                  <a:lnTo>
                    <a:pt x="22833" y="12344"/>
                  </a:lnTo>
                  <a:lnTo>
                    <a:pt x="27940" y="5968"/>
                  </a:lnTo>
                  <a:lnTo>
                    <a:pt x="28052" y="5829"/>
                  </a:lnTo>
                  <a:lnTo>
                    <a:pt x="59093" y="5829"/>
                  </a:lnTo>
                  <a:lnTo>
                    <a:pt x="59605" y="1308"/>
                  </a:lnTo>
                  <a:lnTo>
                    <a:pt x="59633" y="1066"/>
                  </a:lnTo>
                  <a:lnTo>
                    <a:pt x="60252" y="1066"/>
                  </a:lnTo>
                  <a:lnTo>
                    <a:pt x="47750" y="292"/>
                  </a:lnTo>
                  <a:lnTo>
                    <a:pt x="22274" y="292"/>
                  </a:lnTo>
                  <a:lnTo>
                    <a:pt x="12622" y="0"/>
                  </a:lnTo>
                  <a:close/>
                </a:path>
                <a:path w="207645" h="45084">
                  <a:moveTo>
                    <a:pt x="82332" y="18567"/>
                  </a:moveTo>
                  <a:lnTo>
                    <a:pt x="78266" y="18795"/>
                  </a:lnTo>
                  <a:lnTo>
                    <a:pt x="48830" y="18795"/>
                  </a:lnTo>
                  <a:lnTo>
                    <a:pt x="46010" y="22618"/>
                  </a:lnTo>
                  <a:lnTo>
                    <a:pt x="38873" y="29349"/>
                  </a:lnTo>
                  <a:lnTo>
                    <a:pt x="40413" y="38569"/>
                  </a:lnTo>
                  <a:lnTo>
                    <a:pt x="40490" y="39027"/>
                  </a:lnTo>
                  <a:lnTo>
                    <a:pt x="52407" y="39027"/>
                  </a:lnTo>
                  <a:lnTo>
                    <a:pt x="52776" y="36258"/>
                  </a:lnTo>
                  <a:lnTo>
                    <a:pt x="52902" y="35305"/>
                  </a:lnTo>
                  <a:lnTo>
                    <a:pt x="53020" y="34416"/>
                  </a:lnTo>
                  <a:lnTo>
                    <a:pt x="53516" y="31470"/>
                  </a:lnTo>
                  <a:lnTo>
                    <a:pt x="55573" y="27863"/>
                  </a:lnTo>
                  <a:lnTo>
                    <a:pt x="56970" y="26187"/>
                  </a:lnTo>
                  <a:lnTo>
                    <a:pt x="58178" y="24587"/>
                  </a:lnTo>
                  <a:lnTo>
                    <a:pt x="79929" y="24587"/>
                  </a:lnTo>
                  <a:lnTo>
                    <a:pt x="81113" y="21831"/>
                  </a:lnTo>
                  <a:lnTo>
                    <a:pt x="82247" y="18795"/>
                  </a:lnTo>
                  <a:lnTo>
                    <a:pt x="82332" y="18567"/>
                  </a:lnTo>
                  <a:close/>
                </a:path>
                <a:path w="207645" h="45084">
                  <a:moveTo>
                    <a:pt x="79929" y="24587"/>
                  </a:moveTo>
                  <a:lnTo>
                    <a:pt x="67603" y="24587"/>
                  </a:lnTo>
                  <a:lnTo>
                    <a:pt x="61366" y="39027"/>
                  </a:lnTo>
                  <a:lnTo>
                    <a:pt x="73729" y="39027"/>
                  </a:lnTo>
                  <a:lnTo>
                    <a:pt x="79929" y="24587"/>
                  </a:lnTo>
                  <a:close/>
                </a:path>
                <a:path w="207645" h="45084">
                  <a:moveTo>
                    <a:pt x="163134" y="24587"/>
                  </a:moveTo>
                  <a:lnTo>
                    <a:pt x="149455" y="24587"/>
                  </a:lnTo>
                  <a:lnTo>
                    <a:pt x="149941" y="25742"/>
                  </a:lnTo>
                  <a:lnTo>
                    <a:pt x="149909" y="26187"/>
                  </a:lnTo>
                  <a:lnTo>
                    <a:pt x="145819" y="37426"/>
                  </a:lnTo>
                  <a:lnTo>
                    <a:pt x="144003" y="39027"/>
                  </a:lnTo>
                  <a:lnTo>
                    <a:pt x="157047" y="39027"/>
                  </a:lnTo>
                  <a:lnTo>
                    <a:pt x="158566" y="37426"/>
                  </a:lnTo>
                  <a:lnTo>
                    <a:pt x="159540" y="35445"/>
                  </a:lnTo>
                  <a:lnTo>
                    <a:pt x="161601" y="31114"/>
                  </a:lnTo>
                  <a:lnTo>
                    <a:pt x="161711" y="30885"/>
                  </a:lnTo>
                  <a:lnTo>
                    <a:pt x="163134" y="24587"/>
                  </a:lnTo>
                  <a:close/>
                </a:path>
                <a:path w="207645" h="45084">
                  <a:moveTo>
                    <a:pt x="107429" y="18795"/>
                  </a:moveTo>
                  <a:lnTo>
                    <a:pt x="89419" y="18795"/>
                  </a:lnTo>
                  <a:lnTo>
                    <a:pt x="86879" y="24587"/>
                  </a:lnTo>
                  <a:lnTo>
                    <a:pt x="108800" y="24587"/>
                  </a:lnTo>
                  <a:lnTo>
                    <a:pt x="116305" y="23228"/>
                  </a:lnTo>
                  <a:lnTo>
                    <a:pt x="126045" y="23228"/>
                  </a:lnTo>
                  <a:lnTo>
                    <a:pt x="125948" y="22618"/>
                  </a:lnTo>
                  <a:lnTo>
                    <a:pt x="125824" y="21831"/>
                  </a:lnTo>
                  <a:lnTo>
                    <a:pt x="125740" y="21297"/>
                  </a:lnTo>
                  <a:lnTo>
                    <a:pt x="107478" y="21297"/>
                  </a:lnTo>
                  <a:lnTo>
                    <a:pt x="107429" y="18795"/>
                  </a:lnTo>
                  <a:close/>
                </a:path>
                <a:path w="207645" h="45084">
                  <a:moveTo>
                    <a:pt x="130432" y="18567"/>
                  </a:moveTo>
                  <a:lnTo>
                    <a:pt x="129185" y="18567"/>
                  </a:lnTo>
                  <a:lnTo>
                    <a:pt x="126109" y="23634"/>
                  </a:lnTo>
                  <a:lnTo>
                    <a:pt x="189443" y="23634"/>
                  </a:lnTo>
                  <a:lnTo>
                    <a:pt x="191576" y="18795"/>
                  </a:lnTo>
                  <a:lnTo>
                    <a:pt x="137780" y="18795"/>
                  </a:lnTo>
                  <a:lnTo>
                    <a:pt x="130432" y="18567"/>
                  </a:lnTo>
                  <a:close/>
                </a:path>
                <a:path w="207645" h="45084">
                  <a:moveTo>
                    <a:pt x="125344" y="18795"/>
                  </a:moveTo>
                  <a:lnTo>
                    <a:pt x="109901" y="18795"/>
                  </a:lnTo>
                  <a:lnTo>
                    <a:pt x="108316" y="20002"/>
                  </a:lnTo>
                  <a:lnTo>
                    <a:pt x="107478" y="21297"/>
                  </a:lnTo>
                  <a:lnTo>
                    <a:pt x="125740" y="21297"/>
                  </a:lnTo>
                  <a:lnTo>
                    <a:pt x="125344" y="18795"/>
                  </a:lnTo>
                  <a:close/>
                </a:path>
                <a:path w="207645" h="45084">
                  <a:moveTo>
                    <a:pt x="196111" y="1066"/>
                  </a:moveTo>
                  <a:lnTo>
                    <a:pt x="179297" y="1066"/>
                  </a:lnTo>
                  <a:lnTo>
                    <a:pt x="176836" y="6654"/>
                  </a:lnTo>
                  <a:lnTo>
                    <a:pt x="181278" y="6654"/>
                  </a:lnTo>
                  <a:lnTo>
                    <a:pt x="180673" y="8623"/>
                  </a:lnTo>
                  <a:lnTo>
                    <a:pt x="180579" y="8928"/>
                  </a:lnTo>
                  <a:lnTo>
                    <a:pt x="176348" y="18567"/>
                  </a:lnTo>
                  <a:lnTo>
                    <a:pt x="176248" y="18795"/>
                  </a:lnTo>
                  <a:lnTo>
                    <a:pt x="191576" y="18795"/>
                  </a:lnTo>
                  <a:lnTo>
                    <a:pt x="198004" y="4216"/>
                  </a:lnTo>
                  <a:lnTo>
                    <a:pt x="198905" y="1308"/>
                  </a:lnTo>
                  <a:lnTo>
                    <a:pt x="196111" y="1066"/>
                  </a:lnTo>
                  <a:close/>
                </a:path>
                <a:path w="207645" h="45084">
                  <a:moveTo>
                    <a:pt x="59078" y="5968"/>
                  </a:moveTo>
                  <a:lnTo>
                    <a:pt x="45908" y="5968"/>
                  </a:lnTo>
                  <a:lnTo>
                    <a:pt x="43724" y="14973"/>
                  </a:lnTo>
                  <a:lnTo>
                    <a:pt x="57846" y="14973"/>
                  </a:lnTo>
                  <a:lnTo>
                    <a:pt x="58253" y="13169"/>
                  </a:lnTo>
                  <a:lnTo>
                    <a:pt x="58558" y="11391"/>
                  </a:lnTo>
                  <a:lnTo>
                    <a:pt x="58672" y="9550"/>
                  </a:lnTo>
                  <a:lnTo>
                    <a:pt x="59000" y="6654"/>
                  </a:lnTo>
                  <a:lnTo>
                    <a:pt x="59078" y="5968"/>
                  </a:lnTo>
                  <a:close/>
                </a:path>
                <a:path w="207645" h="45084">
                  <a:moveTo>
                    <a:pt x="59093" y="5829"/>
                  </a:moveTo>
                  <a:lnTo>
                    <a:pt x="28052" y="5829"/>
                  </a:lnTo>
                  <a:lnTo>
                    <a:pt x="32573" y="6134"/>
                  </a:lnTo>
                  <a:lnTo>
                    <a:pt x="38606" y="6134"/>
                  </a:lnTo>
                  <a:lnTo>
                    <a:pt x="45908" y="5968"/>
                  </a:lnTo>
                  <a:lnTo>
                    <a:pt x="59078" y="5968"/>
                  </a:lnTo>
                  <a:lnTo>
                    <a:pt x="59093" y="582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Recortar rectángulo de esquina del mismo lado 86">
            <a:extLst>
              <a:ext uri="{FF2B5EF4-FFF2-40B4-BE49-F238E27FC236}">
                <a16:creationId xmlns:a16="http://schemas.microsoft.com/office/drawing/2014/main" id="{F1EAC23D-E6FA-F179-D63D-F6670221667E}"/>
              </a:ext>
            </a:extLst>
          </p:cNvPr>
          <p:cNvSpPr/>
          <p:nvPr/>
        </p:nvSpPr>
        <p:spPr>
          <a:xfrm>
            <a:off x="16670" y="-3122"/>
            <a:ext cx="4583166" cy="596628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7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8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58"/>
          <p:cNvSpPr/>
          <p:nvPr/>
        </p:nvSpPr>
        <p:spPr>
          <a:xfrm>
            <a:off x="341972" y="5602606"/>
            <a:ext cx="6840220" cy="1963420"/>
          </a:xfrm>
          <a:custGeom>
            <a:avLst/>
            <a:gdLst/>
            <a:ahLst/>
            <a:cxnLst/>
            <a:rect l="l" t="t" r="r" b="b"/>
            <a:pathLst>
              <a:path w="6840220" h="1963420">
                <a:moveTo>
                  <a:pt x="6840004" y="0"/>
                </a:moveTo>
                <a:lnTo>
                  <a:pt x="0" y="0"/>
                </a:lnTo>
                <a:lnTo>
                  <a:pt x="0" y="1963369"/>
                </a:lnTo>
                <a:lnTo>
                  <a:pt x="6840004" y="1963369"/>
                </a:lnTo>
                <a:lnTo>
                  <a:pt x="6840004" y="0"/>
                </a:lnTo>
                <a:close/>
              </a:path>
            </a:pathLst>
          </a:custGeom>
          <a:solidFill>
            <a:srgbClr val="DDDC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997123" y="8190376"/>
            <a:ext cx="679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064903" y="8190376"/>
            <a:ext cx="92201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et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ta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986619" y="8190376"/>
            <a:ext cx="2330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243908" y="8190376"/>
            <a:ext cx="10909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361305" y="8190376"/>
            <a:ext cx="24130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0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27281" y="8190376"/>
            <a:ext cx="42227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173898" y="8190376"/>
            <a:ext cx="2647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68616" y="5882351"/>
            <a:ext cx="1779905" cy="2585085"/>
            <a:chOff x="386638" y="7896659"/>
            <a:chExt cx="1779905" cy="2585085"/>
          </a:xfrm>
        </p:grpSpPr>
        <p:pic>
          <p:nvPicPr>
            <p:cNvPr id="67" name="object 6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31" y="9741281"/>
              <a:ext cx="1118882" cy="74015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669" y="9140317"/>
              <a:ext cx="1150416" cy="39014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31" y="9140317"/>
              <a:ext cx="493610" cy="15659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38" y="9140317"/>
              <a:ext cx="1358442" cy="949121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47447" y="7900469"/>
              <a:ext cx="234950" cy="316230"/>
            </a:xfrm>
            <a:custGeom>
              <a:avLst/>
              <a:gdLst/>
              <a:ahLst/>
              <a:cxnLst/>
              <a:rect l="l" t="t" r="r" b="b"/>
              <a:pathLst>
                <a:path w="234950" h="316229">
                  <a:moveTo>
                    <a:pt x="119354" y="315963"/>
                  </a:moveTo>
                  <a:lnTo>
                    <a:pt x="71255" y="308885"/>
                  </a:lnTo>
                  <a:lnTo>
                    <a:pt x="33305" y="288083"/>
                  </a:lnTo>
                  <a:lnTo>
                    <a:pt x="8540" y="255039"/>
                  </a:lnTo>
                  <a:lnTo>
                    <a:pt x="0" y="210934"/>
                  </a:lnTo>
                  <a:lnTo>
                    <a:pt x="0" y="198780"/>
                  </a:lnTo>
                  <a:lnTo>
                    <a:pt x="56413" y="198780"/>
                  </a:lnTo>
                  <a:lnTo>
                    <a:pt x="56413" y="210934"/>
                  </a:lnTo>
                  <a:lnTo>
                    <a:pt x="57472" y="223749"/>
                  </a:lnTo>
                  <a:lnTo>
                    <a:pt x="82573" y="257926"/>
                  </a:lnTo>
                  <a:lnTo>
                    <a:pt x="119354" y="265620"/>
                  </a:lnTo>
                  <a:lnTo>
                    <a:pt x="133173" y="264887"/>
                  </a:lnTo>
                  <a:lnTo>
                    <a:pt x="169763" y="247633"/>
                  </a:lnTo>
                  <a:lnTo>
                    <a:pt x="177939" y="223951"/>
                  </a:lnTo>
                  <a:lnTo>
                    <a:pt x="177939" y="215569"/>
                  </a:lnTo>
                  <a:lnTo>
                    <a:pt x="175552" y="208762"/>
                  </a:lnTo>
                  <a:lnTo>
                    <a:pt x="170776" y="203555"/>
                  </a:lnTo>
                  <a:lnTo>
                    <a:pt x="166001" y="198348"/>
                  </a:lnTo>
                  <a:lnTo>
                    <a:pt x="126147" y="183631"/>
                  </a:lnTo>
                  <a:lnTo>
                    <a:pt x="106768" y="179247"/>
                  </a:lnTo>
                  <a:lnTo>
                    <a:pt x="91695" y="175549"/>
                  </a:lnTo>
                  <a:lnTo>
                    <a:pt x="53162" y="161670"/>
                  </a:lnTo>
                  <a:lnTo>
                    <a:pt x="18872" y="133680"/>
                  </a:lnTo>
                  <a:lnTo>
                    <a:pt x="6946" y="88544"/>
                  </a:lnTo>
                  <a:lnTo>
                    <a:pt x="7773" y="75159"/>
                  </a:lnTo>
                  <a:lnTo>
                    <a:pt x="27478" y="31714"/>
                  </a:lnTo>
                  <a:lnTo>
                    <a:pt x="70076" y="5984"/>
                  </a:lnTo>
                  <a:lnTo>
                    <a:pt x="114147" y="0"/>
                  </a:lnTo>
                  <a:lnTo>
                    <a:pt x="129970" y="692"/>
                  </a:lnTo>
                  <a:lnTo>
                    <a:pt x="172084" y="11074"/>
                  </a:lnTo>
                  <a:lnTo>
                    <a:pt x="204062" y="33779"/>
                  </a:lnTo>
                  <a:lnTo>
                    <a:pt x="222918" y="68745"/>
                  </a:lnTo>
                  <a:lnTo>
                    <a:pt x="226555" y="98958"/>
                  </a:lnTo>
                  <a:lnTo>
                    <a:pt x="226555" y="111975"/>
                  </a:lnTo>
                  <a:lnTo>
                    <a:pt x="170129" y="111975"/>
                  </a:lnTo>
                  <a:lnTo>
                    <a:pt x="170129" y="98958"/>
                  </a:lnTo>
                  <a:lnTo>
                    <a:pt x="169708" y="90700"/>
                  </a:lnTo>
                  <a:lnTo>
                    <a:pt x="144094" y="55346"/>
                  </a:lnTo>
                  <a:lnTo>
                    <a:pt x="114147" y="50342"/>
                  </a:lnTo>
                  <a:lnTo>
                    <a:pt x="101981" y="50954"/>
                  </a:lnTo>
                  <a:lnTo>
                    <a:pt x="66460" y="71667"/>
                  </a:lnTo>
                  <a:lnTo>
                    <a:pt x="63372" y="86804"/>
                  </a:lnTo>
                  <a:lnTo>
                    <a:pt x="63372" y="94335"/>
                  </a:lnTo>
                  <a:lnTo>
                    <a:pt x="65316" y="100698"/>
                  </a:lnTo>
                  <a:lnTo>
                    <a:pt x="69227" y="105905"/>
                  </a:lnTo>
                  <a:lnTo>
                    <a:pt x="73126" y="111112"/>
                  </a:lnTo>
                  <a:lnTo>
                    <a:pt x="116751" y="128041"/>
                  </a:lnTo>
                  <a:lnTo>
                    <a:pt x="126733" y="130200"/>
                  </a:lnTo>
                  <a:lnTo>
                    <a:pt x="142475" y="133921"/>
                  </a:lnTo>
                  <a:lnTo>
                    <a:pt x="183375" y="148005"/>
                  </a:lnTo>
                  <a:lnTo>
                    <a:pt x="220916" y="176644"/>
                  </a:lnTo>
                  <a:lnTo>
                    <a:pt x="234365" y="222224"/>
                  </a:lnTo>
                  <a:lnTo>
                    <a:pt x="233484" y="235690"/>
                  </a:lnTo>
                  <a:lnTo>
                    <a:pt x="212472" y="280999"/>
                  </a:lnTo>
                  <a:lnTo>
                    <a:pt x="180327" y="304025"/>
                  </a:lnTo>
                  <a:lnTo>
                    <a:pt x="136345" y="315217"/>
                  </a:lnTo>
                  <a:lnTo>
                    <a:pt x="119354" y="315963"/>
                  </a:lnTo>
                  <a:close/>
                </a:path>
              </a:pathLst>
            </a:custGeom>
            <a:ln w="72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20004" y="7906548"/>
              <a:ext cx="198120" cy="304165"/>
            </a:xfrm>
            <a:custGeom>
              <a:avLst/>
              <a:gdLst/>
              <a:ahLst/>
              <a:cxnLst/>
              <a:rect l="l" t="t" r="r" b="b"/>
              <a:pathLst>
                <a:path w="198119" h="304165">
                  <a:moveTo>
                    <a:pt x="0" y="303809"/>
                  </a:moveTo>
                  <a:lnTo>
                    <a:pt x="0" y="0"/>
                  </a:lnTo>
                  <a:lnTo>
                    <a:pt x="195300" y="0"/>
                  </a:lnTo>
                  <a:lnTo>
                    <a:pt x="195300" y="52082"/>
                  </a:lnTo>
                  <a:lnTo>
                    <a:pt x="57289" y="52082"/>
                  </a:lnTo>
                  <a:lnTo>
                    <a:pt x="57289" y="124561"/>
                  </a:lnTo>
                  <a:lnTo>
                    <a:pt x="183146" y="124561"/>
                  </a:lnTo>
                  <a:lnTo>
                    <a:pt x="183146" y="176644"/>
                  </a:lnTo>
                  <a:lnTo>
                    <a:pt x="57289" y="176644"/>
                  </a:lnTo>
                  <a:lnTo>
                    <a:pt x="57289" y="251726"/>
                  </a:lnTo>
                  <a:lnTo>
                    <a:pt x="197904" y="251726"/>
                  </a:lnTo>
                  <a:lnTo>
                    <a:pt x="197904" y="303809"/>
                  </a:lnTo>
                  <a:lnTo>
                    <a:pt x="0" y="303809"/>
                  </a:lnTo>
                  <a:close/>
                </a:path>
              </a:pathLst>
            </a:custGeom>
            <a:ln w="72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51416" y="7906548"/>
              <a:ext cx="234950" cy="304165"/>
            </a:xfrm>
            <a:custGeom>
              <a:avLst/>
              <a:gdLst/>
              <a:ahLst/>
              <a:cxnLst/>
              <a:rect l="l" t="t" r="r" b="b"/>
              <a:pathLst>
                <a:path w="234950" h="304165">
                  <a:moveTo>
                    <a:pt x="88544" y="303809"/>
                  </a:moveTo>
                  <a:lnTo>
                    <a:pt x="88544" y="52082"/>
                  </a:lnTo>
                  <a:lnTo>
                    <a:pt x="0" y="52082"/>
                  </a:lnTo>
                  <a:lnTo>
                    <a:pt x="0" y="0"/>
                  </a:lnTo>
                  <a:lnTo>
                    <a:pt x="234378" y="0"/>
                  </a:lnTo>
                  <a:lnTo>
                    <a:pt x="234378" y="52082"/>
                  </a:lnTo>
                  <a:lnTo>
                    <a:pt x="145834" y="52082"/>
                  </a:lnTo>
                  <a:lnTo>
                    <a:pt x="145834" y="303809"/>
                  </a:lnTo>
                  <a:lnTo>
                    <a:pt x="88544" y="303809"/>
                  </a:lnTo>
                  <a:close/>
                </a:path>
              </a:pathLst>
            </a:custGeom>
            <a:ln w="72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836827" y="6125583"/>
            <a:ext cx="538480" cy="526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x4</a:t>
            </a:r>
            <a:endParaRPr sz="3250">
              <a:latin typeface="Lucida Sans Unicode"/>
              <a:cs typeface="Lucida Sans Unicode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854027" y="5996509"/>
            <a:ext cx="6439535" cy="2556510"/>
            <a:chOff x="872049" y="8010817"/>
            <a:chExt cx="6439535" cy="2556510"/>
          </a:xfrm>
        </p:grpSpPr>
        <p:pic>
          <p:nvPicPr>
            <p:cNvPr id="76" name="object 7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049" y="8356595"/>
              <a:ext cx="238086" cy="21972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25484" y="8277804"/>
              <a:ext cx="245745" cy="292735"/>
            </a:xfrm>
            <a:custGeom>
              <a:avLst/>
              <a:gdLst/>
              <a:ahLst/>
              <a:cxnLst/>
              <a:rect l="l" t="t" r="r" b="b"/>
              <a:pathLst>
                <a:path w="245744" h="292734">
                  <a:moveTo>
                    <a:pt x="197002" y="292163"/>
                  </a:moveTo>
                  <a:lnTo>
                    <a:pt x="197002" y="232892"/>
                  </a:lnTo>
                  <a:lnTo>
                    <a:pt x="245427" y="232892"/>
                  </a:lnTo>
                  <a:lnTo>
                    <a:pt x="245427" y="185318"/>
                  </a:lnTo>
                  <a:lnTo>
                    <a:pt x="197002" y="185318"/>
                  </a:lnTo>
                  <a:lnTo>
                    <a:pt x="197002" y="0"/>
                  </a:lnTo>
                  <a:lnTo>
                    <a:pt x="101003" y="0"/>
                  </a:lnTo>
                  <a:lnTo>
                    <a:pt x="0" y="171119"/>
                  </a:lnTo>
                  <a:lnTo>
                    <a:pt x="0" y="232892"/>
                  </a:lnTo>
                  <a:lnTo>
                    <a:pt x="143573" y="232892"/>
                  </a:lnTo>
                  <a:lnTo>
                    <a:pt x="143573" y="292163"/>
                  </a:lnTo>
                  <a:lnTo>
                    <a:pt x="197002" y="292163"/>
                  </a:lnTo>
                  <a:close/>
                </a:path>
                <a:path w="245744" h="292734">
                  <a:moveTo>
                    <a:pt x="50927" y="178638"/>
                  </a:moveTo>
                  <a:lnTo>
                    <a:pt x="136067" y="34226"/>
                  </a:lnTo>
                  <a:lnTo>
                    <a:pt x="143573" y="34226"/>
                  </a:lnTo>
                  <a:lnTo>
                    <a:pt x="143573" y="185318"/>
                  </a:lnTo>
                  <a:lnTo>
                    <a:pt x="50927" y="185318"/>
                  </a:lnTo>
                  <a:lnTo>
                    <a:pt x="50927" y="178638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038" y="9530461"/>
              <a:ext cx="1338326" cy="10363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572" y="9358347"/>
              <a:ext cx="1321638" cy="69798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874" y="8820759"/>
              <a:ext cx="1209549" cy="63886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7265" y="8368449"/>
              <a:ext cx="1060119" cy="55989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456" y="8011934"/>
              <a:ext cx="795643" cy="42022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6086" y="9755009"/>
              <a:ext cx="841527" cy="48054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013" y="10340022"/>
              <a:ext cx="1371600" cy="22677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6086" y="10235552"/>
              <a:ext cx="841527" cy="10447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013" y="9530461"/>
              <a:ext cx="530072" cy="95097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633" y="10235552"/>
              <a:ext cx="145453" cy="10447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013" y="9530461"/>
              <a:ext cx="107024" cy="21081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6021" y="9358236"/>
              <a:ext cx="1321650" cy="71301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3336" y="8820759"/>
              <a:ext cx="1209555" cy="65249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9726" y="8368449"/>
              <a:ext cx="1060124" cy="57188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4918" y="8011934"/>
              <a:ext cx="795651" cy="42922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1428" y="9704908"/>
              <a:ext cx="1106182" cy="49446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1428" y="10235552"/>
              <a:ext cx="1106182" cy="33124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7613" y="9530461"/>
              <a:ext cx="243827" cy="103633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7613" y="9530461"/>
              <a:ext cx="108686" cy="22454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5454" y="9364459"/>
              <a:ext cx="1297889" cy="6855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1715" y="8826462"/>
              <a:ext cx="1187826" cy="62734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734" y="8366937"/>
              <a:ext cx="1041080" cy="5498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500" y="8010817"/>
              <a:ext cx="781357" cy="41265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3041" y="9530461"/>
              <a:ext cx="1072908" cy="103633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3041" y="10235552"/>
              <a:ext cx="552843" cy="10447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258" y="10237139"/>
              <a:ext cx="255917" cy="8000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5949" y="9530461"/>
              <a:ext cx="277088" cy="103633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4727" y="9530461"/>
              <a:ext cx="148310" cy="26642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611" y="9530461"/>
              <a:ext cx="265442" cy="103633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611" y="9530461"/>
              <a:ext cx="94741" cy="20182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8459" y="9364459"/>
              <a:ext cx="1297871" cy="68552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4707" y="8826462"/>
              <a:ext cx="1187826" cy="62734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9726" y="8366937"/>
              <a:ext cx="1041077" cy="54984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492" y="8010817"/>
              <a:ext cx="781357" cy="412656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714755" y="6647092"/>
            <a:ext cx="775970" cy="21717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410"/>
              </a:lnSpc>
            </a:pP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con</a:t>
            </a:r>
            <a:r>
              <a:rPr sz="12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tapa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834356" y="5657144"/>
            <a:ext cx="1855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12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apilables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2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tapa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548205" y="8179271"/>
            <a:ext cx="39033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34004</a:t>
            </a:r>
            <a:r>
              <a:rPr sz="900" spc="3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Se</a:t>
            </a:r>
            <a:r>
              <a:rPr sz="1350" spc="49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4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bowls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14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3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8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-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</a:t>
            </a: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1350" spc="3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21" y="1112535"/>
            <a:ext cx="6822198" cy="3600005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2891580" y="4270720"/>
            <a:ext cx="21856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3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plástico</a:t>
            </a:r>
            <a:r>
              <a:rPr sz="1700" spc="-13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granito</a:t>
            </a:r>
            <a:endParaRPr sz="1700" dirty="0">
              <a:latin typeface="Lucida Sans Unicode"/>
              <a:cs typeface="Lucida Sans Unicode"/>
            </a:endParaRPr>
          </a:p>
        </p:txBody>
      </p:sp>
      <p:pic>
        <p:nvPicPr>
          <p:cNvPr id="117" name="object 117"/>
          <p:cNvPicPr/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1" y="540334"/>
            <a:ext cx="1439963" cy="307644"/>
          </a:xfrm>
          <a:prstGeom prst="rect">
            <a:avLst/>
          </a:prstGeom>
        </p:spPr>
      </p:pic>
      <p:sp>
        <p:nvSpPr>
          <p:cNvPr id="118" name="Recortar rectángulo de esquina del mismo lado 117">
            <a:extLst>
              <a:ext uri="{FF2B5EF4-FFF2-40B4-BE49-F238E27FC236}">
                <a16:creationId xmlns:a16="http://schemas.microsoft.com/office/drawing/2014/main" id="{DF6D03F5-4972-2EA1-D299-9ECFF0F42593}"/>
              </a:ext>
            </a:extLst>
          </p:cNvPr>
          <p:cNvSpPr/>
          <p:nvPr/>
        </p:nvSpPr>
        <p:spPr>
          <a:xfrm>
            <a:off x="16670" y="-3122"/>
            <a:ext cx="7556500" cy="85110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2573" y="8155488"/>
            <a:ext cx="1979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31016</a:t>
            </a:r>
            <a:r>
              <a:rPr sz="9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53006" y="8155488"/>
            <a:ext cx="7048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color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36595" y="408204"/>
            <a:ext cx="285115" cy="1691005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600" dirty="0">
                <a:solidFill>
                  <a:srgbClr val="4C4D4F"/>
                </a:solidFill>
                <a:latin typeface="Lucida Sans Unicode"/>
                <a:cs typeface="Lucida Sans Unicode"/>
              </a:rPr>
              <a:t>Blister</a:t>
            </a:r>
            <a:r>
              <a:rPr sz="16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spc="-40" dirty="0">
                <a:solidFill>
                  <a:srgbClr val="4C4D4F"/>
                </a:solidFill>
                <a:latin typeface="Lucida Sans Unicode"/>
                <a:cs typeface="Lucida Sans Unicode"/>
              </a:rPr>
              <a:t>x</a:t>
            </a:r>
            <a:r>
              <a:rPr sz="16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spc="-60" dirty="0">
                <a:solidFill>
                  <a:srgbClr val="4C4D4F"/>
                </a:solidFill>
                <a:latin typeface="Lucida Sans Unicode"/>
                <a:cs typeface="Lucida Sans Unicode"/>
              </a:rPr>
              <a:t>3</a:t>
            </a:r>
            <a:r>
              <a:rPr sz="160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piezas</a:t>
            </a:r>
            <a:endParaRPr sz="16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" y="6143479"/>
            <a:ext cx="1026742" cy="19520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845" y="6136805"/>
            <a:ext cx="984209" cy="19520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809" y="6146140"/>
            <a:ext cx="1026713" cy="19546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124" y="6163002"/>
            <a:ext cx="1026001" cy="19538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546" y="6122065"/>
            <a:ext cx="985155" cy="19567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292" y="6130123"/>
            <a:ext cx="1029443" cy="19511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325" y="2555786"/>
            <a:ext cx="2832560" cy="20447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7" y="2528062"/>
            <a:ext cx="2832564" cy="20472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325" y="351571"/>
            <a:ext cx="2832564" cy="20488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6" y="337718"/>
            <a:ext cx="2874737" cy="205044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477578" y="586367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6"/>
                </a:lnTo>
                <a:lnTo>
                  <a:pt x="20497" y="26416"/>
                </a:lnTo>
                <a:lnTo>
                  <a:pt x="26415" y="20497"/>
                </a:lnTo>
                <a:lnTo>
                  <a:pt x="26415" y="13208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7578" y="57132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6"/>
                </a:lnTo>
                <a:lnTo>
                  <a:pt x="20497" y="26416"/>
                </a:lnTo>
                <a:lnTo>
                  <a:pt x="26415" y="20497"/>
                </a:lnTo>
                <a:lnTo>
                  <a:pt x="26415" y="13208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90901" y="586367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6"/>
                </a:lnTo>
                <a:lnTo>
                  <a:pt x="20497" y="26416"/>
                </a:lnTo>
                <a:lnTo>
                  <a:pt x="26416" y="20497"/>
                </a:lnTo>
                <a:lnTo>
                  <a:pt x="26416" y="13208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90901" y="571323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6"/>
                </a:lnTo>
                <a:lnTo>
                  <a:pt x="20497" y="26416"/>
                </a:lnTo>
                <a:lnTo>
                  <a:pt x="26416" y="20497"/>
                </a:lnTo>
                <a:lnTo>
                  <a:pt x="26416" y="13208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42630" y="5612303"/>
            <a:ext cx="677545" cy="33718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10" dirty="0">
                <a:solidFill>
                  <a:srgbClr val="4C4D4F"/>
                </a:solidFill>
                <a:latin typeface="Arial Black"/>
                <a:cs typeface="Arial Black"/>
              </a:rPr>
              <a:t>Cucharas</a:t>
            </a:r>
            <a:endParaRPr sz="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35" dirty="0">
                <a:solidFill>
                  <a:srgbClr val="4C4D4F"/>
                </a:solidFill>
                <a:latin typeface="Arial Black"/>
                <a:cs typeface="Arial Black"/>
              </a:rPr>
              <a:t>Cucharitas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2175" y="5612303"/>
            <a:ext cx="662305" cy="33718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10" dirty="0">
                <a:solidFill>
                  <a:srgbClr val="4C4D4F"/>
                </a:solidFill>
                <a:latin typeface="Arial Black"/>
                <a:cs typeface="Arial Black"/>
              </a:rPr>
              <a:t>Cuchillos</a:t>
            </a:r>
            <a:endParaRPr sz="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40" dirty="0">
                <a:solidFill>
                  <a:srgbClr val="4C4D4F"/>
                </a:solidFill>
                <a:latin typeface="Arial Black"/>
                <a:cs typeface="Arial Black"/>
              </a:rPr>
              <a:t>Tenedores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79042" y="5342511"/>
            <a:ext cx="1863089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spc="110" dirty="0">
                <a:solidFill>
                  <a:srgbClr val="4C4D4F"/>
                </a:solidFill>
                <a:latin typeface="Lucida Sans Unicode"/>
                <a:cs typeface="Lucida Sans Unicode"/>
              </a:rPr>
              <a:t>Juego</a:t>
            </a:r>
            <a:r>
              <a:rPr sz="15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500" dirty="0">
                <a:solidFill>
                  <a:srgbClr val="4C4D4F"/>
                </a:solidFill>
                <a:latin typeface="Lucida Sans Unicode"/>
                <a:cs typeface="Lucida Sans Unicode"/>
              </a:rPr>
              <a:t>de</a:t>
            </a:r>
            <a:r>
              <a:rPr sz="150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Cubiertos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27144" y="5815463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-5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00643" y="5058461"/>
            <a:ext cx="643255" cy="82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50" spc="-560" dirty="0">
                <a:solidFill>
                  <a:srgbClr val="4C4D4F"/>
                </a:solidFill>
                <a:latin typeface="Cambria"/>
                <a:cs typeface="Cambria"/>
              </a:rPr>
              <a:t>16</a:t>
            </a:r>
            <a:endParaRPr sz="5250">
              <a:latin typeface="Cambria"/>
              <a:cs typeface="Cambr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31191" y="5285083"/>
            <a:ext cx="0" cy="656590"/>
          </a:xfrm>
          <a:custGeom>
            <a:avLst/>
            <a:gdLst/>
            <a:ahLst/>
            <a:cxnLst/>
            <a:rect l="l" t="t" r="r" b="b"/>
            <a:pathLst>
              <a:path h="656589">
                <a:moveTo>
                  <a:pt x="0" y="0"/>
                </a:moveTo>
                <a:lnTo>
                  <a:pt x="0" y="656526"/>
                </a:lnTo>
              </a:path>
            </a:pathLst>
          </a:custGeom>
          <a:ln w="12712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466928" y="5175510"/>
            <a:ext cx="772795" cy="772795"/>
            <a:chOff x="1466928" y="5175510"/>
            <a:chExt cx="772795" cy="772795"/>
          </a:xfrm>
        </p:grpSpPr>
        <p:sp>
          <p:nvSpPr>
            <p:cNvPr id="26" name="object 26"/>
            <p:cNvSpPr/>
            <p:nvPr/>
          </p:nvSpPr>
          <p:spPr>
            <a:xfrm>
              <a:off x="1466928" y="5175510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4" h="772795">
                  <a:moveTo>
                    <a:pt x="386130" y="0"/>
                  </a:moveTo>
                  <a:lnTo>
                    <a:pt x="337694" y="3008"/>
                  </a:lnTo>
                  <a:lnTo>
                    <a:pt x="291053" y="11792"/>
                  </a:lnTo>
                  <a:lnTo>
                    <a:pt x="246570" y="25990"/>
                  </a:lnTo>
                  <a:lnTo>
                    <a:pt x="204606" y="45240"/>
                  </a:lnTo>
                  <a:lnTo>
                    <a:pt x="165524" y="69180"/>
                  </a:lnTo>
                  <a:lnTo>
                    <a:pt x="129684" y="97449"/>
                  </a:lnTo>
                  <a:lnTo>
                    <a:pt x="97449" y="129684"/>
                  </a:lnTo>
                  <a:lnTo>
                    <a:pt x="69180" y="165524"/>
                  </a:lnTo>
                  <a:lnTo>
                    <a:pt x="45240" y="204606"/>
                  </a:lnTo>
                  <a:lnTo>
                    <a:pt x="25990" y="246570"/>
                  </a:lnTo>
                  <a:lnTo>
                    <a:pt x="11792" y="291053"/>
                  </a:lnTo>
                  <a:lnTo>
                    <a:pt x="3008" y="337694"/>
                  </a:lnTo>
                  <a:lnTo>
                    <a:pt x="0" y="386130"/>
                  </a:lnTo>
                  <a:lnTo>
                    <a:pt x="3008" y="434567"/>
                  </a:lnTo>
                  <a:lnTo>
                    <a:pt x="11792" y="481207"/>
                  </a:lnTo>
                  <a:lnTo>
                    <a:pt x="25990" y="525690"/>
                  </a:lnTo>
                  <a:lnTo>
                    <a:pt x="45240" y="567654"/>
                  </a:lnTo>
                  <a:lnTo>
                    <a:pt x="69180" y="606737"/>
                  </a:lnTo>
                  <a:lnTo>
                    <a:pt x="97449" y="642577"/>
                  </a:lnTo>
                  <a:lnTo>
                    <a:pt x="129684" y="674812"/>
                  </a:lnTo>
                  <a:lnTo>
                    <a:pt x="165524" y="703080"/>
                  </a:lnTo>
                  <a:lnTo>
                    <a:pt x="204606" y="727021"/>
                  </a:lnTo>
                  <a:lnTo>
                    <a:pt x="246570" y="746271"/>
                  </a:lnTo>
                  <a:lnTo>
                    <a:pt x="291053" y="760469"/>
                  </a:lnTo>
                  <a:lnTo>
                    <a:pt x="337694" y="769253"/>
                  </a:lnTo>
                  <a:lnTo>
                    <a:pt x="386130" y="772261"/>
                  </a:lnTo>
                  <a:lnTo>
                    <a:pt x="434567" y="769253"/>
                  </a:lnTo>
                  <a:lnTo>
                    <a:pt x="481207" y="760469"/>
                  </a:lnTo>
                  <a:lnTo>
                    <a:pt x="525690" y="746271"/>
                  </a:lnTo>
                  <a:lnTo>
                    <a:pt x="567654" y="727021"/>
                  </a:lnTo>
                  <a:lnTo>
                    <a:pt x="606737" y="703080"/>
                  </a:lnTo>
                  <a:lnTo>
                    <a:pt x="642577" y="674812"/>
                  </a:lnTo>
                  <a:lnTo>
                    <a:pt x="674812" y="642577"/>
                  </a:lnTo>
                  <a:lnTo>
                    <a:pt x="703080" y="606737"/>
                  </a:lnTo>
                  <a:lnTo>
                    <a:pt x="727021" y="567654"/>
                  </a:lnTo>
                  <a:lnTo>
                    <a:pt x="746271" y="525690"/>
                  </a:lnTo>
                  <a:lnTo>
                    <a:pt x="760469" y="481207"/>
                  </a:lnTo>
                  <a:lnTo>
                    <a:pt x="769253" y="434567"/>
                  </a:lnTo>
                  <a:lnTo>
                    <a:pt x="772261" y="386130"/>
                  </a:lnTo>
                  <a:lnTo>
                    <a:pt x="769253" y="337694"/>
                  </a:lnTo>
                  <a:lnTo>
                    <a:pt x="760469" y="291053"/>
                  </a:lnTo>
                  <a:lnTo>
                    <a:pt x="746271" y="246570"/>
                  </a:lnTo>
                  <a:lnTo>
                    <a:pt x="727021" y="204606"/>
                  </a:lnTo>
                  <a:lnTo>
                    <a:pt x="703080" y="165524"/>
                  </a:lnTo>
                  <a:lnTo>
                    <a:pt x="674812" y="129684"/>
                  </a:lnTo>
                  <a:lnTo>
                    <a:pt x="642577" y="97449"/>
                  </a:lnTo>
                  <a:lnTo>
                    <a:pt x="606737" y="69180"/>
                  </a:lnTo>
                  <a:lnTo>
                    <a:pt x="567654" y="45240"/>
                  </a:lnTo>
                  <a:lnTo>
                    <a:pt x="525690" y="25990"/>
                  </a:lnTo>
                  <a:lnTo>
                    <a:pt x="481207" y="11792"/>
                  </a:lnTo>
                  <a:lnTo>
                    <a:pt x="434567" y="3008"/>
                  </a:lnTo>
                  <a:lnTo>
                    <a:pt x="3861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55923" y="5468085"/>
              <a:ext cx="595630" cy="127635"/>
            </a:xfrm>
            <a:custGeom>
              <a:avLst/>
              <a:gdLst/>
              <a:ahLst/>
              <a:cxnLst/>
              <a:rect l="l" t="t" r="r" b="b"/>
              <a:pathLst>
                <a:path w="595630" h="127635">
                  <a:moveTo>
                    <a:pt x="137253" y="0"/>
                  </a:moveTo>
                  <a:lnTo>
                    <a:pt x="64012" y="0"/>
                  </a:lnTo>
                  <a:lnTo>
                    <a:pt x="59445" y="252"/>
                  </a:lnTo>
                  <a:lnTo>
                    <a:pt x="21201" y="23914"/>
                  </a:lnTo>
                  <a:lnTo>
                    <a:pt x="0" y="75514"/>
                  </a:lnTo>
                  <a:lnTo>
                    <a:pt x="5928" y="110007"/>
                  </a:lnTo>
                  <a:lnTo>
                    <a:pt x="6195" y="111023"/>
                  </a:lnTo>
                  <a:lnTo>
                    <a:pt x="53213" y="127431"/>
                  </a:lnTo>
                  <a:lnTo>
                    <a:pt x="278555" y="127431"/>
                  </a:lnTo>
                  <a:lnTo>
                    <a:pt x="285559" y="111328"/>
                  </a:lnTo>
                  <a:lnTo>
                    <a:pt x="63130" y="111328"/>
                  </a:lnTo>
                  <a:lnTo>
                    <a:pt x="51874" y="111023"/>
                  </a:lnTo>
                  <a:lnTo>
                    <a:pt x="47108" y="111023"/>
                  </a:lnTo>
                  <a:lnTo>
                    <a:pt x="40903" y="108408"/>
                  </a:lnTo>
                  <a:lnTo>
                    <a:pt x="40843" y="101686"/>
                  </a:lnTo>
                  <a:lnTo>
                    <a:pt x="45229" y="88595"/>
                  </a:lnTo>
                  <a:lnTo>
                    <a:pt x="52923" y="61899"/>
                  </a:lnTo>
                  <a:lnTo>
                    <a:pt x="57724" y="46994"/>
                  </a:lnTo>
                  <a:lnTo>
                    <a:pt x="61297" y="39680"/>
                  </a:lnTo>
                  <a:lnTo>
                    <a:pt x="65638" y="34607"/>
                  </a:lnTo>
                  <a:lnTo>
                    <a:pt x="74422" y="23914"/>
                  </a:lnTo>
                  <a:lnTo>
                    <a:pt x="80376" y="18357"/>
                  </a:lnTo>
                  <a:lnTo>
                    <a:pt x="85876" y="16569"/>
                  </a:lnTo>
                  <a:lnTo>
                    <a:pt x="169380" y="16569"/>
                  </a:lnTo>
                  <a:lnTo>
                    <a:pt x="169697" y="12390"/>
                  </a:lnTo>
                  <a:lnTo>
                    <a:pt x="166787" y="4886"/>
                  </a:lnTo>
                  <a:lnTo>
                    <a:pt x="156953" y="1587"/>
                  </a:lnTo>
                  <a:lnTo>
                    <a:pt x="137253" y="0"/>
                  </a:lnTo>
                  <a:close/>
                </a:path>
                <a:path w="595630" h="127635">
                  <a:moveTo>
                    <a:pt x="405837" y="69113"/>
                  </a:moveTo>
                  <a:lnTo>
                    <a:pt x="321289" y="69113"/>
                  </a:lnTo>
                  <a:lnTo>
                    <a:pt x="325115" y="69575"/>
                  </a:lnTo>
                  <a:lnTo>
                    <a:pt x="330504" y="73372"/>
                  </a:lnTo>
                  <a:lnTo>
                    <a:pt x="331906" y="82410"/>
                  </a:lnTo>
                  <a:lnTo>
                    <a:pt x="330280" y="88442"/>
                  </a:lnTo>
                  <a:lnTo>
                    <a:pt x="329201" y="94615"/>
                  </a:lnTo>
                  <a:lnTo>
                    <a:pt x="351058" y="94615"/>
                  </a:lnTo>
                  <a:lnTo>
                    <a:pt x="350548" y="100622"/>
                  </a:lnTo>
                  <a:lnTo>
                    <a:pt x="349026" y="107454"/>
                  </a:lnTo>
                  <a:lnTo>
                    <a:pt x="352721" y="114007"/>
                  </a:lnTo>
                  <a:lnTo>
                    <a:pt x="357119" y="119464"/>
                  </a:lnTo>
                  <a:lnTo>
                    <a:pt x="362423" y="123396"/>
                  </a:lnTo>
                  <a:lnTo>
                    <a:pt x="368543" y="125923"/>
                  </a:lnTo>
                  <a:lnTo>
                    <a:pt x="376862" y="127431"/>
                  </a:lnTo>
                  <a:lnTo>
                    <a:pt x="423435" y="127431"/>
                  </a:lnTo>
                  <a:lnTo>
                    <a:pt x="442243" y="120950"/>
                  </a:lnTo>
                  <a:lnTo>
                    <a:pt x="451371" y="111328"/>
                  </a:lnTo>
                  <a:lnTo>
                    <a:pt x="387494" y="111328"/>
                  </a:lnTo>
                  <a:lnTo>
                    <a:pt x="385589" y="106718"/>
                  </a:lnTo>
                  <a:lnTo>
                    <a:pt x="396473" y="73126"/>
                  </a:lnTo>
                  <a:lnTo>
                    <a:pt x="405837" y="69113"/>
                  </a:lnTo>
                  <a:close/>
                </a:path>
                <a:path w="595630" h="127635">
                  <a:moveTo>
                    <a:pt x="308775" y="53183"/>
                  </a:moveTo>
                  <a:lnTo>
                    <a:pt x="257012" y="53183"/>
                  </a:lnTo>
                  <a:lnTo>
                    <a:pt x="250029" y="69113"/>
                  </a:lnTo>
                  <a:lnTo>
                    <a:pt x="500031" y="69113"/>
                  </a:lnTo>
                  <a:lnTo>
                    <a:pt x="486592" y="100622"/>
                  </a:lnTo>
                  <a:lnTo>
                    <a:pt x="485627" y="103378"/>
                  </a:lnTo>
                  <a:lnTo>
                    <a:pt x="483493" y="110007"/>
                  </a:lnTo>
                  <a:lnTo>
                    <a:pt x="482795" y="117297"/>
                  </a:lnTo>
                  <a:lnTo>
                    <a:pt x="486859" y="121996"/>
                  </a:lnTo>
                  <a:lnTo>
                    <a:pt x="488214" y="127431"/>
                  </a:lnTo>
                  <a:lnTo>
                    <a:pt x="588239" y="127431"/>
                  </a:lnTo>
                  <a:lnTo>
                    <a:pt x="595305" y="111328"/>
                  </a:lnTo>
                  <a:lnTo>
                    <a:pt x="524997" y="111328"/>
                  </a:lnTo>
                  <a:lnTo>
                    <a:pt x="544503" y="67081"/>
                  </a:lnTo>
                  <a:lnTo>
                    <a:pt x="362450" y="67081"/>
                  </a:lnTo>
                  <a:lnTo>
                    <a:pt x="361392" y="60375"/>
                  </a:lnTo>
                  <a:lnTo>
                    <a:pt x="308906" y="60375"/>
                  </a:lnTo>
                  <a:lnTo>
                    <a:pt x="308810" y="54495"/>
                  </a:lnTo>
                  <a:lnTo>
                    <a:pt x="308775" y="53183"/>
                  </a:lnTo>
                  <a:close/>
                </a:path>
                <a:path w="595630" h="127635">
                  <a:moveTo>
                    <a:pt x="236656" y="52501"/>
                  </a:moveTo>
                  <a:lnTo>
                    <a:pt x="224431" y="53183"/>
                  </a:lnTo>
                  <a:lnTo>
                    <a:pt x="149576" y="53183"/>
                  </a:lnTo>
                  <a:lnTo>
                    <a:pt x="141614" y="54495"/>
                  </a:lnTo>
                  <a:lnTo>
                    <a:pt x="142045" y="54495"/>
                  </a:lnTo>
                  <a:lnTo>
                    <a:pt x="137343" y="57708"/>
                  </a:lnTo>
                  <a:lnTo>
                    <a:pt x="132237" y="64147"/>
                  </a:lnTo>
                  <a:lnTo>
                    <a:pt x="116824" y="94615"/>
                  </a:lnTo>
                  <a:lnTo>
                    <a:pt x="116728" y="98069"/>
                  </a:lnTo>
                  <a:lnTo>
                    <a:pt x="116657" y="100622"/>
                  </a:lnTo>
                  <a:lnTo>
                    <a:pt x="116580" y="103378"/>
                  </a:lnTo>
                  <a:lnTo>
                    <a:pt x="116467" y="107454"/>
                  </a:lnTo>
                  <a:lnTo>
                    <a:pt x="116359" y="111328"/>
                  </a:lnTo>
                  <a:lnTo>
                    <a:pt x="150629" y="111328"/>
                  </a:lnTo>
                  <a:lnTo>
                    <a:pt x="152404" y="98069"/>
                  </a:lnTo>
                  <a:lnTo>
                    <a:pt x="154212" y="91470"/>
                  </a:lnTo>
                  <a:lnTo>
                    <a:pt x="157103" y="84864"/>
                  </a:lnTo>
                  <a:lnTo>
                    <a:pt x="160281" y="79298"/>
                  </a:lnTo>
                  <a:lnTo>
                    <a:pt x="160362" y="79155"/>
                  </a:lnTo>
                  <a:lnTo>
                    <a:pt x="160480" y="78949"/>
                  </a:lnTo>
                  <a:lnTo>
                    <a:pt x="163745" y="74422"/>
                  </a:lnTo>
                  <a:lnTo>
                    <a:pt x="167760" y="69113"/>
                  </a:lnTo>
                  <a:lnTo>
                    <a:pt x="230023" y="69113"/>
                  </a:lnTo>
                  <a:lnTo>
                    <a:pt x="233125" y="61899"/>
                  </a:lnTo>
                  <a:lnTo>
                    <a:pt x="236656" y="52501"/>
                  </a:lnTo>
                  <a:close/>
                </a:path>
                <a:path w="595630" h="127635">
                  <a:moveTo>
                    <a:pt x="230023" y="69113"/>
                  </a:moveTo>
                  <a:lnTo>
                    <a:pt x="194615" y="69113"/>
                  </a:lnTo>
                  <a:lnTo>
                    <a:pt x="176387" y="111328"/>
                  </a:lnTo>
                  <a:lnTo>
                    <a:pt x="285559" y="111328"/>
                  </a:lnTo>
                  <a:lnTo>
                    <a:pt x="285691" y="111023"/>
                  </a:lnTo>
                  <a:lnTo>
                    <a:pt x="212018" y="111023"/>
                  </a:lnTo>
                  <a:lnTo>
                    <a:pt x="230023" y="69113"/>
                  </a:lnTo>
                  <a:close/>
                </a:path>
                <a:path w="595630" h="127635">
                  <a:moveTo>
                    <a:pt x="469020" y="69113"/>
                  </a:moveTo>
                  <a:lnTo>
                    <a:pt x="429256" y="69113"/>
                  </a:lnTo>
                  <a:lnTo>
                    <a:pt x="430936" y="73126"/>
                  </a:lnTo>
                  <a:lnTo>
                    <a:pt x="431040" y="73372"/>
                  </a:lnTo>
                  <a:lnTo>
                    <a:pt x="431144" y="73621"/>
                  </a:lnTo>
                  <a:lnTo>
                    <a:pt x="429237" y="78949"/>
                  </a:lnTo>
                  <a:lnTo>
                    <a:pt x="421162" y="101041"/>
                  </a:lnTo>
                  <a:lnTo>
                    <a:pt x="419201" y="106519"/>
                  </a:lnTo>
                  <a:lnTo>
                    <a:pt x="419130" y="106718"/>
                  </a:lnTo>
                  <a:lnTo>
                    <a:pt x="413910" y="111328"/>
                  </a:lnTo>
                  <a:lnTo>
                    <a:pt x="451371" y="111328"/>
                  </a:lnTo>
                  <a:lnTo>
                    <a:pt x="455933" y="106519"/>
                  </a:lnTo>
                  <a:lnTo>
                    <a:pt x="464781" y="87914"/>
                  </a:lnTo>
                  <a:lnTo>
                    <a:pt x="468851" y="69863"/>
                  </a:lnTo>
                  <a:lnTo>
                    <a:pt x="468916" y="69575"/>
                  </a:lnTo>
                  <a:lnTo>
                    <a:pt x="469020" y="69113"/>
                  </a:lnTo>
                  <a:close/>
                </a:path>
                <a:path w="595630" h="127635">
                  <a:moveTo>
                    <a:pt x="316552" y="69113"/>
                  </a:moveTo>
                  <a:lnTo>
                    <a:pt x="257987" y="69113"/>
                  </a:lnTo>
                  <a:lnTo>
                    <a:pt x="263952" y="69575"/>
                  </a:lnTo>
                  <a:lnTo>
                    <a:pt x="262872" y="69575"/>
                  </a:lnTo>
                  <a:lnTo>
                    <a:pt x="244822" y="111023"/>
                  </a:lnTo>
                  <a:lnTo>
                    <a:pt x="285691" y="111023"/>
                  </a:lnTo>
                  <a:lnTo>
                    <a:pt x="293889" y="92174"/>
                  </a:lnTo>
                  <a:lnTo>
                    <a:pt x="300035" y="79298"/>
                  </a:lnTo>
                  <a:lnTo>
                    <a:pt x="300103" y="79155"/>
                  </a:lnTo>
                  <a:lnTo>
                    <a:pt x="304499" y="72496"/>
                  </a:lnTo>
                  <a:lnTo>
                    <a:pt x="309277" y="69863"/>
                  </a:lnTo>
                  <a:lnTo>
                    <a:pt x="316552" y="69113"/>
                  </a:lnTo>
                  <a:close/>
                </a:path>
                <a:path w="595630" h="127635">
                  <a:moveTo>
                    <a:pt x="563668" y="2209"/>
                  </a:moveTo>
                  <a:lnTo>
                    <a:pt x="515332" y="2209"/>
                  </a:lnTo>
                  <a:lnTo>
                    <a:pt x="508309" y="18135"/>
                  </a:lnTo>
                  <a:lnTo>
                    <a:pt x="514430" y="18135"/>
                  </a:lnTo>
                  <a:lnTo>
                    <a:pt x="525987" y="18357"/>
                  </a:lnTo>
                  <a:lnTo>
                    <a:pt x="521005" y="18357"/>
                  </a:lnTo>
                  <a:lnTo>
                    <a:pt x="519015" y="24803"/>
                  </a:lnTo>
                  <a:lnTo>
                    <a:pt x="506568" y="53183"/>
                  </a:lnTo>
                  <a:lnTo>
                    <a:pt x="384550" y="53183"/>
                  </a:lnTo>
                  <a:lnTo>
                    <a:pt x="378466" y="54495"/>
                  </a:lnTo>
                  <a:lnTo>
                    <a:pt x="370175" y="58675"/>
                  </a:lnTo>
                  <a:lnTo>
                    <a:pt x="362450" y="67081"/>
                  </a:lnTo>
                  <a:lnTo>
                    <a:pt x="544503" y="67081"/>
                  </a:lnTo>
                  <a:lnTo>
                    <a:pt x="569104" y="11277"/>
                  </a:lnTo>
                  <a:lnTo>
                    <a:pt x="571682" y="2908"/>
                  </a:lnTo>
                  <a:lnTo>
                    <a:pt x="563668" y="2209"/>
                  </a:lnTo>
                  <a:close/>
                </a:path>
                <a:path w="595630" h="127635">
                  <a:moveTo>
                    <a:pt x="360259" y="53183"/>
                  </a:moveTo>
                  <a:lnTo>
                    <a:pt x="315860" y="53183"/>
                  </a:lnTo>
                  <a:lnTo>
                    <a:pt x="311319" y="56642"/>
                  </a:lnTo>
                  <a:lnTo>
                    <a:pt x="308906" y="60375"/>
                  </a:lnTo>
                  <a:lnTo>
                    <a:pt x="361392" y="60375"/>
                  </a:lnTo>
                  <a:lnTo>
                    <a:pt x="360259" y="53183"/>
                  </a:lnTo>
                  <a:close/>
                </a:path>
                <a:path w="595630" h="127635">
                  <a:moveTo>
                    <a:pt x="169380" y="16569"/>
                  </a:moveTo>
                  <a:lnTo>
                    <a:pt x="85876" y="16569"/>
                  </a:lnTo>
                  <a:lnTo>
                    <a:pt x="93629" y="16776"/>
                  </a:lnTo>
                  <a:lnTo>
                    <a:pt x="110977" y="16776"/>
                  </a:lnTo>
                  <a:lnTo>
                    <a:pt x="114155" y="17109"/>
                  </a:lnTo>
                  <a:lnTo>
                    <a:pt x="120678" y="19781"/>
                  </a:lnTo>
                  <a:lnTo>
                    <a:pt x="125828" y="27025"/>
                  </a:lnTo>
                  <a:lnTo>
                    <a:pt x="125803" y="36995"/>
                  </a:lnTo>
                  <a:lnTo>
                    <a:pt x="125683" y="42189"/>
                  </a:lnTo>
                  <a:lnTo>
                    <a:pt x="166285" y="42189"/>
                  </a:lnTo>
                  <a:lnTo>
                    <a:pt x="167441" y="36995"/>
                  </a:lnTo>
                  <a:lnTo>
                    <a:pt x="168292" y="31902"/>
                  </a:lnTo>
                  <a:lnTo>
                    <a:pt x="168831" y="27304"/>
                  </a:lnTo>
                  <a:lnTo>
                    <a:pt x="168863" y="27025"/>
                  </a:lnTo>
                  <a:lnTo>
                    <a:pt x="168622" y="26593"/>
                  </a:lnTo>
                  <a:lnTo>
                    <a:pt x="169137" y="19781"/>
                  </a:lnTo>
                  <a:lnTo>
                    <a:pt x="169262" y="18135"/>
                  </a:lnTo>
                  <a:lnTo>
                    <a:pt x="169380" y="1656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0" y="8514397"/>
            <a:ext cx="7397750" cy="1680210"/>
            <a:chOff x="0" y="8514397"/>
            <a:chExt cx="7397750" cy="1680210"/>
          </a:xfrm>
        </p:grpSpPr>
        <p:pic>
          <p:nvPicPr>
            <p:cNvPr id="29" name="object 2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517927"/>
              <a:ext cx="1259154" cy="166509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233" y="8514397"/>
              <a:ext cx="4921250" cy="168000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955" y="8525268"/>
              <a:ext cx="91033" cy="16641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839" y="8529205"/>
              <a:ext cx="1258138" cy="166530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408858" y="2676790"/>
            <a:ext cx="322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Verdana"/>
                <a:cs typeface="Verdana"/>
              </a:rPr>
              <a:t>Verde</a:t>
            </a:r>
            <a:endParaRPr sz="800">
              <a:latin typeface="Verdana"/>
              <a:cs typeface="Verdana"/>
            </a:endParaRPr>
          </a:p>
          <a:p>
            <a:pPr marL="52069">
              <a:lnSpc>
                <a:spcPct val="100000"/>
              </a:lnSpc>
            </a:pP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ARV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30601" y="2053170"/>
            <a:ext cx="2724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Verdana"/>
                <a:cs typeface="Verdana"/>
              </a:rPr>
              <a:t>Rosa </a:t>
            </a:r>
            <a:r>
              <a:rPr sz="800" spc="-25" dirty="0">
                <a:solidFill>
                  <a:srgbClr val="231F20"/>
                </a:solidFill>
                <a:latin typeface="Verdana"/>
                <a:cs typeface="Verdana"/>
              </a:rPr>
              <a:t>ARR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45740" y="687462"/>
            <a:ext cx="22097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Gris </a:t>
            </a:r>
            <a:r>
              <a:rPr sz="8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ARG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10913" y="3380309"/>
            <a:ext cx="474345" cy="268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" marR="5080" indent="-126364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Damasco 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ARD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66895" y="4131474"/>
            <a:ext cx="3797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marR="5080" indent="-8128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Azulino </a:t>
            </a:r>
            <a:r>
              <a:rPr sz="8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ARA</a:t>
            </a:r>
            <a:endParaRPr sz="800">
              <a:latin typeface="Lucida Sans Unicode"/>
              <a:cs typeface="Lucida Sans Unicode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425869"/>
            <a:ext cx="215976" cy="21596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3067355"/>
            <a:ext cx="215976" cy="21596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1788172"/>
            <a:ext cx="215976" cy="21598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2429586"/>
            <a:ext cx="215976" cy="21600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3836606"/>
            <a:ext cx="215976" cy="21600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1" y="1053338"/>
            <a:ext cx="216014" cy="216001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3403520" y="1324128"/>
            <a:ext cx="3219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Verdana"/>
                <a:cs typeface="Verdana"/>
              </a:rPr>
              <a:t>Beige </a:t>
            </a:r>
            <a:r>
              <a:rPr sz="800" spc="-25" dirty="0">
                <a:solidFill>
                  <a:srgbClr val="231F20"/>
                </a:solidFill>
                <a:latin typeface="Verdana"/>
                <a:cs typeface="Verdana"/>
              </a:rPr>
              <a:t>ARB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54544" y="10260229"/>
            <a:ext cx="37109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31116</a:t>
            </a:r>
            <a:r>
              <a:rPr sz="900" spc="4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7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16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caja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visor</a:t>
            </a:r>
            <a:r>
              <a:rPr sz="1350" spc="30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1350" baseline="3086" dirty="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8217" y="4730053"/>
            <a:ext cx="2867660" cy="3100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0"/>
              </a:spcBef>
              <a:tabLst>
                <a:tab pos="2104390" algn="l"/>
              </a:tabLst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31030</a:t>
            </a:r>
            <a:r>
              <a:rPr sz="900" spc="1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Cuchillo</a:t>
            </a:r>
            <a:r>
              <a:rPr sz="1350" spc="-82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filo</a:t>
            </a:r>
            <a:r>
              <a:rPr sz="1350" spc="-9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láser</a:t>
            </a:r>
            <a:r>
              <a:rPr sz="1350" spc="-89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r>
              <a:rPr sz="1350" spc="-89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9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lang="es-AR" sz="1350" spc="120" baseline="6172" dirty="0">
              <a:solidFill>
                <a:srgbClr val="231F20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04600"/>
              </a:lnSpc>
              <a:spcBef>
                <a:spcPts val="50"/>
              </a:spcBef>
              <a:tabLst>
                <a:tab pos="2104390" algn="l"/>
              </a:tabLst>
            </a:pPr>
            <a:r>
              <a:rPr sz="1350" spc="-1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30930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Tenedor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mesa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43744" y="4710621"/>
            <a:ext cx="19494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9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30830</a:t>
            </a:r>
            <a:r>
              <a:rPr sz="900" spc="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Cuchara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mesa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30630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Cucharita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té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blister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</a:t>
            </a:r>
            <a:endParaRPr sz="1350" baseline="3086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2451" y="3613356"/>
            <a:ext cx="2877820" cy="37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499"/>
              </a:lnSpc>
              <a:spcBef>
                <a:spcPts val="100"/>
              </a:spcBef>
              <a:tabLst>
                <a:tab pos="744855" algn="l"/>
              </a:tabLst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32024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frasco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32024</a:t>
            </a:r>
            <a:r>
              <a:rPr sz="9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ASU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frasco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0829" y="6262145"/>
            <a:ext cx="36442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31224</a:t>
            </a:r>
            <a:r>
              <a:rPr sz="900" spc="10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1,5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lts.</a:t>
            </a:r>
            <a:r>
              <a:rPr sz="9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8256" y="8854469"/>
            <a:ext cx="2852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32424</a:t>
            </a:r>
            <a:r>
              <a:rPr sz="1350" spc="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Juego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cubiertos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24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piezas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en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1,5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lts.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479" y="6883107"/>
            <a:ext cx="1114767" cy="17924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0" y="6914184"/>
            <a:ext cx="1114767" cy="179247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661" y="6901751"/>
            <a:ext cx="1114730" cy="179247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804" y="6901751"/>
            <a:ext cx="1114730" cy="179247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32" y="6901751"/>
            <a:ext cx="1114730" cy="179247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01" y="6901751"/>
            <a:ext cx="1114718" cy="179247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03" y="4242600"/>
            <a:ext cx="7129018" cy="185620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3" y="1591541"/>
            <a:ext cx="838923" cy="189506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843" y="1609585"/>
            <a:ext cx="839680" cy="18828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029" y="1574264"/>
            <a:ext cx="810038" cy="19183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58" y="1572429"/>
            <a:ext cx="854794" cy="191645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456" y="1587335"/>
            <a:ext cx="846592" cy="19128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321" y="1615643"/>
            <a:ext cx="829280" cy="185786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484796" y="5185617"/>
            <a:ext cx="471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Lucida Sans Unicode"/>
                <a:cs typeface="Lucida Sans Unicode"/>
              </a:rPr>
              <a:t>$</a:t>
            </a:r>
            <a:r>
              <a:rPr sz="800" spc="1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14.990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4219" y="1207236"/>
            <a:ext cx="6840220" cy="0"/>
          </a:xfrm>
          <a:custGeom>
            <a:avLst/>
            <a:gdLst/>
            <a:ahLst/>
            <a:cxnLst/>
            <a:rect l="l" t="t" r="r" b="b"/>
            <a:pathLst>
              <a:path w="6840220">
                <a:moveTo>
                  <a:pt x="0" y="0"/>
                </a:moveTo>
                <a:lnTo>
                  <a:pt x="6840004" y="0"/>
                </a:lnTo>
              </a:path>
            </a:pathLst>
          </a:custGeom>
          <a:ln w="12407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91580" y="94522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91580" y="7947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5" y="20497"/>
                </a:lnTo>
                <a:lnTo>
                  <a:pt x="26415" y="13207"/>
                </a:lnTo>
                <a:lnTo>
                  <a:pt x="26415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04903" y="94522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04903" y="79477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97" y="0"/>
                </a:moveTo>
                <a:lnTo>
                  <a:pt x="5918" y="0"/>
                </a:lnTo>
                <a:lnTo>
                  <a:pt x="0" y="5918"/>
                </a:lnTo>
                <a:lnTo>
                  <a:pt x="0" y="20497"/>
                </a:lnTo>
                <a:lnTo>
                  <a:pt x="5918" y="26415"/>
                </a:lnTo>
                <a:lnTo>
                  <a:pt x="20497" y="26415"/>
                </a:lnTo>
                <a:lnTo>
                  <a:pt x="26416" y="20497"/>
                </a:lnTo>
                <a:lnTo>
                  <a:pt x="26416" y="13207"/>
                </a:lnTo>
                <a:lnTo>
                  <a:pt x="26416" y="5918"/>
                </a:lnTo>
                <a:lnTo>
                  <a:pt x="20497" y="0"/>
                </a:lnTo>
                <a:close/>
              </a:path>
            </a:pathLst>
          </a:custGeom>
          <a:solidFill>
            <a:srgbClr val="4C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756633" y="693857"/>
            <a:ext cx="677545" cy="33718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10" dirty="0">
                <a:solidFill>
                  <a:srgbClr val="4C4D4F"/>
                </a:solidFill>
                <a:latin typeface="Arial Black"/>
                <a:cs typeface="Arial Black"/>
              </a:rPr>
              <a:t>Cucharas</a:t>
            </a:r>
            <a:endParaRPr sz="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35" dirty="0">
                <a:solidFill>
                  <a:srgbClr val="4C4D4F"/>
                </a:solidFill>
                <a:latin typeface="Arial Black"/>
                <a:cs typeface="Arial Black"/>
              </a:rPr>
              <a:t>Cucharitas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56178" y="693857"/>
            <a:ext cx="662305" cy="33718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10" dirty="0">
                <a:solidFill>
                  <a:srgbClr val="4C4D4F"/>
                </a:solidFill>
                <a:latin typeface="Arial Black"/>
                <a:cs typeface="Arial Black"/>
              </a:rPr>
              <a:t>Cuchillos</a:t>
            </a:r>
            <a:endParaRPr sz="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800" spc="-45" dirty="0">
                <a:solidFill>
                  <a:srgbClr val="4C4D4F"/>
                </a:solidFill>
                <a:latin typeface="Arial Black"/>
                <a:cs typeface="Arial Black"/>
              </a:rPr>
              <a:t>6 </a:t>
            </a:r>
            <a:r>
              <a:rPr sz="800" spc="-40" dirty="0">
                <a:solidFill>
                  <a:srgbClr val="4C4D4F"/>
                </a:solidFill>
                <a:latin typeface="Arial Black"/>
                <a:cs typeface="Arial Black"/>
              </a:rPr>
              <a:t>Tenedores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93045" y="424058"/>
            <a:ext cx="1863089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spc="110" dirty="0">
                <a:solidFill>
                  <a:srgbClr val="4C4D4F"/>
                </a:solidFill>
                <a:latin typeface="Lucida Sans Unicode"/>
                <a:cs typeface="Lucida Sans Unicode"/>
              </a:rPr>
              <a:t>Juego</a:t>
            </a:r>
            <a:r>
              <a:rPr sz="1500" spc="-35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500" dirty="0">
                <a:solidFill>
                  <a:srgbClr val="4C4D4F"/>
                </a:solidFill>
                <a:latin typeface="Lucida Sans Unicode"/>
                <a:cs typeface="Lucida Sans Unicode"/>
              </a:rPr>
              <a:t>de</a:t>
            </a:r>
            <a:r>
              <a:rPr sz="1500" spc="-3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4C4D4F"/>
                </a:solidFill>
                <a:latin typeface="Lucida Sans Unicode"/>
                <a:cs typeface="Lucida Sans Unicode"/>
              </a:rPr>
              <a:t>Cubiertos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41147" y="897003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P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I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E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Z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225" dirty="0">
                <a:solidFill>
                  <a:srgbClr val="4C4D4F"/>
                </a:solidFill>
                <a:latin typeface="Lucida Sans Unicode"/>
                <a:cs typeface="Lucida Sans Unicode"/>
              </a:rPr>
              <a:t>A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r>
              <a:rPr sz="800" spc="-50" dirty="0">
                <a:solidFill>
                  <a:srgbClr val="4C4D4F"/>
                </a:solidFill>
                <a:latin typeface="Lucida Sans Unicode"/>
                <a:cs typeface="Lucida Sans Unicode"/>
              </a:rPr>
              <a:t>S</a:t>
            </a:r>
            <a:r>
              <a:rPr sz="800" dirty="0">
                <a:solidFill>
                  <a:srgbClr val="4C4D4F"/>
                </a:solidFill>
                <a:latin typeface="Lucida Sans Unicode"/>
                <a:cs typeface="Lucida Sans Unicode"/>
              </a:rPr>
              <a:t> 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14646" y="140007"/>
            <a:ext cx="643255" cy="82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50" spc="-560" dirty="0">
                <a:solidFill>
                  <a:srgbClr val="4C4D4F"/>
                </a:solidFill>
                <a:latin typeface="Cambria"/>
                <a:cs typeface="Cambria"/>
              </a:rPr>
              <a:t>24</a:t>
            </a:r>
            <a:endParaRPr sz="5250">
              <a:latin typeface="Cambria"/>
              <a:cs typeface="Cambr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45192" y="409069"/>
            <a:ext cx="0" cy="614680"/>
          </a:xfrm>
          <a:custGeom>
            <a:avLst/>
            <a:gdLst/>
            <a:ahLst/>
            <a:cxnLst/>
            <a:rect l="l" t="t" r="r" b="b"/>
            <a:pathLst>
              <a:path h="614680">
                <a:moveTo>
                  <a:pt x="0" y="0"/>
                </a:moveTo>
                <a:lnTo>
                  <a:pt x="0" y="614083"/>
                </a:lnTo>
              </a:path>
            </a:pathLst>
          </a:custGeom>
          <a:ln w="12293">
            <a:solidFill>
              <a:srgbClr val="4C4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680930" y="257055"/>
            <a:ext cx="772795" cy="772795"/>
            <a:chOff x="1680930" y="257055"/>
            <a:chExt cx="772795" cy="772795"/>
          </a:xfrm>
        </p:grpSpPr>
        <p:sp>
          <p:nvSpPr>
            <p:cNvPr id="33" name="object 33"/>
            <p:cNvSpPr/>
            <p:nvPr/>
          </p:nvSpPr>
          <p:spPr>
            <a:xfrm>
              <a:off x="1680930" y="257055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4" h="772794">
                  <a:moveTo>
                    <a:pt x="386130" y="0"/>
                  </a:moveTo>
                  <a:lnTo>
                    <a:pt x="337694" y="3008"/>
                  </a:lnTo>
                  <a:lnTo>
                    <a:pt x="291053" y="11792"/>
                  </a:lnTo>
                  <a:lnTo>
                    <a:pt x="246570" y="25990"/>
                  </a:lnTo>
                  <a:lnTo>
                    <a:pt x="204606" y="45240"/>
                  </a:lnTo>
                  <a:lnTo>
                    <a:pt x="165524" y="69180"/>
                  </a:lnTo>
                  <a:lnTo>
                    <a:pt x="129684" y="97449"/>
                  </a:lnTo>
                  <a:lnTo>
                    <a:pt x="97449" y="129684"/>
                  </a:lnTo>
                  <a:lnTo>
                    <a:pt x="69180" y="165524"/>
                  </a:lnTo>
                  <a:lnTo>
                    <a:pt x="45240" y="204606"/>
                  </a:lnTo>
                  <a:lnTo>
                    <a:pt x="25990" y="246570"/>
                  </a:lnTo>
                  <a:lnTo>
                    <a:pt x="11792" y="291053"/>
                  </a:lnTo>
                  <a:lnTo>
                    <a:pt x="3008" y="337694"/>
                  </a:lnTo>
                  <a:lnTo>
                    <a:pt x="0" y="386130"/>
                  </a:lnTo>
                  <a:lnTo>
                    <a:pt x="3008" y="434567"/>
                  </a:lnTo>
                  <a:lnTo>
                    <a:pt x="11792" y="481207"/>
                  </a:lnTo>
                  <a:lnTo>
                    <a:pt x="25990" y="525690"/>
                  </a:lnTo>
                  <a:lnTo>
                    <a:pt x="45240" y="567654"/>
                  </a:lnTo>
                  <a:lnTo>
                    <a:pt x="69180" y="606737"/>
                  </a:lnTo>
                  <a:lnTo>
                    <a:pt x="97449" y="642577"/>
                  </a:lnTo>
                  <a:lnTo>
                    <a:pt x="129684" y="674812"/>
                  </a:lnTo>
                  <a:lnTo>
                    <a:pt x="165524" y="703080"/>
                  </a:lnTo>
                  <a:lnTo>
                    <a:pt x="204606" y="727021"/>
                  </a:lnTo>
                  <a:lnTo>
                    <a:pt x="246570" y="746271"/>
                  </a:lnTo>
                  <a:lnTo>
                    <a:pt x="291053" y="760469"/>
                  </a:lnTo>
                  <a:lnTo>
                    <a:pt x="337694" y="769253"/>
                  </a:lnTo>
                  <a:lnTo>
                    <a:pt x="386130" y="772261"/>
                  </a:lnTo>
                  <a:lnTo>
                    <a:pt x="434567" y="769253"/>
                  </a:lnTo>
                  <a:lnTo>
                    <a:pt x="481207" y="760469"/>
                  </a:lnTo>
                  <a:lnTo>
                    <a:pt x="525690" y="746271"/>
                  </a:lnTo>
                  <a:lnTo>
                    <a:pt x="567654" y="727021"/>
                  </a:lnTo>
                  <a:lnTo>
                    <a:pt x="606737" y="703080"/>
                  </a:lnTo>
                  <a:lnTo>
                    <a:pt x="642577" y="674812"/>
                  </a:lnTo>
                  <a:lnTo>
                    <a:pt x="674812" y="642577"/>
                  </a:lnTo>
                  <a:lnTo>
                    <a:pt x="703080" y="606737"/>
                  </a:lnTo>
                  <a:lnTo>
                    <a:pt x="727021" y="567654"/>
                  </a:lnTo>
                  <a:lnTo>
                    <a:pt x="746271" y="525690"/>
                  </a:lnTo>
                  <a:lnTo>
                    <a:pt x="760469" y="481207"/>
                  </a:lnTo>
                  <a:lnTo>
                    <a:pt x="769253" y="434567"/>
                  </a:lnTo>
                  <a:lnTo>
                    <a:pt x="772261" y="386130"/>
                  </a:lnTo>
                  <a:lnTo>
                    <a:pt x="769253" y="337694"/>
                  </a:lnTo>
                  <a:lnTo>
                    <a:pt x="760469" y="291053"/>
                  </a:lnTo>
                  <a:lnTo>
                    <a:pt x="746271" y="246570"/>
                  </a:lnTo>
                  <a:lnTo>
                    <a:pt x="727021" y="204606"/>
                  </a:lnTo>
                  <a:lnTo>
                    <a:pt x="703080" y="165524"/>
                  </a:lnTo>
                  <a:lnTo>
                    <a:pt x="674812" y="129684"/>
                  </a:lnTo>
                  <a:lnTo>
                    <a:pt x="642577" y="97449"/>
                  </a:lnTo>
                  <a:lnTo>
                    <a:pt x="606737" y="69180"/>
                  </a:lnTo>
                  <a:lnTo>
                    <a:pt x="567654" y="45240"/>
                  </a:lnTo>
                  <a:lnTo>
                    <a:pt x="525690" y="25990"/>
                  </a:lnTo>
                  <a:lnTo>
                    <a:pt x="481207" y="11792"/>
                  </a:lnTo>
                  <a:lnTo>
                    <a:pt x="434567" y="3008"/>
                  </a:lnTo>
                  <a:lnTo>
                    <a:pt x="3861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69925" y="549630"/>
              <a:ext cx="595630" cy="127635"/>
            </a:xfrm>
            <a:custGeom>
              <a:avLst/>
              <a:gdLst/>
              <a:ahLst/>
              <a:cxnLst/>
              <a:rect l="l" t="t" r="r" b="b"/>
              <a:pathLst>
                <a:path w="595630" h="127634">
                  <a:moveTo>
                    <a:pt x="137253" y="0"/>
                  </a:moveTo>
                  <a:lnTo>
                    <a:pt x="64012" y="0"/>
                  </a:lnTo>
                  <a:lnTo>
                    <a:pt x="59445" y="252"/>
                  </a:lnTo>
                  <a:lnTo>
                    <a:pt x="21201" y="23914"/>
                  </a:lnTo>
                  <a:lnTo>
                    <a:pt x="0" y="75514"/>
                  </a:lnTo>
                  <a:lnTo>
                    <a:pt x="5928" y="110007"/>
                  </a:lnTo>
                  <a:lnTo>
                    <a:pt x="6195" y="111023"/>
                  </a:lnTo>
                  <a:lnTo>
                    <a:pt x="53213" y="127431"/>
                  </a:lnTo>
                  <a:lnTo>
                    <a:pt x="278555" y="127431"/>
                  </a:lnTo>
                  <a:lnTo>
                    <a:pt x="285561" y="111328"/>
                  </a:lnTo>
                  <a:lnTo>
                    <a:pt x="63130" y="111328"/>
                  </a:lnTo>
                  <a:lnTo>
                    <a:pt x="51874" y="111023"/>
                  </a:lnTo>
                  <a:lnTo>
                    <a:pt x="47108" y="111023"/>
                  </a:lnTo>
                  <a:lnTo>
                    <a:pt x="40903" y="108408"/>
                  </a:lnTo>
                  <a:lnTo>
                    <a:pt x="40843" y="101686"/>
                  </a:lnTo>
                  <a:lnTo>
                    <a:pt x="45229" y="88595"/>
                  </a:lnTo>
                  <a:lnTo>
                    <a:pt x="52923" y="61899"/>
                  </a:lnTo>
                  <a:lnTo>
                    <a:pt x="57724" y="46994"/>
                  </a:lnTo>
                  <a:lnTo>
                    <a:pt x="61297" y="39680"/>
                  </a:lnTo>
                  <a:lnTo>
                    <a:pt x="65638" y="34607"/>
                  </a:lnTo>
                  <a:lnTo>
                    <a:pt x="74422" y="23914"/>
                  </a:lnTo>
                  <a:lnTo>
                    <a:pt x="80376" y="18357"/>
                  </a:lnTo>
                  <a:lnTo>
                    <a:pt x="85876" y="16569"/>
                  </a:lnTo>
                  <a:lnTo>
                    <a:pt x="169380" y="16569"/>
                  </a:lnTo>
                  <a:lnTo>
                    <a:pt x="169697" y="12390"/>
                  </a:lnTo>
                  <a:lnTo>
                    <a:pt x="166787" y="4886"/>
                  </a:lnTo>
                  <a:lnTo>
                    <a:pt x="156953" y="1587"/>
                  </a:lnTo>
                  <a:lnTo>
                    <a:pt x="137253" y="0"/>
                  </a:lnTo>
                  <a:close/>
                </a:path>
                <a:path w="595630" h="127634">
                  <a:moveTo>
                    <a:pt x="405837" y="69113"/>
                  </a:moveTo>
                  <a:lnTo>
                    <a:pt x="321289" y="69113"/>
                  </a:lnTo>
                  <a:lnTo>
                    <a:pt x="325115" y="69575"/>
                  </a:lnTo>
                  <a:lnTo>
                    <a:pt x="330504" y="73372"/>
                  </a:lnTo>
                  <a:lnTo>
                    <a:pt x="331906" y="82410"/>
                  </a:lnTo>
                  <a:lnTo>
                    <a:pt x="330280" y="88442"/>
                  </a:lnTo>
                  <a:lnTo>
                    <a:pt x="329201" y="94614"/>
                  </a:lnTo>
                  <a:lnTo>
                    <a:pt x="351058" y="94614"/>
                  </a:lnTo>
                  <a:lnTo>
                    <a:pt x="350545" y="100634"/>
                  </a:lnTo>
                  <a:lnTo>
                    <a:pt x="349026" y="107454"/>
                  </a:lnTo>
                  <a:lnTo>
                    <a:pt x="352721" y="114007"/>
                  </a:lnTo>
                  <a:lnTo>
                    <a:pt x="357119" y="119464"/>
                  </a:lnTo>
                  <a:lnTo>
                    <a:pt x="362423" y="123396"/>
                  </a:lnTo>
                  <a:lnTo>
                    <a:pt x="368543" y="125923"/>
                  </a:lnTo>
                  <a:lnTo>
                    <a:pt x="376862" y="127431"/>
                  </a:lnTo>
                  <a:lnTo>
                    <a:pt x="423435" y="127431"/>
                  </a:lnTo>
                  <a:lnTo>
                    <a:pt x="442243" y="120950"/>
                  </a:lnTo>
                  <a:lnTo>
                    <a:pt x="451371" y="111328"/>
                  </a:lnTo>
                  <a:lnTo>
                    <a:pt x="387494" y="111328"/>
                  </a:lnTo>
                  <a:lnTo>
                    <a:pt x="385589" y="106718"/>
                  </a:lnTo>
                  <a:lnTo>
                    <a:pt x="396473" y="73126"/>
                  </a:lnTo>
                  <a:lnTo>
                    <a:pt x="405837" y="69113"/>
                  </a:lnTo>
                  <a:close/>
                </a:path>
                <a:path w="595630" h="127634">
                  <a:moveTo>
                    <a:pt x="308775" y="53183"/>
                  </a:moveTo>
                  <a:lnTo>
                    <a:pt x="257012" y="53183"/>
                  </a:lnTo>
                  <a:lnTo>
                    <a:pt x="250029" y="69113"/>
                  </a:lnTo>
                  <a:lnTo>
                    <a:pt x="500031" y="69113"/>
                  </a:lnTo>
                  <a:lnTo>
                    <a:pt x="486592" y="100634"/>
                  </a:lnTo>
                  <a:lnTo>
                    <a:pt x="485627" y="103377"/>
                  </a:lnTo>
                  <a:lnTo>
                    <a:pt x="483493" y="110007"/>
                  </a:lnTo>
                  <a:lnTo>
                    <a:pt x="482795" y="117297"/>
                  </a:lnTo>
                  <a:lnTo>
                    <a:pt x="486859" y="121996"/>
                  </a:lnTo>
                  <a:lnTo>
                    <a:pt x="488214" y="127431"/>
                  </a:lnTo>
                  <a:lnTo>
                    <a:pt x="588239" y="127431"/>
                  </a:lnTo>
                  <a:lnTo>
                    <a:pt x="595305" y="111328"/>
                  </a:lnTo>
                  <a:lnTo>
                    <a:pt x="524997" y="111328"/>
                  </a:lnTo>
                  <a:lnTo>
                    <a:pt x="544503" y="67081"/>
                  </a:lnTo>
                  <a:lnTo>
                    <a:pt x="362450" y="67081"/>
                  </a:lnTo>
                  <a:lnTo>
                    <a:pt x="361392" y="60375"/>
                  </a:lnTo>
                  <a:lnTo>
                    <a:pt x="308906" y="60375"/>
                  </a:lnTo>
                  <a:lnTo>
                    <a:pt x="308810" y="54495"/>
                  </a:lnTo>
                  <a:lnTo>
                    <a:pt x="308775" y="53183"/>
                  </a:lnTo>
                  <a:close/>
                </a:path>
                <a:path w="595630" h="127634">
                  <a:moveTo>
                    <a:pt x="236656" y="52501"/>
                  </a:moveTo>
                  <a:lnTo>
                    <a:pt x="224431" y="53183"/>
                  </a:lnTo>
                  <a:lnTo>
                    <a:pt x="149576" y="53183"/>
                  </a:lnTo>
                  <a:lnTo>
                    <a:pt x="141614" y="54495"/>
                  </a:lnTo>
                  <a:lnTo>
                    <a:pt x="142045" y="54495"/>
                  </a:lnTo>
                  <a:lnTo>
                    <a:pt x="137343" y="57708"/>
                  </a:lnTo>
                  <a:lnTo>
                    <a:pt x="132237" y="64147"/>
                  </a:lnTo>
                  <a:lnTo>
                    <a:pt x="129106" y="67603"/>
                  </a:lnTo>
                  <a:lnTo>
                    <a:pt x="122566" y="77287"/>
                  </a:lnTo>
                  <a:lnTo>
                    <a:pt x="116959" y="91998"/>
                  </a:lnTo>
                  <a:lnTo>
                    <a:pt x="116892" y="92174"/>
                  </a:lnTo>
                  <a:lnTo>
                    <a:pt x="116824" y="94614"/>
                  </a:lnTo>
                  <a:lnTo>
                    <a:pt x="116728" y="98069"/>
                  </a:lnTo>
                  <a:lnTo>
                    <a:pt x="116657" y="100634"/>
                  </a:lnTo>
                  <a:lnTo>
                    <a:pt x="116580" y="103377"/>
                  </a:lnTo>
                  <a:lnTo>
                    <a:pt x="116467" y="107454"/>
                  </a:lnTo>
                  <a:lnTo>
                    <a:pt x="116359" y="111328"/>
                  </a:lnTo>
                  <a:lnTo>
                    <a:pt x="150629" y="111328"/>
                  </a:lnTo>
                  <a:lnTo>
                    <a:pt x="152404" y="98069"/>
                  </a:lnTo>
                  <a:lnTo>
                    <a:pt x="154212" y="91470"/>
                  </a:lnTo>
                  <a:lnTo>
                    <a:pt x="157103" y="84864"/>
                  </a:lnTo>
                  <a:lnTo>
                    <a:pt x="160281" y="79298"/>
                  </a:lnTo>
                  <a:lnTo>
                    <a:pt x="160359" y="79161"/>
                  </a:lnTo>
                  <a:lnTo>
                    <a:pt x="160480" y="78949"/>
                  </a:lnTo>
                  <a:lnTo>
                    <a:pt x="163745" y="74421"/>
                  </a:lnTo>
                  <a:lnTo>
                    <a:pt x="167760" y="69113"/>
                  </a:lnTo>
                  <a:lnTo>
                    <a:pt x="230023" y="69113"/>
                  </a:lnTo>
                  <a:lnTo>
                    <a:pt x="233125" y="61899"/>
                  </a:lnTo>
                  <a:lnTo>
                    <a:pt x="236656" y="52501"/>
                  </a:lnTo>
                  <a:close/>
                </a:path>
                <a:path w="595630" h="127634">
                  <a:moveTo>
                    <a:pt x="230023" y="69113"/>
                  </a:moveTo>
                  <a:lnTo>
                    <a:pt x="194615" y="69113"/>
                  </a:lnTo>
                  <a:lnTo>
                    <a:pt x="176387" y="111328"/>
                  </a:lnTo>
                  <a:lnTo>
                    <a:pt x="285561" y="111328"/>
                  </a:lnTo>
                  <a:lnTo>
                    <a:pt x="285694" y="111023"/>
                  </a:lnTo>
                  <a:lnTo>
                    <a:pt x="212018" y="111023"/>
                  </a:lnTo>
                  <a:lnTo>
                    <a:pt x="230023" y="69113"/>
                  </a:lnTo>
                  <a:close/>
                </a:path>
                <a:path w="595630" h="127634">
                  <a:moveTo>
                    <a:pt x="469020" y="69113"/>
                  </a:moveTo>
                  <a:lnTo>
                    <a:pt x="429256" y="69113"/>
                  </a:lnTo>
                  <a:lnTo>
                    <a:pt x="430936" y="73126"/>
                  </a:lnTo>
                  <a:lnTo>
                    <a:pt x="431040" y="73372"/>
                  </a:lnTo>
                  <a:lnTo>
                    <a:pt x="431144" y="73621"/>
                  </a:lnTo>
                  <a:lnTo>
                    <a:pt x="429237" y="78949"/>
                  </a:lnTo>
                  <a:lnTo>
                    <a:pt x="421162" y="101041"/>
                  </a:lnTo>
                  <a:lnTo>
                    <a:pt x="419201" y="106519"/>
                  </a:lnTo>
                  <a:lnTo>
                    <a:pt x="419130" y="106718"/>
                  </a:lnTo>
                  <a:lnTo>
                    <a:pt x="413910" y="111328"/>
                  </a:lnTo>
                  <a:lnTo>
                    <a:pt x="451371" y="111328"/>
                  </a:lnTo>
                  <a:lnTo>
                    <a:pt x="455933" y="106519"/>
                  </a:lnTo>
                  <a:lnTo>
                    <a:pt x="464781" y="87914"/>
                  </a:lnTo>
                  <a:lnTo>
                    <a:pt x="468851" y="69863"/>
                  </a:lnTo>
                  <a:lnTo>
                    <a:pt x="468916" y="69575"/>
                  </a:lnTo>
                  <a:lnTo>
                    <a:pt x="469020" y="69113"/>
                  </a:lnTo>
                  <a:close/>
                </a:path>
                <a:path w="595630" h="127634">
                  <a:moveTo>
                    <a:pt x="316552" y="69113"/>
                  </a:moveTo>
                  <a:lnTo>
                    <a:pt x="257987" y="69113"/>
                  </a:lnTo>
                  <a:lnTo>
                    <a:pt x="263952" y="69575"/>
                  </a:lnTo>
                  <a:lnTo>
                    <a:pt x="262872" y="69575"/>
                  </a:lnTo>
                  <a:lnTo>
                    <a:pt x="244822" y="111023"/>
                  </a:lnTo>
                  <a:lnTo>
                    <a:pt x="285694" y="111023"/>
                  </a:lnTo>
                  <a:lnTo>
                    <a:pt x="293895" y="92174"/>
                  </a:lnTo>
                  <a:lnTo>
                    <a:pt x="300037" y="79298"/>
                  </a:lnTo>
                  <a:lnTo>
                    <a:pt x="300103" y="79161"/>
                  </a:lnTo>
                  <a:lnTo>
                    <a:pt x="304499" y="72497"/>
                  </a:lnTo>
                  <a:lnTo>
                    <a:pt x="309277" y="69863"/>
                  </a:lnTo>
                  <a:lnTo>
                    <a:pt x="316552" y="69113"/>
                  </a:lnTo>
                  <a:close/>
                </a:path>
                <a:path w="595630" h="127634">
                  <a:moveTo>
                    <a:pt x="563668" y="2209"/>
                  </a:moveTo>
                  <a:lnTo>
                    <a:pt x="515332" y="2209"/>
                  </a:lnTo>
                  <a:lnTo>
                    <a:pt x="508309" y="18135"/>
                  </a:lnTo>
                  <a:lnTo>
                    <a:pt x="514430" y="18135"/>
                  </a:lnTo>
                  <a:lnTo>
                    <a:pt x="525987" y="18357"/>
                  </a:lnTo>
                  <a:lnTo>
                    <a:pt x="521005" y="18357"/>
                  </a:lnTo>
                  <a:lnTo>
                    <a:pt x="519015" y="24803"/>
                  </a:lnTo>
                  <a:lnTo>
                    <a:pt x="506568" y="53183"/>
                  </a:lnTo>
                  <a:lnTo>
                    <a:pt x="384550" y="53183"/>
                  </a:lnTo>
                  <a:lnTo>
                    <a:pt x="378466" y="54495"/>
                  </a:lnTo>
                  <a:lnTo>
                    <a:pt x="370175" y="58675"/>
                  </a:lnTo>
                  <a:lnTo>
                    <a:pt x="362450" y="67081"/>
                  </a:lnTo>
                  <a:lnTo>
                    <a:pt x="544503" y="67081"/>
                  </a:lnTo>
                  <a:lnTo>
                    <a:pt x="569104" y="11277"/>
                  </a:lnTo>
                  <a:lnTo>
                    <a:pt x="571682" y="2908"/>
                  </a:lnTo>
                  <a:lnTo>
                    <a:pt x="563668" y="2209"/>
                  </a:lnTo>
                  <a:close/>
                </a:path>
                <a:path w="595630" h="127634">
                  <a:moveTo>
                    <a:pt x="360259" y="53183"/>
                  </a:moveTo>
                  <a:lnTo>
                    <a:pt x="315860" y="53183"/>
                  </a:lnTo>
                  <a:lnTo>
                    <a:pt x="311319" y="56641"/>
                  </a:lnTo>
                  <a:lnTo>
                    <a:pt x="308906" y="60375"/>
                  </a:lnTo>
                  <a:lnTo>
                    <a:pt x="361392" y="60375"/>
                  </a:lnTo>
                  <a:lnTo>
                    <a:pt x="360259" y="53183"/>
                  </a:lnTo>
                  <a:close/>
                </a:path>
                <a:path w="595630" h="127634">
                  <a:moveTo>
                    <a:pt x="169380" y="16569"/>
                  </a:moveTo>
                  <a:lnTo>
                    <a:pt x="85876" y="16569"/>
                  </a:lnTo>
                  <a:lnTo>
                    <a:pt x="93629" y="16776"/>
                  </a:lnTo>
                  <a:lnTo>
                    <a:pt x="110977" y="16776"/>
                  </a:lnTo>
                  <a:lnTo>
                    <a:pt x="114155" y="17109"/>
                  </a:lnTo>
                  <a:lnTo>
                    <a:pt x="120678" y="19781"/>
                  </a:lnTo>
                  <a:lnTo>
                    <a:pt x="125828" y="27025"/>
                  </a:lnTo>
                  <a:lnTo>
                    <a:pt x="125803" y="36995"/>
                  </a:lnTo>
                  <a:lnTo>
                    <a:pt x="125683" y="42189"/>
                  </a:lnTo>
                  <a:lnTo>
                    <a:pt x="166285" y="42189"/>
                  </a:lnTo>
                  <a:lnTo>
                    <a:pt x="167441" y="36995"/>
                  </a:lnTo>
                  <a:lnTo>
                    <a:pt x="168292" y="31902"/>
                  </a:lnTo>
                  <a:lnTo>
                    <a:pt x="168831" y="27304"/>
                  </a:lnTo>
                  <a:lnTo>
                    <a:pt x="168863" y="27025"/>
                  </a:lnTo>
                  <a:lnTo>
                    <a:pt x="168622" y="26593"/>
                  </a:lnTo>
                  <a:lnTo>
                    <a:pt x="169137" y="19781"/>
                  </a:lnTo>
                  <a:lnTo>
                    <a:pt x="169262" y="18135"/>
                  </a:lnTo>
                  <a:lnTo>
                    <a:pt x="169380" y="16569"/>
                  </a:lnTo>
                  <a:close/>
                </a:path>
              </a:pathLst>
            </a:custGeom>
            <a:solidFill>
              <a:srgbClr val="E7E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742572" y="9986033"/>
            <a:ext cx="246379" cy="30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Gris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ARG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575" y="9688372"/>
            <a:ext cx="244297" cy="24430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5369545" y="10015796"/>
            <a:ext cx="5334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4940" marR="5080" indent="-142875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Damasco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ARD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88" y="9659746"/>
            <a:ext cx="244309" cy="24429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3993461" y="9987936"/>
            <a:ext cx="295910" cy="30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940" marR="5080" indent="-15875">
              <a:lnSpc>
                <a:spcPct val="100000"/>
              </a:lnSpc>
              <a:spcBef>
                <a:spcPts val="105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Rosa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ARR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566" y="9686480"/>
            <a:ext cx="244309" cy="24430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3210879" y="9977854"/>
            <a:ext cx="342900" cy="30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 marR="5080" indent="-45085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Verde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ARV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2" y="9696564"/>
            <a:ext cx="244322" cy="24432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672279" y="10004811"/>
            <a:ext cx="426084" cy="30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5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Azulino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ARA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453" y="9669615"/>
            <a:ext cx="244297" cy="24432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308" y="9683229"/>
            <a:ext cx="244335" cy="244322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456563" y="9991193"/>
            <a:ext cx="339725" cy="30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975" marR="5080" indent="-41910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Beige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ARB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561" y="487680"/>
            <a:ext cx="1659585" cy="13388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344" y="8767674"/>
            <a:ext cx="1442642" cy="10711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15" y="1491348"/>
            <a:ext cx="1512811" cy="112274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985073" y="350551"/>
            <a:ext cx="1437640" cy="308610"/>
          </a:xfrm>
          <a:custGeom>
            <a:avLst/>
            <a:gdLst/>
            <a:ahLst/>
            <a:cxnLst/>
            <a:rect l="l" t="t" r="r" b="b"/>
            <a:pathLst>
              <a:path w="1437639" h="308609">
                <a:moveTo>
                  <a:pt x="1132463" y="166852"/>
                </a:moveTo>
                <a:lnTo>
                  <a:pt x="771789" y="166852"/>
                </a:lnTo>
                <a:lnTo>
                  <a:pt x="784926" y="168448"/>
                </a:lnTo>
                <a:lnTo>
                  <a:pt x="797937" y="177647"/>
                </a:lnTo>
                <a:lnTo>
                  <a:pt x="801323" y="199529"/>
                </a:lnTo>
                <a:lnTo>
                  <a:pt x="797412" y="214147"/>
                </a:lnTo>
                <a:lnTo>
                  <a:pt x="794783" y="229069"/>
                </a:lnTo>
                <a:lnTo>
                  <a:pt x="847551" y="229069"/>
                </a:lnTo>
                <a:lnTo>
                  <a:pt x="846423" y="240249"/>
                </a:lnTo>
                <a:lnTo>
                  <a:pt x="846235" y="243649"/>
                </a:lnTo>
                <a:lnTo>
                  <a:pt x="846180" y="244640"/>
                </a:lnTo>
                <a:lnTo>
                  <a:pt x="846095" y="246191"/>
                </a:lnTo>
                <a:lnTo>
                  <a:pt x="845994" y="248018"/>
                </a:lnTo>
                <a:lnTo>
                  <a:pt x="845867" y="250304"/>
                </a:lnTo>
                <a:lnTo>
                  <a:pt x="862196" y="289248"/>
                </a:lnTo>
                <a:lnTo>
                  <a:pt x="906523" y="307949"/>
                </a:lnTo>
                <a:lnTo>
                  <a:pt x="1022291" y="308559"/>
                </a:lnTo>
                <a:lnTo>
                  <a:pt x="1067698" y="292866"/>
                </a:lnTo>
                <a:lnTo>
                  <a:pt x="1089758" y="269544"/>
                </a:lnTo>
                <a:lnTo>
                  <a:pt x="946230" y="269544"/>
                </a:lnTo>
                <a:lnTo>
                  <a:pt x="939403" y="267585"/>
                </a:lnTo>
                <a:lnTo>
                  <a:pt x="935178" y="262245"/>
                </a:lnTo>
                <a:lnTo>
                  <a:pt x="933882" y="254328"/>
                </a:lnTo>
                <a:lnTo>
                  <a:pt x="935842" y="244640"/>
                </a:lnTo>
                <a:lnTo>
                  <a:pt x="950269" y="201472"/>
                </a:lnTo>
                <a:lnTo>
                  <a:pt x="984130" y="168920"/>
                </a:lnTo>
                <a:lnTo>
                  <a:pt x="997462" y="167093"/>
                </a:lnTo>
                <a:lnTo>
                  <a:pt x="1132409" y="167093"/>
                </a:lnTo>
                <a:lnTo>
                  <a:pt x="1132463" y="166852"/>
                </a:lnTo>
                <a:close/>
              </a:path>
              <a:path w="1437639" h="308609">
                <a:moveTo>
                  <a:pt x="331360" y="0"/>
                </a:moveTo>
                <a:lnTo>
                  <a:pt x="154538" y="0"/>
                </a:lnTo>
                <a:lnTo>
                  <a:pt x="143513" y="611"/>
                </a:lnTo>
                <a:lnTo>
                  <a:pt x="82706" y="23547"/>
                </a:lnTo>
                <a:lnTo>
                  <a:pt x="51185" y="57899"/>
                </a:lnTo>
                <a:lnTo>
                  <a:pt x="29643" y="96943"/>
                </a:lnTo>
                <a:lnTo>
                  <a:pt x="0" y="182841"/>
                </a:lnTo>
                <a:lnTo>
                  <a:pt x="14683" y="268494"/>
                </a:lnTo>
                <a:lnTo>
                  <a:pt x="14757" y="268925"/>
                </a:lnTo>
                <a:lnTo>
                  <a:pt x="15255" y="268925"/>
                </a:lnTo>
                <a:lnTo>
                  <a:pt x="126765" y="307949"/>
                </a:lnTo>
                <a:lnTo>
                  <a:pt x="672779" y="307949"/>
                </a:lnTo>
                <a:lnTo>
                  <a:pt x="689438" y="269544"/>
                </a:lnTo>
                <a:lnTo>
                  <a:pt x="689515" y="269367"/>
                </a:lnTo>
                <a:lnTo>
                  <a:pt x="146364" y="269367"/>
                </a:lnTo>
                <a:lnTo>
                  <a:pt x="114216" y="268494"/>
                </a:lnTo>
                <a:lnTo>
                  <a:pt x="113019" y="268494"/>
                </a:lnTo>
                <a:lnTo>
                  <a:pt x="98877" y="262520"/>
                </a:lnTo>
                <a:lnTo>
                  <a:pt x="98744" y="262520"/>
                </a:lnTo>
                <a:lnTo>
                  <a:pt x="98620" y="248018"/>
                </a:lnTo>
                <a:lnTo>
                  <a:pt x="98604" y="246191"/>
                </a:lnTo>
                <a:lnTo>
                  <a:pt x="109212" y="214503"/>
                </a:lnTo>
                <a:lnTo>
                  <a:pt x="127991" y="149174"/>
                </a:lnTo>
                <a:lnTo>
                  <a:pt x="139382" y="113784"/>
                </a:lnTo>
                <a:lnTo>
                  <a:pt x="148004" y="96079"/>
                </a:lnTo>
                <a:lnTo>
                  <a:pt x="158475" y="83807"/>
                </a:lnTo>
                <a:lnTo>
                  <a:pt x="179890" y="57671"/>
                </a:lnTo>
                <a:lnTo>
                  <a:pt x="194067" y="44457"/>
                </a:lnTo>
                <a:lnTo>
                  <a:pt x="207338" y="40114"/>
                </a:lnTo>
                <a:lnTo>
                  <a:pt x="408925" y="40114"/>
                </a:lnTo>
                <a:lnTo>
                  <a:pt x="409560" y="31648"/>
                </a:lnTo>
                <a:lnTo>
                  <a:pt x="409684" y="30001"/>
                </a:lnTo>
                <a:lnTo>
                  <a:pt x="402655" y="11837"/>
                </a:lnTo>
                <a:lnTo>
                  <a:pt x="378914" y="3849"/>
                </a:lnTo>
                <a:lnTo>
                  <a:pt x="331360" y="0"/>
                </a:lnTo>
                <a:close/>
              </a:path>
              <a:path w="1437639" h="308609">
                <a:moveTo>
                  <a:pt x="745459" y="128130"/>
                </a:moveTo>
                <a:lnTo>
                  <a:pt x="743516" y="128130"/>
                </a:lnTo>
                <a:lnTo>
                  <a:pt x="731341" y="128767"/>
                </a:lnTo>
                <a:lnTo>
                  <a:pt x="620492" y="128767"/>
                </a:lnTo>
                <a:lnTo>
                  <a:pt x="603864" y="166852"/>
                </a:lnTo>
                <a:lnTo>
                  <a:pt x="1207431" y="166852"/>
                </a:lnTo>
                <a:lnTo>
                  <a:pt x="1174767" y="243649"/>
                </a:lnTo>
                <a:lnTo>
                  <a:pt x="1173764" y="245567"/>
                </a:lnTo>
                <a:lnTo>
                  <a:pt x="1173040" y="248018"/>
                </a:lnTo>
                <a:lnTo>
                  <a:pt x="1172430" y="250304"/>
                </a:lnTo>
                <a:lnTo>
                  <a:pt x="1169430" y="262245"/>
                </a:lnTo>
                <a:lnTo>
                  <a:pt x="1169361" y="262520"/>
                </a:lnTo>
                <a:lnTo>
                  <a:pt x="1182382" y="301663"/>
                </a:lnTo>
                <a:lnTo>
                  <a:pt x="1221732" y="307949"/>
                </a:lnTo>
                <a:lnTo>
                  <a:pt x="1420423" y="307949"/>
                </a:lnTo>
                <a:lnTo>
                  <a:pt x="1437248" y="269544"/>
                </a:lnTo>
                <a:lnTo>
                  <a:pt x="1437326" y="269367"/>
                </a:lnTo>
                <a:lnTo>
                  <a:pt x="1294844" y="269367"/>
                </a:lnTo>
                <a:lnTo>
                  <a:pt x="1277813" y="268925"/>
                </a:lnTo>
                <a:lnTo>
                  <a:pt x="1271836" y="266455"/>
                </a:lnTo>
                <a:lnTo>
                  <a:pt x="1271893" y="265377"/>
                </a:lnTo>
                <a:lnTo>
                  <a:pt x="1271964" y="264033"/>
                </a:lnTo>
                <a:lnTo>
                  <a:pt x="1272058" y="262245"/>
                </a:lnTo>
                <a:lnTo>
                  <a:pt x="1272176" y="260007"/>
                </a:lnTo>
                <a:lnTo>
                  <a:pt x="1272189" y="259751"/>
                </a:lnTo>
                <a:lnTo>
                  <a:pt x="1277573" y="246697"/>
                </a:lnTo>
                <a:lnTo>
                  <a:pt x="1314616" y="162407"/>
                </a:lnTo>
                <a:lnTo>
                  <a:pt x="875072" y="162407"/>
                </a:lnTo>
                <a:lnTo>
                  <a:pt x="872035" y="146164"/>
                </a:lnTo>
                <a:lnTo>
                  <a:pt x="745799" y="146164"/>
                </a:lnTo>
                <a:lnTo>
                  <a:pt x="745694" y="136740"/>
                </a:lnTo>
                <a:lnTo>
                  <a:pt x="745579" y="132522"/>
                </a:lnTo>
                <a:lnTo>
                  <a:pt x="745459" y="128130"/>
                </a:lnTo>
                <a:close/>
              </a:path>
              <a:path w="1437639" h="308609">
                <a:moveTo>
                  <a:pt x="1132409" y="167093"/>
                </a:moveTo>
                <a:lnTo>
                  <a:pt x="1025618" y="167093"/>
                </a:lnTo>
                <a:lnTo>
                  <a:pt x="1032742" y="169145"/>
                </a:lnTo>
                <a:lnTo>
                  <a:pt x="1032494" y="169145"/>
                </a:lnTo>
                <a:lnTo>
                  <a:pt x="1036643" y="174394"/>
                </a:lnTo>
                <a:lnTo>
                  <a:pt x="1037954" y="182315"/>
                </a:lnTo>
                <a:lnTo>
                  <a:pt x="1036189" y="191160"/>
                </a:lnTo>
                <a:lnTo>
                  <a:pt x="1036090" y="191655"/>
                </a:lnTo>
                <a:lnTo>
                  <a:pt x="1016817" y="244640"/>
                </a:lnTo>
                <a:lnTo>
                  <a:pt x="988623" y="269544"/>
                </a:lnTo>
                <a:lnTo>
                  <a:pt x="1089758" y="269544"/>
                </a:lnTo>
                <a:lnTo>
                  <a:pt x="1100751" y="257922"/>
                </a:lnTo>
                <a:lnTo>
                  <a:pt x="1122118" y="212870"/>
                </a:lnTo>
                <a:lnTo>
                  <a:pt x="1132356" y="167331"/>
                </a:lnTo>
                <a:lnTo>
                  <a:pt x="1132409" y="167093"/>
                </a:lnTo>
                <a:close/>
              </a:path>
              <a:path w="1437639" h="308609">
                <a:moveTo>
                  <a:pt x="562327" y="128130"/>
                </a:moveTo>
                <a:lnTo>
                  <a:pt x="556999" y="128130"/>
                </a:lnTo>
                <a:lnTo>
                  <a:pt x="549381" y="128346"/>
                </a:lnTo>
                <a:lnTo>
                  <a:pt x="391952" y="128346"/>
                </a:lnTo>
                <a:lnTo>
                  <a:pt x="361112" y="128767"/>
                </a:lnTo>
                <a:lnTo>
                  <a:pt x="343260" y="131719"/>
                </a:lnTo>
                <a:lnTo>
                  <a:pt x="331580" y="139731"/>
                </a:lnTo>
                <a:lnTo>
                  <a:pt x="319257" y="155333"/>
                </a:lnTo>
                <a:lnTo>
                  <a:pt x="311698" y="163697"/>
                </a:lnTo>
                <a:lnTo>
                  <a:pt x="295908" y="187136"/>
                </a:lnTo>
                <a:lnTo>
                  <a:pt x="282213" y="223168"/>
                </a:lnTo>
                <a:lnTo>
                  <a:pt x="281819" y="237451"/>
                </a:lnTo>
                <a:lnTo>
                  <a:pt x="281742" y="240249"/>
                </a:lnTo>
                <a:lnTo>
                  <a:pt x="281648" y="243649"/>
                </a:lnTo>
                <a:lnTo>
                  <a:pt x="281578" y="246191"/>
                </a:lnTo>
                <a:lnTo>
                  <a:pt x="281465" y="250304"/>
                </a:lnTo>
                <a:lnTo>
                  <a:pt x="281354" y="254328"/>
                </a:lnTo>
                <a:lnTo>
                  <a:pt x="281255" y="257922"/>
                </a:lnTo>
                <a:lnTo>
                  <a:pt x="281136" y="262245"/>
                </a:lnTo>
                <a:lnTo>
                  <a:pt x="281050" y="265377"/>
                </a:lnTo>
                <a:lnTo>
                  <a:pt x="280940" y="269367"/>
                </a:lnTo>
                <a:lnTo>
                  <a:pt x="387964" y="269367"/>
                </a:lnTo>
                <a:lnTo>
                  <a:pt x="375588" y="268925"/>
                </a:lnTo>
                <a:lnTo>
                  <a:pt x="374102" y="268925"/>
                </a:lnTo>
                <a:lnTo>
                  <a:pt x="367249" y="265377"/>
                </a:lnTo>
                <a:lnTo>
                  <a:pt x="372305" y="221478"/>
                </a:lnTo>
                <a:lnTo>
                  <a:pt x="395317" y="180187"/>
                </a:lnTo>
                <a:lnTo>
                  <a:pt x="424815" y="166852"/>
                </a:lnTo>
                <a:lnTo>
                  <a:pt x="555566" y="166852"/>
                </a:lnTo>
                <a:lnTo>
                  <a:pt x="562843" y="149885"/>
                </a:lnTo>
                <a:lnTo>
                  <a:pt x="567426" y="136740"/>
                </a:lnTo>
                <a:lnTo>
                  <a:pt x="567551" y="130114"/>
                </a:lnTo>
                <a:lnTo>
                  <a:pt x="562327" y="128130"/>
                </a:lnTo>
                <a:close/>
              </a:path>
              <a:path w="1437639" h="308609">
                <a:moveTo>
                  <a:pt x="555566" y="166852"/>
                </a:moveTo>
                <a:lnTo>
                  <a:pt x="470071" y="166852"/>
                </a:lnTo>
                <a:lnTo>
                  <a:pt x="425924" y="269367"/>
                </a:lnTo>
                <a:lnTo>
                  <a:pt x="689515" y="269367"/>
                </a:lnTo>
                <a:lnTo>
                  <a:pt x="689706" y="268925"/>
                </a:lnTo>
                <a:lnTo>
                  <a:pt x="537447" y="268925"/>
                </a:lnTo>
                <a:lnTo>
                  <a:pt x="521129" y="268494"/>
                </a:lnTo>
                <a:lnTo>
                  <a:pt x="515685" y="266209"/>
                </a:lnTo>
                <a:lnTo>
                  <a:pt x="515785" y="264033"/>
                </a:lnTo>
                <a:lnTo>
                  <a:pt x="515867" y="262245"/>
                </a:lnTo>
                <a:lnTo>
                  <a:pt x="515970" y="260007"/>
                </a:lnTo>
                <a:lnTo>
                  <a:pt x="520758" y="248018"/>
                </a:lnTo>
                <a:lnTo>
                  <a:pt x="555361" y="167331"/>
                </a:lnTo>
                <a:lnTo>
                  <a:pt x="555462" y="167093"/>
                </a:lnTo>
                <a:lnTo>
                  <a:pt x="555566" y="166852"/>
                </a:lnTo>
                <a:close/>
              </a:path>
              <a:path w="1437639" h="308609">
                <a:moveTo>
                  <a:pt x="769554" y="166852"/>
                </a:moveTo>
                <a:lnTo>
                  <a:pt x="616526" y="166852"/>
                </a:lnTo>
                <a:lnTo>
                  <a:pt x="619261" y="167331"/>
                </a:lnTo>
                <a:lnTo>
                  <a:pt x="624741" y="169624"/>
                </a:lnTo>
                <a:lnTo>
                  <a:pt x="628874" y="175029"/>
                </a:lnTo>
                <a:lnTo>
                  <a:pt x="627575" y="184797"/>
                </a:lnTo>
                <a:lnTo>
                  <a:pt x="591042" y="268925"/>
                </a:lnTo>
                <a:lnTo>
                  <a:pt x="689706" y="268925"/>
                </a:lnTo>
                <a:lnTo>
                  <a:pt x="709744" y="222732"/>
                </a:lnTo>
                <a:lnTo>
                  <a:pt x="735179" y="175525"/>
                </a:lnTo>
                <a:lnTo>
                  <a:pt x="764168" y="167331"/>
                </a:lnTo>
                <a:lnTo>
                  <a:pt x="769554" y="166852"/>
                </a:lnTo>
                <a:close/>
              </a:path>
              <a:path w="1437639" h="308609">
                <a:moveTo>
                  <a:pt x="1360847" y="5334"/>
                </a:moveTo>
                <a:lnTo>
                  <a:pt x="1244160" y="5334"/>
                </a:lnTo>
                <a:lnTo>
                  <a:pt x="1232552" y="31648"/>
                </a:lnTo>
                <a:lnTo>
                  <a:pt x="1227218" y="43916"/>
                </a:lnTo>
                <a:lnTo>
                  <a:pt x="1241988" y="43916"/>
                </a:lnTo>
                <a:lnTo>
                  <a:pt x="1244402" y="44209"/>
                </a:lnTo>
                <a:lnTo>
                  <a:pt x="1249346" y="46040"/>
                </a:lnTo>
                <a:lnTo>
                  <a:pt x="1253373" y="50838"/>
                </a:lnTo>
                <a:lnTo>
                  <a:pt x="1253123" y="57671"/>
                </a:lnTo>
                <a:lnTo>
                  <a:pt x="1253037" y="60032"/>
                </a:lnTo>
                <a:lnTo>
                  <a:pt x="1223281" y="128130"/>
                </a:lnTo>
                <a:lnTo>
                  <a:pt x="936248" y="128130"/>
                </a:lnTo>
                <a:lnTo>
                  <a:pt x="929722" y="128490"/>
                </a:lnTo>
                <a:lnTo>
                  <a:pt x="913747" y="131948"/>
                </a:lnTo>
                <a:lnTo>
                  <a:pt x="893729" y="142065"/>
                </a:lnTo>
                <a:lnTo>
                  <a:pt x="875072" y="162407"/>
                </a:lnTo>
                <a:lnTo>
                  <a:pt x="1314616" y="162407"/>
                </a:lnTo>
                <a:lnTo>
                  <a:pt x="1372061" y="31648"/>
                </a:lnTo>
                <a:lnTo>
                  <a:pt x="1373992" y="27305"/>
                </a:lnTo>
                <a:lnTo>
                  <a:pt x="1377287" y="15560"/>
                </a:lnTo>
                <a:lnTo>
                  <a:pt x="1377124" y="11837"/>
                </a:lnTo>
                <a:lnTo>
                  <a:pt x="1377016" y="9356"/>
                </a:lnTo>
                <a:lnTo>
                  <a:pt x="1371947" y="6634"/>
                </a:lnTo>
                <a:lnTo>
                  <a:pt x="1360847" y="5334"/>
                </a:lnTo>
                <a:close/>
              </a:path>
              <a:path w="1437639" h="308609">
                <a:moveTo>
                  <a:pt x="833618" y="128130"/>
                </a:moveTo>
                <a:lnTo>
                  <a:pt x="781755" y="128130"/>
                </a:lnTo>
                <a:lnTo>
                  <a:pt x="769415" y="129635"/>
                </a:lnTo>
                <a:lnTo>
                  <a:pt x="759152" y="133735"/>
                </a:lnTo>
                <a:lnTo>
                  <a:pt x="751306" y="139529"/>
                </a:lnTo>
                <a:lnTo>
                  <a:pt x="745799" y="146164"/>
                </a:lnTo>
                <a:lnTo>
                  <a:pt x="872035" y="146164"/>
                </a:lnTo>
                <a:lnTo>
                  <a:pt x="871383" y="142675"/>
                </a:lnTo>
                <a:lnTo>
                  <a:pt x="865657" y="132522"/>
                </a:lnTo>
                <a:lnTo>
                  <a:pt x="853964" y="128767"/>
                </a:lnTo>
                <a:lnTo>
                  <a:pt x="855118" y="128767"/>
                </a:lnTo>
                <a:lnTo>
                  <a:pt x="833618" y="128130"/>
                </a:lnTo>
                <a:close/>
              </a:path>
              <a:path w="1437639" h="308609">
                <a:moveTo>
                  <a:pt x="408925" y="40114"/>
                </a:moveTo>
                <a:lnTo>
                  <a:pt x="207338" y="40114"/>
                </a:lnTo>
                <a:lnTo>
                  <a:pt x="226039" y="40589"/>
                </a:lnTo>
                <a:lnTo>
                  <a:pt x="267911" y="40589"/>
                </a:lnTo>
                <a:lnTo>
                  <a:pt x="275587" y="41399"/>
                </a:lnTo>
                <a:lnTo>
                  <a:pt x="291341" y="47880"/>
                </a:lnTo>
                <a:lnTo>
                  <a:pt x="304264" y="66108"/>
                </a:lnTo>
                <a:lnTo>
                  <a:pt x="303869" y="83494"/>
                </a:lnTo>
                <a:lnTo>
                  <a:pt x="303770" y="87871"/>
                </a:lnTo>
                <a:lnTo>
                  <a:pt x="303659" y="92764"/>
                </a:lnTo>
                <a:lnTo>
                  <a:pt x="303564" y="96943"/>
                </a:lnTo>
                <a:lnTo>
                  <a:pt x="303445" y="102158"/>
                </a:lnTo>
                <a:lnTo>
                  <a:pt x="401464" y="102158"/>
                </a:lnTo>
                <a:lnTo>
                  <a:pt x="407687" y="65430"/>
                </a:lnTo>
                <a:lnTo>
                  <a:pt x="407103" y="64376"/>
                </a:lnTo>
                <a:lnTo>
                  <a:pt x="408828" y="41399"/>
                </a:lnTo>
                <a:lnTo>
                  <a:pt x="408925" y="40114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5852164"/>
            <a:ext cx="1300786" cy="124209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70602" y="2967776"/>
            <a:ext cx="3075940" cy="2216785"/>
            <a:chOff x="570602" y="2967776"/>
            <a:chExt cx="3075940" cy="2216785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602" y="2967776"/>
              <a:ext cx="2393257" cy="18615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163" y="4262374"/>
              <a:ext cx="2873235" cy="92208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835821" y="8161172"/>
            <a:ext cx="1584325" cy="1141095"/>
            <a:chOff x="2835821" y="8161172"/>
            <a:chExt cx="1584325" cy="1141095"/>
          </a:xfrm>
        </p:grpSpPr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5821" y="8161172"/>
              <a:ext cx="1584032" cy="9463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7343" y="8767673"/>
              <a:ext cx="632510" cy="53427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478" y="3175518"/>
            <a:ext cx="1276376" cy="17669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11" y="8494509"/>
            <a:ext cx="489622" cy="131588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329" y="8433576"/>
            <a:ext cx="515032" cy="137018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27" y="8412226"/>
            <a:ext cx="2102065" cy="143944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571" y="3471240"/>
            <a:ext cx="2707434" cy="164876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754636" y="7822476"/>
            <a:ext cx="2848610" cy="321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">
              <a:lnSpc>
                <a:spcPct val="108000"/>
              </a:lnSpc>
              <a:spcBef>
                <a:spcPts val="10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15035</a:t>
            </a:r>
            <a:r>
              <a:rPr sz="900" spc="11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Planchetitta</a:t>
            </a:r>
            <a:r>
              <a:rPr sz="1350" spc="-8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Express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c/tapa,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24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14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16,6</a:t>
            </a:r>
            <a:r>
              <a:rPr sz="1350" spc="-82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3</a:t>
            </a:r>
            <a:r>
              <a:rPr sz="1350" spc="-75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21F1F"/>
                </a:solidFill>
                <a:latin typeface="Lucida Sans Unicode"/>
                <a:cs typeface="Lucida Sans Unicode"/>
              </a:rPr>
              <a:t>cm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50701</a:t>
            </a:r>
            <a:r>
              <a:rPr sz="9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Tapas</a:t>
            </a:r>
            <a:r>
              <a:rPr sz="900" spc="-7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para</a:t>
            </a:r>
            <a:r>
              <a:rPr sz="900" spc="-7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Planchetta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97204" y="5258563"/>
            <a:ext cx="532130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1350" spc="-12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50711</a:t>
            </a:r>
            <a:r>
              <a:rPr sz="1350" spc="22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Planchetta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21F1F"/>
                </a:solidFill>
                <a:latin typeface="Lucida Sans Unicode"/>
                <a:cs typeface="Lucida Sans Unicode"/>
              </a:rPr>
              <a:t>2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hornallas,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48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28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21F1F"/>
                </a:solidFill>
                <a:latin typeface="Lucida Sans Unicode"/>
                <a:cs typeface="Lucida Sans Unicode"/>
              </a:rPr>
              <a:t>2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espesor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2,5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21F1F"/>
                </a:solidFill>
                <a:latin typeface="Lucida Sans Unicode"/>
                <a:cs typeface="Lucida Sans Unicode"/>
              </a:rPr>
              <a:t>mm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hierro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laminada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en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caliente 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50712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Planchetta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10" dirty="0">
                <a:solidFill>
                  <a:srgbClr val="221F1F"/>
                </a:solidFill>
                <a:latin typeface="Lucida Sans Unicode"/>
                <a:cs typeface="Lucida Sans Unicode"/>
              </a:rPr>
              <a:t>1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hornalla,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tapa,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21F1F"/>
                </a:solidFill>
                <a:latin typeface="Lucida Sans Unicode"/>
                <a:cs typeface="Lucida Sans Unicode"/>
              </a:rPr>
              <a:t>27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24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5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cm,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21F1F"/>
                </a:solidFill>
                <a:latin typeface="Lucida Sans Unicode"/>
                <a:cs typeface="Lucida Sans Unicode"/>
              </a:rPr>
              <a:t>espesor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30" dirty="0">
                <a:solidFill>
                  <a:srgbClr val="221F1F"/>
                </a:solidFill>
                <a:latin typeface="Lucida Sans Unicode"/>
                <a:cs typeface="Lucida Sans Unicode"/>
              </a:rPr>
              <a:t>1,5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90" dirty="0">
                <a:solidFill>
                  <a:srgbClr val="221F1F"/>
                </a:solidFill>
                <a:latin typeface="Lucida Sans Unicode"/>
                <a:cs typeface="Lucida Sans Unicode"/>
              </a:rPr>
              <a:t>mm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hierro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21F1F"/>
                </a:solidFill>
                <a:latin typeface="Lucida Sans Unicode"/>
                <a:cs typeface="Lucida Sans Unicode"/>
              </a:rPr>
              <a:t>laminada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en</a:t>
            </a:r>
            <a:r>
              <a:rPr sz="9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caliente</a:t>
            </a:r>
            <a:endParaRPr sz="900">
              <a:latin typeface="Lucida Sans Unicode"/>
              <a:cs typeface="Lucida Sans Unicode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871935"/>
              </p:ext>
            </p:extLst>
          </p:nvPr>
        </p:nvGraphicFramePr>
        <p:xfrm>
          <a:off x="417450" y="9896509"/>
          <a:ext cx="6558280" cy="455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R="70485" algn="ctr">
                        <a:lnSpc>
                          <a:spcPts val="107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5642</a:t>
                      </a:r>
                      <a:r>
                        <a:rPr sz="900" spc="2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Pinza</a:t>
                      </a:r>
                      <a:r>
                        <a:rPr sz="900" spc="-5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parrillera</a:t>
                      </a:r>
                      <a:r>
                        <a:rPr sz="900" spc="-5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5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5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largo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ts val="1055"/>
                        </a:lnSpc>
                        <a:spcBef>
                          <a:spcPts val="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50702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75"/>
                        </a:lnSpc>
                      </a:pPr>
                      <a:r>
                        <a:rPr sz="900" spc="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Patas</a:t>
                      </a:r>
                      <a:r>
                        <a:rPr sz="900" spc="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3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Planchetta</a:t>
                      </a:r>
                      <a:r>
                        <a:rPr sz="900" spc="3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bolsa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5713</a:t>
                      </a:r>
                      <a:r>
                        <a:rPr sz="900" spc="4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44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Pala</a:t>
                      </a:r>
                      <a:r>
                        <a:rPr sz="1350" spc="-179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44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p/Planchetta</a:t>
                      </a:r>
                      <a:r>
                        <a:rPr sz="1350" spc="-179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37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1350" spc="-179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179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12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9,5</a:t>
                      </a:r>
                      <a:r>
                        <a:rPr sz="1350" spc="-179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402590">
                        <a:lnSpc>
                          <a:spcPts val="1070"/>
                        </a:lnSpc>
                        <a:spcBef>
                          <a:spcPts val="4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5711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Pala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para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Planchetta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enteriza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8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10,5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7,2</a:t>
                      </a:r>
                      <a:r>
                        <a:rPr sz="900" spc="-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940"/>
                        </a:lnSpc>
                        <a:spcBef>
                          <a:spcPts val="170"/>
                        </a:spcBef>
                      </a:pP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5715</a:t>
                      </a:r>
                      <a:r>
                        <a:rPr sz="900" spc="4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Pala</a:t>
                      </a:r>
                      <a:r>
                        <a:rPr sz="900" spc="-1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p/Planchetta</a:t>
                      </a:r>
                      <a:r>
                        <a:rPr sz="900" spc="-1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1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1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9,5</a:t>
                      </a:r>
                      <a:r>
                        <a:rPr sz="900" spc="-12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ts val="1065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8981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070"/>
                        </a:lnSpc>
                      </a:pPr>
                      <a:r>
                        <a:rPr sz="900" spc="-5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Parrilla</a:t>
                      </a:r>
                      <a:r>
                        <a:rPr sz="900" spc="-8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brasero</a:t>
                      </a:r>
                      <a:r>
                        <a:rPr sz="900" spc="-8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c/asas</a:t>
                      </a:r>
                      <a:r>
                        <a:rPr sz="900" spc="-8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negras</a:t>
                      </a:r>
                      <a:r>
                        <a:rPr sz="900" spc="-8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85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acero</a:t>
                      </a:r>
                      <a:r>
                        <a:rPr sz="900" spc="-8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21F1F"/>
                          </a:solidFill>
                          <a:latin typeface="Lucida Sans Unicode"/>
                          <a:cs typeface="Lucida Sans Unicode"/>
                        </a:rPr>
                        <a:t>inoxidable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8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0" y="7578684"/>
            <a:ext cx="585528" cy="222043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535993" y="2540557"/>
            <a:ext cx="21907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rovo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74931" y="2540557"/>
            <a:ext cx="61594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spc="-50" dirty="0">
                <a:solidFill>
                  <a:srgbClr val="221F1F"/>
                </a:solidFill>
                <a:latin typeface="Lucida Sans Unicode"/>
                <a:cs typeface="Lucida Sans Unicode"/>
              </a:rPr>
              <a:t>P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54636" y="2540557"/>
            <a:ext cx="28892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letera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69393" y="2540557"/>
            <a:ext cx="141033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800" dirty="0">
                <a:solidFill>
                  <a:srgbClr val="221F1F"/>
                </a:solidFill>
                <a:latin typeface="Lucida Sans Unicode"/>
                <a:cs typeface="Lucida Sans Unicode"/>
              </a:rPr>
              <a:t>de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221F1F"/>
                </a:solidFill>
                <a:latin typeface="Lucida Sans Unicode"/>
                <a:cs typeface="Lucida Sans Unicode"/>
              </a:rPr>
              <a:t>hierro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spc="-100" dirty="0">
                <a:solidFill>
                  <a:srgbClr val="221F1F"/>
                </a:solidFill>
                <a:latin typeface="Lucida Sans Unicode"/>
                <a:cs typeface="Lucida Sans Unicode"/>
              </a:rPr>
              <a:t>Ø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spc="-95" dirty="0">
                <a:solidFill>
                  <a:srgbClr val="221F1F"/>
                </a:solidFill>
                <a:latin typeface="Lucida Sans Unicode"/>
                <a:cs typeface="Lucida Sans Unicode"/>
              </a:rPr>
              <a:t>15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221F1F"/>
                </a:solidFill>
                <a:latin typeface="Lucida Sans Unicode"/>
                <a:cs typeface="Lucida Sans Unicode"/>
              </a:rPr>
              <a:t>cm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221F1F"/>
                </a:solidFill>
                <a:latin typeface="Lucida Sans Unicode"/>
                <a:cs typeface="Lucida Sans Unicode"/>
              </a:rPr>
              <a:t>con</a:t>
            </a:r>
            <a:r>
              <a:rPr sz="800" spc="-25" dirty="0">
                <a:solidFill>
                  <a:srgbClr val="221F1F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221F1F"/>
                </a:solidFill>
                <a:latin typeface="Lucida Sans Unicode"/>
                <a:cs typeface="Lucida Sans Unicode"/>
              </a:rPr>
              <a:t>mango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60749" y="2519497"/>
            <a:ext cx="3435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50707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096" y="2550363"/>
            <a:ext cx="336270" cy="82867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181533" y="621271"/>
            <a:ext cx="5594350" cy="2043430"/>
            <a:chOff x="181533" y="621271"/>
            <a:chExt cx="5594350" cy="2043430"/>
          </a:xfrm>
        </p:grpSpPr>
        <p:pic>
          <p:nvPicPr>
            <p:cNvPr id="29" name="object 2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533" y="1061631"/>
              <a:ext cx="2353157" cy="15852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959" y="792645"/>
              <a:ext cx="1411198" cy="17691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4691" y="2561793"/>
              <a:ext cx="207467" cy="714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959" y="1061631"/>
              <a:ext cx="1203731" cy="15715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2158" y="621271"/>
              <a:ext cx="3033356" cy="20433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4543" y="621271"/>
              <a:ext cx="310972" cy="8938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8698" y="1809178"/>
              <a:ext cx="86817" cy="2973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471" y="621271"/>
              <a:ext cx="268338" cy="3722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4129" y="621271"/>
              <a:ext cx="242354" cy="3784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78" y="621271"/>
              <a:ext cx="672630" cy="370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2158" y="2561793"/>
              <a:ext cx="1731556" cy="990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2158" y="792645"/>
              <a:ext cx="1321092" cy="1840585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4100855" y="5691327"/>
            <a:ext cx="3306445" cy="1942464"/>
            <a:chOff x="4100855" y="5691327"/>
            <a:chExt cx="3306445" cy="1942464"/>
          </a:xfrm>
        </p:grpSpPr>
        <p:pic>
          <p:nvPicPr>
            <p:cNvPr id="43" name="object 4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207" y="6123711"/>
              <a:ext cx="2310876" cy="150993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855" y="5691327"/>
              <a:ext cx="2173236" cy="129063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205" y="6123711"/>
              <a:ext cx="1201801" cy="82936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882802" y="5977242"/>
            <a:ext cx="3121025" cy="1807210"/>
            <a:chOff x="882802" y="5977242"/>
            <a:chExt cx="3121025" cy="1807210"/>
          </a:xfrm>
        </p:grpSpPr>
        <p:pic>
          <p:nvPicPr>
            <p:cNvPr id="47" name="object 47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802" y="5977242"/>
              <a:ext cx="3120669" cy="18071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802" y="5977242"/>
              <a:ext cx="765467" cy="111701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53994" y="7777429"/>
              <a:ext cx="849477" cy="695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67774" y="7783982"/>
              <a:ext cx="327126" cy="406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2006168" y="9107487"/>
            <a:ext cx="1868805" cy="706755"/>
            <a:chOff x="2006168" y="9107487"/>
            <a:chExt cx="1868805" cy="706755"/>
          </a:xfrm>
        </p:grpSpPr>
        <p:pic>
          <p:nvPicPr>
            <p:cNvPr id="52" name="object 52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168" y="9107500"/>
              <a:ext cx="1781175" cy="70617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7343" y="9301949"/>
              <a:ext cx="87045" cy="51172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5821" y="9107487"/>
              <a:ext cx="1038567" cy="1944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168" y="9107500"/>
              <a:ext cx="47193" cy="696264"/>
            </a:xfrm>
            <a:prstGeom prst="rect">
              <a:avLst/>
            </a:prstGeom>
          </p:spPr>
        </p:pic>
      </p:grpSp>
      <p:sp>
        <p:nvSpPr>
          <p:cNvPr id="56" name="Recortar rectángulo de esquina del mismo lado 55">
            <a:extLst>
              <a:ext uri="{FF2B5EF4-FFF2-40B4-BE49-F238E27FC236}">
                <a16:creationId xmlns:a16="http://schemas.microsoft.com/office/drawing/2014/main" id="{23F567EB-53B2-31EB-D561-52625CBE5D90}"/>
              </a:ext>
            </a:extLst>
          </p:cNvPr>
          <p:cNvSpPr/>
          <p:nvPr/>
        </p:nvSpPr>
        <p:spPr>
          <a:xfrm>
            <a:off x="16670" y="-3122"/>
            <a:ext cx="7556500" cy="729244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4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41"/>
              </a:rPr>
              <a:t>las.loan2021@gmail.com</a:t>
            </a:r>
            <a:endParaRPr lang="es-AR" dirty="0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D5B062D4-3A44-F507-CAC7-B4AE03F9F92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780986" y="2398240"/>
            <a:ext cx="3681575" cy="726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4" y="9499498"/>
            <a:ext cx="6840220" cy="833119"/>
          </a:xfrm>
          <a:custGeom>
            <a:avLst/>
            <a:gdLst/>
            <a:ahLst/>
            <a:cxnLst/>
            <a:rect l="l" t="t" r="r" b="b"/>
            <a:pathLst>
              <a:path w="6840220" h="833120">
                <a:moveTo>
                  <a:pt x="6840004" y="0"/>
                </a:moveTo>
                <a:lnTo>
                  <a:pt x="0" y="0"/>
                </a:lnTo>
                <a:lnTo>
                  <a:pt x="0" y="832510"/>
                </a:lnTo>
                <a:lnTo>
                  <a:pt x="6840004" y="832510"/>
                </a:lnTo>
                <a:lnTo>
                  <a:pt x="68400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26" y="1260005"/>
            <a:ext cx="6840004" cy="40395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059" y="9613301"/>
            <a:ext cx="624758" cy="5924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26751" y="10067745"/>
            <a:ext cx="835025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APTO </a:t>
            </a:r>
            <a:r>
              <a:rPr sz="6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LAVAVAJILLAS</a:t>
            </a:r>
            <a:endParaRPr sz="65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79608" y="9645157"/>
            <a:ext cx="330835" cy="380365"/>
            <a:chOff x="5879608" y="9645157"/>
            <a:chExt cx="330835" cy="380365"/>
          </a:xfrm>
        </p:grpSpPr>
        <p:sp>
          <p:nvSpPr>
            <p:cNvPr id="7" name="object 7"/>
            <p:cNvSpPr/>
            <p:nvPr/>
          </p:nvSpPr>
          <p:spPr>
            <a:xfrm>
              <a:off x="5879608" y="9645157"/>
              <a:ext cx="330835" cy="380365"/>
            </a:xfrm>
            <a:custGeom>
              <a:avLst/>
              <a:gdLst/>
              <a:ahLst/>
              <a:cxnLst/>
              <a:rect l="l" t="t" r="r" b="b"/>
              <a:pathLst>
                <a:path w="330835" h="380365">
                  <a:moveTo>
                    <a:pt x="291706" y="0"/>
                  </a:moveTo>
                  <a:lnTo>
                    <a:pt x="38976" y="0"/>
                  </a:lnTo>
                  <a:lnTo>
                    <a:pt x="23820" y="3066"/>
                  </a:lnTo>
                  <a:lnTo>
                    <a:pt x="11430" y="11423"/>
                  </a:lnTo>
                  <a:lnTo>
                    <a:pt x="3068" y="23810"/>
                  </a:lnTo>
                  <a:lnTo>
                    <a:pt x="0" y="38963"/>
                  </a:lnTo>
                  <a:lnTo>
                    <a:pt x="0" y="340956"/>
                  </a:lnTo>
                  <a:lnTo>
                    <a:pt x="3068" y="356110"/>
                  </a:lnTo>
                  <a:lnTo>
                    <a:pt x="11430" y="368496"/>
                  </a:lnTo>
                  <a:lnTo>
                    <a:pt x="23820" y="376854"/>
                  </a:lnTo>
                  <a:lnTo>
                    <a:pt x="38976" y="379920"/>
                  </a:lnTo>
                  <a:lnTo>
                    <a:pt x="291706" y="379920"/>
                  </a:lnTo>
                  <a:lnTo>
                    <a:pt x="306861" y="376854"/>
                  </a:lnTo>
                  <a:lnTo>
                    <a:pt x="313180" y="372592"/>
                  </a:lnTo>
                  <a:lnTo>
                    <a:pt x="38976" y="372592"/>
                  </a:lnTo>
                  <a:lnTo>
                    <a:pt x="26676" y="370101"/>
                  </a:lnTo>
                  <a:lnTo>
                    <a:pt x="16619" y="363313"/>
                  </a:lnTo>
                  <a:lnTo>
                    <a:pt x="9831" y="353256"/>
                  </a:lnTo>
                  <a:lnTo>
                    <a:pt x="7340" y="340956"/>
                  </a:lnTo>
                  <a:lnTo>
                    <a:pt x="7340" y="38963"/>
                  </a:lnTo>
                  <a:lnTo>
                    <a:pt x="9831" y="26664"/>
                  </a:lnTo>
                  <a:lnTo>
                    <a:pt x="16619" y="16606"/>
                  </a:lnTo>
                  <a:lnTo>
                    <a:pt x="26676" y="9818"/>
                  </a:lnTo>
                  <a:lnTo>
                    <a:pt x="38976" y="7327"/>
                  </a:lnTo>
                  <a:lnTo>
                    <a:pt x="313180" y="7327"/>
                  </a:lnTo>
                  <a:lnTo>
                    <a:pt x="306861" y="3066"/>
                  </a:lnTo>
                  <a:lnTo>
                    <a:pt x="291706" y="0"/>
                  </a:lnTo>
                  <a:close/>
                </a:path>
                <a:path w="330835" h="380365">
                  <a:moveTo>
                    <a:pt x="313180" y="7327"/>
                  </a:moveTo>
                  <a:lnTo>
                    <a:pt x="291706" y="7327"/>
                  </a:lnTo>
                  <a:lnTo>
                    <a:pt x="304005" y="9818"/>
                  </a:lnTo>
                  <a:lnTo>
                    <a:pt x="314063" y="16606"/>
                  </a:lnTo>
                  <a:lnTo>
                    <a:pt x="320851" y="26664"/>
                  </a:lnTo>
                  <a:lnTo>
                    <a:pt x="323342" y="38963"/>
                  </a:lnTo>
                  <a:lnTo>
                    <a:pt x="323342" y="340956"/>
                  </a:lnTo>
                  <a:lnTo>
                    <a:pt x="320851" y="353256"/>
                  </a:lnTo>
                  <a:lnTo>
                    <a:pt x="314063" y="363313"/>
                  </a:lnTo>
                  <a:lnTo>
                    <a:pt x="304005" y="370101"/>
                  </a:lnTo>
                  <a:lnTo>
                    <a:pt x="291706" y="372592"/>
                  </a:lnTo>
                  <a:lnTo>
                    <a:pt x="313180" y="372592"/>
                  </a:lnTo>
                  <a:lnTo>
                    <a:pt x="319252" y="368496"/>
                  </a:lnTo>
                  <a:lnTo>
                    <a:pt x="327614" y="356110"/>
                  </a:lnTo>
                  <a:lnTo>
                    <a:pt x="330682" y="340956"/>
                  </a:lnTo>
                  <a:lnTo>
                    <a:pt x="330682" y="38963"/>
                  </a:lnTo>
                  <a:lnTo>
                    <a:pt x="327614" y="23810"/>
                  </a:lnTo>
                  <a:lnTo>
                    <a:pt x="319252" y="11423"/>
                  </a:lnTo>
                  <a:lnTo>
                    <a:pt x="313180" y="7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461" y="9726355"/>
              <a:ext cx="247799" cy="2474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267881" y="10032743"/>
            <a:ext cx="1030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Hecho</a:t>
            </a:r>
            <a:r>
              <a:rPr sz="9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en</a:t>
            </a:r>
            <a:r>
              <a:rPr sz="9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Alemania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23407" y="9660267"/>
            <a:ext cx="1116965" cy="283845"/>
            <a:chOff x="3223407" y="9660267"/>
            <a:chExt cx="1116965" cy="283845"/>
          </a:xfrm>
        </p:grpSpPr>
        <p:sp>
          <p:nvSpPr>
            <p:cNvPr id="11" name="object 11"/>
            <p:cNvSpPr/>
            <p:nvPr/>
          </p:nvSpPr>
          <p:spPr>
            <a:xfrm>
              <a:off x="3223399" y="9672154"/>
              <a:ext cx="625475" cy="271780"/>
            </a:xfrm>
            <a:custGeom>
              <a:avLst/>
              <a:gdLst/>
              <a:ahLst/>
              <a:cxnLst/>
              <a:rect l="l" t="t" r="r" b="b"/>
              <a:pathLst>
                <a:path w="625475" h="271779">
                  <a:moveTo>
                    <a:pt x="204609" y="189230"/>
                  </a:moveTo>
                  <a:lnTo>
                    <a:pt x="204012" y="180340"/>
                  </a:lnTo>
                  <a:lnTo>
                    <a:pt x="203936" y="179070"/>
                  </a:lnTo>
                  <a:lnTo>
                    <a:pt x="203847" y="177800"/>
                  </a:lnTo>
                  <a:lnTo>
                    <a:pt x="201561" y="167640"/>
                  </a:lnTo>
                  <a:lnTo>
                    <a:pt x="197764" y="157480"/>
                  </a:lnTo>
                  <a:lnTo>
                    <a:pt x="195605" y="153860"/>
                  </a:lnTo>
                  <a:lnTo>
                    <a:pt x="195605" y="189230"/>
                  </a:lnTo>
                  <a:lnTo>
                    <a:pt x="195072" y="198120"/>
                  </a:lnTo>
                  <a:lnTo>
                    <a:pt x="178485" y="236220"/>
                  </a:lnTo>
                  <a:lnTo>
                    <a:pt x="142316" y="257810"/>
                  </a:lnTo>
                  <a:lnTo>
                    <a:pt x="117779" y="262890"/>
                  </a:lnTo>
                  <a:lnTo>
                    <a:pt x="90398" y="262890"/>
                  </a:lnTo>
                  <a:lnTo>
                    <a:pt x="44183" y="247650"/>
                  </a:lnTo>
                  <a:lnTo>
                    <a:pt x="15735" y="214630"/>
                  </a:lnTo>
                  <a:lnTo>
                    <a:pt x="9004" y="180340"/>
                  </a:lnTo>
                  <a:lnTo>
                    <a:pt x="9004" y="173990"/>
                  </a:lnTo>
                  <a:lnTo>
                    <a:pt x="47091" y="173990"/>
                  </a:lnTo>
                  <a:lnTo>
                    <a:pt x="47091" y="180340"/>
                  </a:lnTo>
                  <a:lnTo>
                    <a:pt x="47866" y="189230"/>
                  </a:lnTo>
                  <a:lnTo>
                    <a:pt x="47980" y="190500"/>
                  </a:lnTo>
                  <a:lnTo>
                    <a:pt x="48082" y="191770"/>
                  </a:lnTo>
                  <a:lnTo>
                    <a:pt x="51054" y="201930"/>
                  </a:lnTo>
                  <a:lnTo>
                    <a:pt x="80899" y="227330"/>
                  </a:lnTo>
                  <a:lnTo>
                    <a:pt x="91871" y="229870"/>
                  </a:lnTo>
                  <a:lnTo>
                    <a:pt x="116395" y="229870"/>
                  </a:lnTo>
                  <a:lnTo>
                    <a:pt x="154051" y="207010"/>
                  </a:lnTo>
                  <a:lnTo>
                    <a:pt x="157149" y="194310"/>
                  </a:lnTo>
                  <a:lnTo>
                    <a:pt x="157276" y="193040"/>
                  </a:lnTo>
                  <a:lnTo>
                    <a:pt x="157391" y="191770"/>
                  </a:lnTo>
                  <a:lnTo>
                    <a:pt x="157518" y="182880"/>
                  </a:lnTo>
                  <a:lnTo>
                    <a:pt x="155105" y="176530"/>
                  </a:lnTo>
                  <a:lnTo>
                    <a:pt x="145884" y="166370"/>
                  </a:lnTo>
                  <a:lnTo>
                    <a:pt x="139446" y="162560"/>
                  </a:lnTo>
                  <a:lnTo>
                    <a:pt x="131191" y="158750"/>
                  </a:lnTo>
                  <a:lnTo>
                    <a:pt x="125056" y="157480"/>
                  </a:lnTo>
                  <a:lnTo>
                    <a:pt x="118287" y="154940"/>
                  </a:lnTo>
                  <a:lnTo>
                    <a:pt x="110896" y="153670"/>
                  </a:lnTo>
                  <a:lnTo>
                    <a:pt x="102895" y="151130"/>
                  </a:lnTo>
                  <a:lnTo>
                    <a:pt x="94589" y="149860"/>
                  </a:lnTo>
                  <a:lnTo>
                    <a:pt x="82270" y="146050"/>
                  </a:lnTo>
                  <a:lnTo>
                    <a:pt x="70840" y="143510"/>
                  </a:lnTo>
                  <a:lnTo>
                    <a:pt x="60337" y="139700"/>
                  </a:lnTo>
                  <a:lnTo>
                    <a:pt x="50812" y="134620"/>
                  </a:lnTo>
                  <a:lnTo>
                    <a:pt x="42570" y="130810"/>
                  </a:lnTo>
                  <a:lnTo>
                    <a:pt x="35331" y="125730"/>
                  </a:lnTo>
                  <a:lnTo>
                    <a:pt x="15379" y="88900"/>
                  </a:lnTo>
                  <a:lnTo>
                    <a:pt x="14859" y="78740"/>
                  </a:lnTo>
                  <a:lnTo>
                    <a:pt x="14960" y="74930"/>
                  </a:lnTo>
                  <a:lnTo>
                    <a:pt x="15367" y="68580"/>
                  </a:lnTo>
                  <a:lnTo>
                    <a:pt x="15443" y="67310"/>
                  </a:lnTo>
                  <a:lnTo>
                    <a:pt x="37553" y="27940"/>
                  </a:lnTo>
                  <a:lnTo>
                    <a:pt x="75298" y="11430"/>
                  </a:lnTo>
                  <a:lnTo>
                    <a:pt x="87122" y="8890"/>
                  </a:lnTo>
                  <a:lnTo>
                    <a:pt x="112496" y="8890"/>
                  </a:lnTo>
                  <a:lnTo>
                    <a:pt x="155752" y="22860"/>
                  </a:lnTo>
                  <a:lnTo>
                    <a:pt x="182664" y="52070"/>
                  </a:lnTo>
                  <a:lnTo>
                    <a:pt x="189077" y="86360"/>
                  </a:lnTo>
                  <a:lnTo>
                    <a:pt x="189077" y="92710"/>
                  </a:lnTo>
                  <a:lnTo>
                    <a:pt x="151003" y="92710"/>
                  </a:lnTo>
                  <a:lnTo>
                    <a:pt x="151003" y="86360"/>
                  </a:lnTo>
                  <a:lnTo>
                    <a:pt x="150609" y="78740"/>
                  </a:lnTo>
                  <a:lnTo>
                    <a:pt x="135826" y="50800"/>
                  </a:lnTo>
                  <a:lnTo>
                    <a:pt x="134289" y="49530"/>
                  </a:lnTo>
                  <a:lnTo>
                    <a:pt x="126415" y="45720"/>
                  </a:lnTo>
                  <a:lnTo>
                    <a:pt x="120523" y="44450"/>
                  </a:lnTo>
                  <a:lnTo>
                    <a:pt x="114096" y="43180"/>
                  </a:lnTo>
                  <a:lnTo>
                    <a:pt x="107175" y="41910"/>
                  </a:lnTo>
                  <a:lnTo>
                    <a:pt x="88811" y="41910"/>
                  </a:lnTo>
                  <a:lnTo>
                    <a:pt x="55918" y="62230"/>
                  </a:lnTo>
                  <a:lnTo>
                    <a:pt x="52895" y="83820"/>
                  </a:lnTo>
                  <a:lnTo>
                    <a:pt x="54838" y="90170"/>
                  </a:lnTo>
                  <a:lnTo>
                    <a:pt x="62382" y="100330"/>
                  </a:lnTo>
                  <a:lnTo>
                    <a:pt x="67906" y="104140"/>
                  </a:lnTo>
                  <a:lnTo>
                    <a:pt x="75120" y="107950"/>
                  </a:lnTo>
                  <a:lnTo>
                    <a:pt x="80543" y="109220"/>
                  </a:lnTo>
                  <a:lnTo>
                    <a:pt x="86664" y="111760"/>
                  </a:lnTo>
                  <a:lnTo>
                    <a:pt x="93497" y="114300"/>
                  </a:lnTo>
                  <a:lnTo>
                    <a:pt x="100990" y="115570"/>
                  </a:lnTo>
                  <a:lnTo>
                    <a:pt x="109321" y="116840"/>
                  </a:lnTo>
                  <a:lnTo>
                    <a:pt x="122199" y="120650"/>
                  </a:lnTo>
                  <a:lnTo>
                    <a:pt x="134239" y="123190"/>
                  </a:lnTo>
                  <a:lnTo>
                    <a:pt x="145415" y="127000"/>
                  </a:lnTo>
                  <a:lnTo>
                    <a:pt x="155689" y="132080"/>
                  </a:lnTo>
                  <a:lnTo>
                    <a:pt x="164655" y="135890"/>
                  </a:lnTo>
                  <a:lnTo>
                    <a:pt x="172605" y="142240"/>
                  </a:lnTo>
                  <a:lnTo>
                    <a:pt x="179489" y="147320"/>
                  </a:lnTo>
                  <a:lnTo>
                    <a:pt x="185280" y="154940"/>
                  </a:lnTo>
                  <a:lnTo>
                    <a:pt x="189788" y="161290"/>
                  </a:lnTo>
                  <a:lnTo>
                    <a:pt x="193014" y="170180"/>
                  </a:lnTo>
                  <a:lnTo>
                    <a:pt x="194957" y="179070"/>
                  </a:lnTo>
                  <a:lnTo>
                    <a:pt x="195605" y="189230"/>
                  </a:lnTo>
                  <a:lnTo>
                    <a:pt x="195605" y="153860"/>
                  </a:lnTo>
                  <a:lnTo>
                    <a:pt x="159385" y="123190"/>
                  </a:lnTo>
                  <a:lnTo>
                    <a:pt x="111213" y="107950"/>
                  </a:lnTo>
                  <a:lnTo>
                    <a:pt x="93065" y="104140"/>
                  </a:lnTo>
                  <a:lnTo>
                    <a:pt x="84950" y="101600"/>
                  </a:lnTo>
                  <a:lnTo>
                    <a:pt x="72986" y="96520"/>
                  </a:lnTo>
                  <a:lnTo>
                    <a:pt x="68656" y="93980"/>
                  </a:lnTo>
                  <a:lnTo>
                    <a:pt x="63195" y="86360"/>
                  </a:lnTo>
                  <a:lnTo>
                    <a:pt x="61899" y="82550"/>
                  </a:lnTo>
                  <a:lnTo>
                    <a:pt x="61899" y="68580"/>
                  </a:lnTo>
                  <a:lnTo>
                    <a:pt x="64706" y="62230"/>
                  </a:lnTo>
                  <a:lnTo>
                    <a:pt x="70485" y="58420"/>
                  </a:lnTo>
                  <a:lnTo>
                    <a:pt x="75730" y="54610"/>
                  </a:lnTo>
                  <a:lnTo>
                    <a:pt x="82372" y="52070"/>
                  </a:lnTo>
                  <a:lnTo>
                    <a:pt x="90398" y="50800"/>
                  </a:lnTo>
                  <a:lnTo>
                    <a:pt x="108800" y="50800"/>
                  </a:lnTo>
                  <a:lnTo>
                    <a:pt x="141998" y="77470"/>
                  </a:lnTo>
                  <a:lnTo>
                    <a:pt x="141998" y="101600"/>
                  </a:lnTo>
                  <a:lnTo>
                    <a:pt x="198081" y="101600"/>
                  </a:lnTo>
                  <a:lnTo>
                    <a:pt x="198081" y="92710"/>
                  </a:lnTo>
                  <a:lnTo>
                    <a:pt x="198081" y="86360"/>
                  </a:lnTo>
                  <a:lnTo>
                    <a:pt x="197269" y="72390"/>
                  </a:lnTo>
                  <a:lnTo>
                    <a:pt x="178168" y="29210"/>
                  </a:lnTo>
                  <a:lnTo>
                    <a:pt x="138544" y="5080"/>
                  </a:lnTo>
                  <a:lnTo>
                    <a:pt x="113423" y="0"/>
                  </a:lnTo>
                  <a:lnTo>
                    <a:pt x="86182" y="0"/>
                  </a:lnTo>
                  <a:lnTo>
                    <a:pt x="40640" y="13970"/>
                  </a:lnTo>
                  <a:lnTo>
                    <a:pt x="12446" y="45720"/>
                  </a:lnTo>
                  <a:lnTo>
                    <a:pt x="5854" y="78740"/>
                  </a:lnTo>
                  <a:lnTo>
                    <a:pt x="6400" y="88900"/>
                  </a:lnTo>
                  <a:lnTo>
                    <a:pt x="6464" y="90170"/>
                  </a:lnTo>
                  <a:lnTo>
                    <a:pt x="22440" y="125730"/>
                  </a:lnTo>
                  <a:lnTo>
                    <a:pt x="56934" y="147320"/>
                  </a:lnTo>
                  <a:lnTo>
                    <a:pt x="100965" y="160020"/>
                  </a:lnTo>
                  <a:lnTo>
                    <a:pt x="108661" y="161290"/>
                  </a:lnTo>
                  <a:lnTo>
                    <a:pt x="115760" y="163830"/>
                  </a:lnTo>
                  <a:lnTo>
                    <a:pt x="122250" y="165100"/>
                  </a:lnTo>
                  <a:lnTo>
                    <a:pt x="128104" y="167640"/>
                  </a:lnTo>
                  <a:lnTo>
                    <a:pt x="134988" y="170180"/>
                  </a:lnTo>
                  <a:lnTo>
                    <a:pt x="140246" y="172720"/>
                  </a:lnTo>
                  <a:lnTo>
                    <a:pt x="146939" y="180340"/>
                  </a:lnTo>
                  <a:lnTo>
                    <a:pt x="148513" y="185420"/>
                  </a:lnTo>
                  <a:lnTo>
                    <a:pt x="148513" y="199390"/>
                  </a:lnTo>
                  <a:lnTo>
                    <a:pt x="114858" y="220980"/>
                  </a:lnTo>
                  <a:lnTo>
                    <a:pt x="93421" y="220980"/>
                  </a:lnTo>
                  <a:lnTo>
                    <a:pt x="59182" y="198120"/>
                  </a:lnTo>
                  <a:lnTo>
                    <a:pt x="56095" y="180340"/>
                  </a:lnTo>
                  <a:lnTo>
                    <a:pt x="56095" y="173990"/>
                  </a:lnTo>
                  <a:lnTo>
                    <a:pt x="56095" y="165100"/>
                  </a:lnTo>
                  <a:lnTo>
                    <a:pt x="0" y="165100"/>
                  </a:lnTo>
                  <a:lnTo>
                    <a:pt x="0" y="180340"/>
                  </a:lnTo>
                  <a:lnTo>
                    <a:pt x="533" y="189230"/>
                  </a:lnTo>
                  <a:lnTo>
                    <a:pt x="609" y="190500"/>
                  </a:lnTo>
                  <a:lnTo>
                    <a:pt x="685" y="191770"/>
                  </a:lnTo>
                  <a:lnTo>
                    <a:pt x="762" y="193040"/>
                  </a:lnTo>
                  <a:lnTo>
                    <a:pt x="850" y="194310"/>
                  </a:lnTo>
                  <a:lnTo>
                    <a:pt x="20726" y="240030"/>
                  </a:lnTo>
                  <a:lnTo>
                    <a:pt x="62522" y="266700"/>
                  </a:lnTo>
                  <a:lnTo>
                    <a:pt x="89420" y="271780"/>
                  </a:lnTo>
                  <a:lnTo>
                    <a:pt x="118757" y="271780"/>
                  </a:lnTo>
                  <a:lnTo>
                    <a:pt x="156895" y="261620"/>
                  </a:lnTo>
                  <a:lnTo>
                    <a:pt x="192074" y="232410"/>
                  </a:lnTo>
                  <a:lnTo>
                    <a:pt x="204292" y="194310"/>
                  </a:lnTo>
                  <a:lnTo>
                    <a:pt x="204368" y="193040"/>
                  </a:lnTo>
                  <a:lnTo>
                    <a:pt x="204457" y="191770"/>
                  </a:lnTo>
                  <a:lnTo>
                    <a:pt x="204533" y="190500"/>
                  </a:lnTo>
                  <a:lnTo>
                    <a:pt x="204609" y="189230"/>
                  </a:lnTo>
                  <a:close/>
                </a:path>
                <a:path w="625475" h="271779">
                  <a:moveTo>
                    <a:pt x="401650" y="214528"/>
                  </a:moveTo>
                  <a:lnTo>
                    <a:pt x="392645" y="214528"/>
                  </a:lnTo>
                  <a:lnTo>
                    <a:pt x="392645" y="223418"/>
                  </a:lnTo>
                  <a:lnTo>
                    <a:pt x="392645" y="257708"/>
                  </a:lnTo>
                  <a:lnTo>
                    <a:pt x="236474" y="257708"/>
                  </a:lnTo>
                  <a:lnTo>
                    <a:pt x="236474" y="12598"/>
                  </a:lnTo>
                  <a:lnTo>
                    <a:pt x="390474" y="12598"/>
                  </a:lnTo>
                  <a:lnTo>
                    <a:pt x="390474" y="48158"/>
                  </a:lnTo>
                  <a:lnTo>
                    <a:pt x="275285" y="48158"/>
                  </a:lnTo>
                  <a:lnTo>
                    <a:pt x="275285" y="57048"/>
                  </a:lnTo>
                  <a:lnTo>
                    <a:pt x="275285" y="107848"/>
                  </a:lnTo>
                  <a:lnTo>
                    <a:pt x="275285" y="116738"/>
                  </a:lnTo>
                  <a:lnTo>
                    <a:pt x="380326" y="116738"/>
                  </a:lnTo>
                  <a:lnTo>
                    <a:pt x="380326" y="151028"/>
                  </a:lnTo>
                  <a:lnTo>
                    <a:pt x="275285" y="151028"/>
                  </a:lnTo>
                  <a:lnTo>
                    <a:pt x="275285" y="161188"/>
                  </a:lnTo>
                  <a:lnTo>
                    <a:pt x="275285" y="214528"/>
                  </a:lnTo>
                  <a:lnTo>
                    <a:pt x="275285" y="223418"/>
                  </a:lnTo>
                  <a:lnTo>
                    <a:pt x="392645" y="223418"/>
                  </a:lnTo>
                  <a:lnTo>
                    <a:pt x="392645" y="214528"/>
                  </a:lnTo>
                  <a:lnTo>
                    <a:pt x="284289" y="214528"/>
                  </a:lnTo>
                  <a:lnTo>
                    <a:pt x="284289" y="161188"/>
                  </a:lnTo>
                  <a:lnTo>
                    <a:pt x="389331" y="161188"/>
                  </a:lnTo>
                  <a:lnTo>
                    <a:pt x="389331" y="151028"/>
                  </a:lnTo>
                  <a:lnTo>
                    <a:pt x="389331" y="116738"/>
                  </a:lnTo>
                  <a:lnTo>
                    <a:pt x="389331" y="107848"/>
                  </a:lnTo>
                  <a:lnTo>
                    <a:pt x="284289" y="107848"/>
                  </a:lnTo>
                  <a:lnTo>
                    <a:pt x="284289" y="57048"/>
                  </a:lnTo>
                  <a:lnTo>
                    <a:pt x="399478" y="57048"/>
                  </a:lnTo>
                  <a:lnTo>
                    <a:pt x="399478" y="48158"/>
                  </a:lnTo>
                  <a:lnTo>
                    <a:pt x="399478" y="12598"/>
                  </a:lnTo>
                  <a:lnTo>
                    <a:pt x="399478" y="3708"/>
                  </a:lnTo>
                  <a:lnTo>
                    <a:pt x="227469" y="3708"/>
                  </a:lnTo>
                  <a:lnTo>
                    <a:pt x="227469" y="12598"/>
                  </a:lnTo>
                  <a:lnTo>
                    <a:pt x="227469" y="257708"/>
                  </a:lnTo>
                  <a:lnTo>
                    <a:pt x="227469" y="266598"/>
                  </a:lnTo>
                  <a:lnTo>
                    <a:pt x="401650" y="266598"/>
                  </a:lnTo>
                  <a:lnTo>
                    <a:pt x="401650" y="257708"/>
                  </a:lnTo>
                  <a:lnTo>
                    <a:pt x="401650" y="223418"/>
                  </a:lnTo>
                  <a:lnTo>
                    <a:pt x="401650" y="214528"/>
                  </a:lnTo>
                  <a:close/>
                </a:path>
                <a:path w="625475" h="271779">
                  <a:moveTo>
                    <a:pt x="625221" y="3708"/>
                  </a:moveTo>
                  <a:lnTo>
                    <a:pt x="616216" y="3708"/>
                  </a:lnTo>
                  <a:lnTo>
                    <a:pt x="616216" y="12598"/>
                  </a:lnTo>
                  <a:lnTo>
                    <a:pt x="616216" y="48158"/>
                  </a:lnTo>
                  <a:lnTo>
                    <a:pt x="542328" y="48158"/>
                  </a:lnTo>
                  <a:lnTo>
                    <a:pt x="542328" y="57048"/>
                  </a:lnTo>
                  <a:lnTo>
                    <a:pt x="542328" y="257708"/>
                  </a:lnTo>
                  <a:lnTo>
                    <a:pt x="503516" y="257708"/>
                  </a:lnTo>
                  <a:lnTo>
                    <a:pt x="503516" y="57048"/>
                  </a:lnTo>
                  <a:lnTo>
                    <a:pt x="503516" y="48158"/>
                  </a:lnTo>
                  <a:lnTo>
                    <a:pt x="429615" y="48158"/>
                  </a:lnTo>
                  <a:lnTo>
                    <a:pt x="429615" y="12598"/>
                  </a:lnTo>
                  <a:lnTo>
                    <a:pt x="616216" y="12598"/>
                  </a:lnTo>
                  <a:lnTo>
                    <a:pt x="616216" y="3708"/>
                  </a:lnTo>
                  <a:lnTo>
                    <a:pt x="420611" y="3708"/>
                  </a:lnTo>
                  <a:lnTo>
                    <a:pt x="420611" y="12598"/>
                  </a:lnTo>
                  <a:lnTo>
                    <a:pt x="420611" y="48158"/>
                  </a:lnTo>
                  <a:lnTo>
                    <a:pt x="420611" y="57048"/>
                  </a:lnTo>
                  <a:lnTo>
                    <a:pt x="494512" y="57048"/>
                  </a:lnTo>
                  <a:lnTo>
                    <a:pt x="494512" y="257708"/>
                  </a:lnTo>
                  <a:lnTo>
                    <a:pt x="494512" y="266598"/>
                  </a:lnTo>
                  <a:lnTo>
                    <a:pt x="551332" y="266598"/>
                  </a:lnTo>
                  <a:lnTo>
                    <a:pt x="551332" y="257708"/>
                  </a:lnTo>
                  <a:lnTo>
                    <a:pt x="551332" y="57048"/>
                  </a:lnTo>
                  <a:lnTo>
                    <a:pt x="625221" y="57048"/>
                  </a:lnTo>
                  <a:lnTo>
                    <a:pt x="625221" y="48158"/>
                  </a:lnTo>
                  <a:lnTo>
                    <a:pt x="625221" y="12598"/>
                  </a:lnTo>
                  <a:lnTo>
                    <a:pt x="625221" y="3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7906" y="9735071"/>
              <a:ext cx="239991" cy="2024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35249" y="9660267"/>
              <a:ext cx="205104" cy="281940"/>
            </a:xfrm>
            <a:custGeom>
              <a:avLst/>
              <a:gdLst/>
              <a:ahLst/>
              <a:cxnLst/>
              <a:rect l="l" t="t" r="r" b="b"/>
              <a:pathLst>
                <a:path w="205104" h="281940">
                  <a:moveTo>
                    <a:pt x="111836" y="0"/>
                  </a:moveTo>
                  <a:lnTo>
                    <a:pt x="66811" y="8504"/>
                  </a:lnTo>
                  <a:lnTo>
                    <a:pt x="30988" y="33858"/>
                  </a:lnTo>
                  <a:lnTo>
                    <a:pt x="7737" y="78004"/>
                  </a:lnTo>
                  <a:lnTo>
                    <a:pt x="21" y="141300"/>
                  </a:lnTo>
                  <a:lnTo>
                    <a:pt x="0" y="143962"/>
                  </a:lnTo>
                  <a:lnTo>
                    <a:pt x="1765" y="176002"/>
                  </a:lnTo>
                  <a:lnTo>
                    <a:pt x="1813" y="176878"/>
                  </a:lnTo>
                  <a:lnTo>
                    <a:pt x="7426" y="205979"/>
                  </a:lnTo>
                  <a:lnTo>
                    <a:pt x="16689" y="229865"/>
                  </a:lnTo>
                  <a:lnTo>
                    <a:pt x="16749" y="230020"/>
                  </a:lnTo>
                  <a:lnTo>
                    <a:pt x="45763" y="263249"/>
                  </a:lnTo>
                  <a:lnTo>
                    <a:pt x="84064" y="279718"/>
                  </a:lnTo>
                  <a:lnTo>
                    <a:pt x="106222" y="281787"/>
                  </a:lnTo>
                  <a:lnTo>
                    <a:pt x="126838" y="280152"/>
                  </a:lnTo>
                  <a:lnTo>
                    <a:pt x="177215" y="255803"/>
                  </a:lnTo>
                  <a:lnTo>
                    <a:pt x="195326" y="230619"/>
                  </a:lnTo>
                  <a:lnTo>
                    <a:pt x="109029" y="230619"/>
                  </a:lnTo>
                  <a:lnTo>
                    <a:pt x="102001" y="229865"/>
                  </a:lnTo>
                  <a:lnTo>
                    <a:pt x="72540" y="193697"/>
                  </a:lnTo>
                  <a:lnTo>
                    <a:pt x="71818" y="182765"/>
                  </a:lnTo>
                  <a:lnTo>
                    <a:pt x="72448" y="173009"/>
                  </a:lnTo>
                  <a:lnTo>
                    <a:pt x="92679" y="143962"/>
                  </a:lnTo>
                  <a:lnTo>
                    <a:pt x="92495" y="143962"/>
                  </a:lnTo>
                  <a:lnTo>
                    <a:pt x="99153" y="141962"/>
                  </a:lnTo>
                  <a:lnTo>
                    <a:pt x="98918" y="141962"/>
                  </a:lnTo>
                  <a:lnTo>
                    <a:pt x="106222" y="141300"/>
                  </a:lnTo>
                  <a:lnTo>
                    <a:pt x="193829" y="141300"/>
                  </a:lnTo>
                  <a:lnTo>
                    <a:pt x="190136" y="134318"/>
                  </a:lnTo>
                  <a:lnTo>
                    <a:pt x="178574" y="120548"/>
                  </a:lnTo>
                  <a:lnTo>
                    <a:pt x="166733" y="110985"/>
                  </a:lnTo>
                  <a:lnTo>
                    <a:pt x="67945" y="110985"/>
                  </a:lnTo>
                  <a:lnTo>
                    <a:pt x="70161" y="94869"/>
                  </a:lnTo>
                  <a:lnTo>
                    <a:pt x="87371" y="58118"/>
                  </a:lnTo>
                  <a:lnTo>
                    <a:pt x="108432" y="50800"/>
                  </a:lnTo>
                  <a:lnTo>
                    <a:pt x="193865" y="50800"/>
                  </a:lnTo>
                  <a:lnTo>
                    <a:pt x="189006" y="40058"/>
                  </a:lnTo>
                  <a:lnTo>
                    <a:pt x="157693" y="10131"/>
                  </a:lnTo>
                  <a:lnTo>
                    <a:pt x="128568" y="1130"/>
                  </a:lnTo>
                  <a:lnTo>
                    <a:pt x="111836" y="0"/>
                  </a:lnTo>
                  <a:close/>
                </a:path>
                <a:path w="205104" h="281940">
                  <a:moveTo>
                    <a:pt x="193829" y="141300"/>
                  </a:moveTo>
                  <a:lnTo>
                    <a:pt x="106222" y="141300"/>
                  </a:lnTo>
                  <a:lnTo>
                    <a:pt x="113423" y="141962"/>
                  </a:lnTo>
                  <a:lnTo>
                    <a:pt x="119948" y="143962"/>
                  </a:lnTo>
                  <a:lnTo>
                    <a:pt x="140600" y="176002"/>
                  </a:lnTo>
                  <a:lnTo>
                    <a:pt x="141206" y="186778"/>
                  </a:lnTo>
                  <a:lnTo>
                    <a:pt x="141236" y="187325"/>
                  </a:lnTo>
                  <a:lnTo>
                    <a:pt x="125806" y="227418"/>
                  </a:lnTo>
                  <a:lnTo>
                    <a:pt x="118300" y="230619"/>
                  </a:lnTo>
                  <a:lnTo>
                    <a:pt x="195326" y="230619"/>
                  </a:lnTo>
                  <a:lnTo>
                    <a:pt x="198081" y="225482"/>
                  </a:lnTo>
                  <a:lnTo>
                    <a:pt x="203222" y="207508"/>
                  </a:lnTo>
                  <a:lnTo>
                    <a:pt x="203326" y="207147"/>
                  </a:lnTo>
                  <a:lnTo>
                    <a:pt x="205032" y="187325"/>
                  </a:lnTo>
                  <a:lnTo>
                    <a:pt x="205079" y="186778"/>
                  </a:lnTo>
                  <a:lnTo>
                    <a:pt x="203411" y="167493"/>
                  </a:lnTo>
                  <a:lnTo>
                    <a:pt x="198423" y="149987"/>
                  </a:lnTo>
                  <a:lnTo>
                    <a:pt x="193829" y="141300"/>
                  </a:lnTo>
                  <a:close/>
                </a:path>
                <a:path w="205104" h="281940">
                  <a:moveTo>
                    <a:pt x="115049" y="94869"/>
                  </a:moveTo>
                  <a:lnTo>
                    <a:pt x="101954" y="95881"/>
                  </a:lnTo>
                  <a:lnTo>
                    <a:pt x="89720" y="98912"/>
                  </a:lnTo>
                  <a:lnTo>
                    <a:pt x="78375" y="103950"/>
                  </a:lnTo>
                  <a:lnTo>
                    <a:pt x="67945" y="110985"/>
                  </a:lnTo>
                  <a:lnTo>
                    <a:pt x="166733" y="110985"/>
                  </a:lnTo>
                  <a:lnTo>
                    <a:pt x="164703" y="109345"/>
                  </a:lnTo>
                  <a:lnTo>
                    <a:pt x="149455" y="101317"/>
                  </a:lnTo>
                  <a:lnTo>
                    <a:pt x="132885" y="96484"/>
                  </a:lnTo>
                  <a:lnTo>
                    <a:pt x="115049" y="94869"/>
                  </a:lnTo>
                  <a:close/>
                </a:path>
                <a:path w="205104" h="281940">
                  <a:moveTo>
                    <a:pt x="193865" y="50800"/>
                  </a:moveTo>
                  <a:lnTo>
                    <a:pt x="116395" y="50800"/>
                  </a:lnTo>
                  <a:lnTo>
                    <a:pt x="122618" y="52844"/>
                  </a:lnTo>
                  <a:lnTo>
                    <a:pt x="132232" y="61175"/>
                  </a:lnTo>
                  <a:lnTo>
                    <a:pt x="135255" y="67868"/>
                  </a:lnTo>
                  <a:lnTo>
                    <a:pt x="136994" y="81127"/>
                  </a:lnTo>
                  <a:lnTo>
                    <a:pt x="200444" y="74764"/>
                  </a:lnTo>
                  <a:lnTo>
                    <a:pt x="199593" y="70129"/>
                  </a:lnTo>
                  <a:lnTo>
                    <a:pt x="195365" y="54117"/>
                  </a:lnTo>
                  <a:lnTo>
                    <a:pt x="193865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024606" y="6200013"/>
            <a:ext cx="1511300" cy="679450"/>
            <a:chOff x="3024606" y="6200013"/>
            <a:chExt cx="1511300" cy="679450"/>
          </a:xfrm>
        </p:grpSpPr>
        <p:sp>
          <p:nvSpPr>
            <p:cNvPr id="15" name="object 15"/>
            <p:cNvSpPr/>
            <p:nvPr/>
          </p:nvSpPr>
          <p:spPr>
            <a:xfrm>
              <a:off x="3024606" y="6200012"/>
              <a:ext cx="1511300" cy="679450"/>
            </a:xfrm>
            <a:custGeom>
              <a:avLst/>
              <a:gdLst/>
              <a:ahLst/>
              <a:cxnLst/>
              <a:rect l="l" t="t" r="r" b="b"/>
              <a:pathLst>
                <a:path w="1511300" h="679450">
                  <a:moveTo>
                    <a:pt x="290779" y="171424"/>
                  </a:moveTo>
                  <a:lnTo>
                    <a:pt x="289191" y="160032"/>
                  </a:lnTo>
                  <a:lnTo>
                    <a:pt x="284454" y="151612"/>
                  </a:lnTo>
                  <a:lnTo>
                    <a:pt x="276631" y="146392"/>
                  </a:lnTo>
                  <a:lnTo>
                    <a:pt x="265785" y="144602"/>
                  </a:lnTo>
                  <a:lnTo>
                    <a:pt x="254939" y="146392"/>
                  </a:lnTo>
                  <a:lnTo>
                    <a:pt x="247116" y="151612"/>
                  </a:lnTo>
                  <a:lnTo>
                    <a:pt x="242379" y="160032"/>
                  </a:lnTo>
                  <a:lnTo>
                    <a:pt x="240792" y="171424"/>
                  </a:lnTo>
                  <a:lnTo>
                    <a:pt x="240792" y="226898"/>
                  </a:lnTo>
                  <a:lnTo>
                    <a:pt x="242379" y="238290"/>
                  </a:lnTo>
                  <a:lnTo>
                    <a:pt x="247116" y="246710"/>
                  </a:lnTo>
                  <a:lnTo>
                    <a:pt x="254939" y="251929"/>
                  </a:lnTo>
                  <a:lnTo>
                    <a:pt x="265785" y="253720"/>
                  </a:lnTo>
                  <a:lnTo>
                    <a:pt x="276631" y="251929"/>
                  </a:lnTo>
                  <a:lnTo>
                    <a:pt x="284454" y="246710"/>
                  </a:lnTo>
                  <a:lnTo>
                    <a:pt x="289191" y="238290"/>
                  </a:lnTo>
                  <a:lnTo>
                    <a:pt x="290779" y="226898"/>
                  </a:lnTo>
                  <a:lnTo>
                    <a:pt x="290779" y="212725"/>
                  </a:lnTo>
                  <a:lnTo>
                    <a:pt x="274929" y="212725"/>
                  </a:lnTo>
                  <a:lnTo>
                    <a:pt x="274929" y="235585"/>
                  </a:lnTo>
                  <a:lnTo>
                    <a:pt x="271576" y="238328"/>
                  </a:lnTo>
                  <a:lnTo>
                    <a:pt x="260908" y="238328"/>
                  </a:lnTo>
                  <a:lnTo>
                    <a:pt x="257556" y="235585"/>
                  </a:lnTo>
                  <a:lnTo>
                    <a:pt x="257556" y="162737"/>
                  </a:lnTo>
                  <a:lnTo>
                    <a:pt x="260908" y="159842"/>
                  </a:lnTo>
                  <a:lnTo>
                    <a:pt x="271576" y="159842"/>
                  </a:lnTo>
                  <a:lnTo>
                    <a:pt x="274929" y="162737"/>
                  </a:lnTo>
                  <a:lnTo>
                    <a:pt x="274929" y="181787"/>
                  </a:lnTo>
                  <a:lnTo>
                    <a:pt x="290779" y="181787"/>
                  </a:lnTo>
                  <a:lnTo>
                    <a:pt x="290779" y="171424"/>
                  </a:lnTo>
                  <a:close/>
                </a:path>
                <a:path w="1511300" h="679450">
                  <a:moveTo>
                    <a:pt x="458203" y="251294"/>
                  </a:moveTo>
                  <a:lnTo>
                    <a:pt x="455104" y="231940"/>
                  </a:lnTo>
                  <a:lnTo>
                    <a:pt x="452780" y="217462"/>
                  </a:lnTo>
                  <a:lnTo>
                    <a:pt x="444157" y="163512"/>
                  </a:lnTo>
                  <a:lnTo>
                    <a:pt x="441134" y="144602"/>
                  </a:lnTo>
                  <a:lnTo>
                    <a:pt x="436105" y="144602"/>
                  </a:lnTo>
                  <a:lnTo>
                    <a:pt x="436105" y="217462"/>
                  </a:lnTo>
                  <a:lnTo>
                    <a:pt x="419950" y="217462"/>
                  </a:lnTo>
                  <a:lnTo>
                    <a:pt x="428028" y="163512"/>
                  </a:lnTo>
                  <a:lnTo>
                    <a:pt x="436105" y="217462"/>
                  </a:lnTo>
                  <a:lnTo>
                    <a:pt x="436105" y="144602"/>
                  </a:lnTo>
                  <a:lnTo>
                    <a:pt x="416598" y="144602"/>
                  </a:lnTo>
                  <a:lnTo>
                    <a:pt x="399529" y="251294"/>
                  </a:lnTo>
                  <a:lnTo>
                    <a:pt x="414921" y="251294"/>
                  </a:lnTo>
                  <a:lnTo>
                    <a:pt x="417817" y="231940"/>
                  </a:lnTo>
                  <a:lnTo>
                    <a:pt x="438391" y="231940"/>
                  </a:lnTo>
                  <a:lnTo>
                    <a:pt x="441286" y="251294"/>
                  </a:lnTo>
                  <a:lnTo>
                    <a:pt x="458203" y="251294"/>
                  </a:lnTo>
                  <a:close/>
                </a:path>
                <a:path w="1511300" h="679450">
                  <a:moveTo>
                    <a:pt x="614108" y="236042"/>
                  </a:moveTo>
                  <a:lnTo>
                    <a:pt x="586524" y="236042"/>
                  </a:lnTo>
                  <a:lnTo>
                    <a:pt x="586524" y="144602"/>
                  </a:lnTo>
                  <a:lnTo>
                    <a:pt x="569760" y="144602"/>
                  </a:lnTo>
                  <a:lnTo>
                    <a:pt x="569760" y="236042"/>
                  </a:lnTo>
                  <a:lnTo>
                    <a:pt x="569760" y="251282"/>
                  </a:lnTo>
                  <a:lnTo>
                    <a:pt x="614108" y="251282"/>
                  </a:lnTo>
                  <a:lnTo>
                    <a:pt x="614108" y="236042"/>
                  </a:lnTo>
                  <a:close/>
                </a:path>
                <a:path w="1511300" h="679450">
                  <a:moveTo>
                    <a:pt x="763397" y="144602"/>
                  </a:moveTo>
                  <a:lnTo>
                    <a:pt x="746633" y="144602"/>
                  </a:lnTo>
                  <a:lnTo>
                    <a:pt x="746633" y="251294"/>
                  </a:lnTo>
                  <a:lnTo>
                    <a:pt x="763397" y="251294"/>
                  </a:lnTo>
                  <a:lnTo>
                    <a:pt x="763397" y="144602"/>
                  </a:lnTo>
                  <a:close/>
                </a:path>
                <a:path w="1511300" h="679450">
                  <a:moveTo>
                    <a:pt x="943838" y="170967"/>
                  </a:moveTo>
                  <a:lnTo>
                    <a:pt x="942314" y="159842"/>
                  </a:lnTo>
                  <a:lnTo>
                    <a:pt x="942289" y="159651"/>
                  </a:lnTo>
                  <a:lnTo>
                    <a:pt x="937628" y="151384"/>
                  </a:lnTo>
                  <a:lnTo>
                    <a:pt x="929817" y="146329"/>
                  </a:lnTo>
                  <a:lnTo>
                    <a:pt x="927074" y="145897"/>
                  </a:lnTo>
                  <a:lnTo>
                    <a:pt x="927074" y="162585"/>
                  </a:lnTo>
                  <a:lnTo>
                    <a:pt x="927074" y="233311"/>
                  </a:lnTo>
                  <a:lnTo>
                    <a:pt x="923874" y="236054"/>
                  </a:lnTo>
                  <a:lnTo>
                    <a:pt x="909091" y="236054"/>
                  </a:lnTo>
                  <a:lnTo>
                    <a:pt x="909091" y="159842"/>
                  </a:lnTo>
                  <a:lnTo>
                    <a:pt x="923874" y="159842"/>
                  </a:lnTo>
                  <a:lnTo>
                    <a:pt x="927074" y="162585"/>
                  </a:lnTo>
                  <a:lnTo>
                    <a:pt x="927074" y="145897"/>
                  </a:lnTo>
                  <a:lnTo>
                    <a:pt x="918845" y="144602"/>
                  </a:lnTo>
                  <a:lnTo>
                    <a:pt x="892327" y="144602"/>
                  </a:lnTo>
                  <a:lnTo>
                    <a:pt x="892327" y="251294"/>
                  </a:lnTo>
                  <a:lnTo>
                    <a:pt x="918845" y="251294"/>
                  </a:lnTo>
                  <a:lnTo>
                    <a:pt x="929817" y="249580"/>
                  </a:lnTo>
                  <a:lnTo>
                    <a:pt x="937628" y="244513"/>
                  </a:lnTo>
                  <a:lnTo>
                    <a:pt x="942289" y="236258"/>
                  </a:lnTo>
                  <a:lnTo>
                    <a:pt x="942314" y="236054"/>
                  </a:lnTo>
                  <a:lnTo>
                    <a:pt x="943838" y="224929"/>
                  </a:lnTo>
                  <a:lnTo>
                    <a:pt x="943838" y="170967"/>
                  </a:lnTo>
                  <a:close/>
                </a:path>
                <a:path w="1511300" h="679450">
                  <a:moveTo>
                    <a:pt x="1110488" y="251294"/>
                  </a:moveTo>
                  <a:lnTo>
                    <a:pt x="1107389" y="231940"/>
                  </a:lnTo>
                  <a:lnTo>
                    <a:pt x="1105077" y="217462"/>
                  </a:lnTo>
                  <a:lnTo>
                    <a:pt x="1096454" y="163512"/>
                  </a:lnTo>
                  <a:lnTo>
                    <a:pt x="1093419" y="144602"/>
                  </a:lnTo>
                  <a:lnTo>
                    <a:pt x="1088390" y="144602"/>
                  </a:lnTo>
                  <a:lnTo>
                    <a:pt x="1088390" y="217462"/>
                  </a:lnTo>
                  <a:lnTo>
                    <a:pt x="1072235" y="217462"/>
                  </a:lnTo>
                  <a:lnTo>
                    <a:pt x="1080312" y="163512"/>
                  </a:lnTo>
                  <a:lnTo>
                    <a:pt x="1088390" y="217462"/>
                  </a:lnTo>
                  <a:lnTo>
                    <a:pt x="1088390" y="144602"/>
                  </a:lnTo>
                  <a:lnTo>
                    <a:pt x="1068882" y="144602"/>
                  </a:lnTo>
                  <a:lnTo>
                    <a:pt x="1051814" y="251294"/>
                  </a:lnTo>
                  <a:lnTo>
                    <a:pt x="1067206" y="251294"/>
                  </a:lnTo>
                  <a:lnTo>
                    <a:pt x="1070102" y="231940"/>
                  </a:lnTo>
                  <a:lnTo>
                    <a:pt x="1090676" y="231940"/>
                  </a:lnTo>
                  <a:lnTo>
                    <a:pt x="1093571" y="251294"/>
                  </a:lnTo>
                  <a:lnTo>
                    <a:pt x="1110488" y="251294"/>
                  </a:lnTo>
                  <a:close/>
                </a:path>
                <a:path w="1511300" h="679450">
                  <a:moveTo>
                    <a:pt x="1269987" y="170967"/>
                  </a:moveTo>
                  <a:lnTo>
                    <a:pt x="1268463" y="159842"/>
                  </a:lnTo>
                  <a:lnTo>
                    <a:pt x="1268437" y="159651"/>
                  </a:lnTo>
                  <a:lnTo>
                    <a:pt x="1263777" y="151384"/>
                  </a:lnTo>
                  <a:lnTo>
                    <a:pt x="1255966" y="146329"/>
                  </a:lnTo>
                  <a:lnTo>
                    <a:pt x="1253223" y="145897"/>
                  </a:lnTo>
                  <a:lnTo>
                    <a:pt x="1253223" y="162585"/>
                  </a:lnTo>
                  <a:lnTo>
                    <a:pt x="1253223" y="233311"/>
                  </a:lnTo>
                  <a:lnTo>
                    <a:pt x="1250022" y="236054"/>
                  </a:lnTo>
                  <a:lnTo>
                    <a:pt x="1235240" y="236054"/>
                  </a:lnTo>
                  <a:lnTo>
                    <a:pt x="1235240" y="159842"/>
                  </a:lnTo>
                  <a:lnTo>
                    <a:pt x="1250022" y="159842"/>
                  </a:lnTo>
                  <a:lnTo>
                    <a:pt x="1253223" y="162585"/>
                  </a:lnTo>
                  <a:lnTo>
                    <a:pt x="1253223" y="145897"/>
                  </a:lnTo>
                  <a:lnTo>
                    <a:pt x="1244993" y="144602"/>
                  </a:lnTo>
                  <a:lnTo>
                    <a:pt x="1218476" y="144602"/>
                  </a:lnTo>
                  <a:lnTo>
                    <a:pt x="1218476" y="251294"/>
                  </a:lnTo>
                  <a:lnTo>
                    <a:pt x="1244993" y="251294"/>
                  </a:lnTo>
                  <a:lnTo>
                    <a:pt x="1255966" y="249580"/>
                  </a:lnTo>
                  <a:lnTo>
                    <a:pt x="1263777" y="244513"/>
                  </a:lnTo>
                  <a:lnTo>
                    <a:pt x="1268437" y="236258"/>
                  </a:lnTo>
                  <a:lnTo>
                    <a:pt x="1268463" y="236054"/>
                  </a:lnTo>
                  <a:lnTo>
                    <a:pt x="1269987" y="224929"/>
                  </a:lnTo>
                  <a:lnTo>
                    <a:pt x="1269987" y="170967"/>
                  </a:lnTo>
                  <a:close/>
                </a:path>
                <a:path w="1511300" h="679450">
                  <a:moveTo>
                    <a:pt x="1510792" y="0"/>
                  </a:moveTo>
                  <a:lnTo>
                    <a:pt x="1496631" y="0"/>
                  </a:lnTo>
                  <a:lnTo>
                    <a:pt x="1496631" y="17780"/>
                  </a:lnTo>
                  <a:lnTo>
                    <a:pt x="1496631" y="661670"/>
                  </a:lnTo>
                  <a:lnTo>
                    <a:pt x="14160" y="661670"/>
                  </a:lnTo>
                  <a:lnTo>
                    <a:pt x="14160" y="17780"/>
                  </a:lnTo>
                  <a:lnTo>
                    <a:pt x="1496631" y="17780"/>
                  </a:lnTo>
                  <a:lnTo>
                    <a:pt x="1496631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661670"/>
                  </a:lnTo>
                  <a:lnTo>
                    <a:pt x="0" y="679450"/>
                  </a:lnTo>
                  <a:lnTo>
                    <a:pt x="1510792" y="679450"/>
                  </a:lnTo>
                  <a:lnTo>
                    <a:pt x="1510792" y="662279"/>
                  </a:lnTo>
                  <a:lnTo>
                    <a:pt x="1510792" y="661670"/>
                  </a:lnTo>
                  <a:lnTo>
                    <a:pt x="1510792" y="17780"/>
                  </a:lnTo>
                  <a:lnTo>
                    <a:pt x="1510792" y="17335"/>
                  </a:lnTo>
                  <a:lnTo>
                    <a:pt x="151079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3887" y="6516107"/>
              <a:ext cx="100647" cy="2161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755" y="6516107"/>
              <a:ext cx="105587" cy="21614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80562" y="6515760"/>
              <a:ext cx="92710" cy="215900"/>
            </a:xfrm>
            <a:custGeom>
              <a:avLst/>
              <a:gdLst/>
              <a:ahLst/>
              <a:cxnLst/>
              <a:rect l="l" t="t" r="r" b="b"/>
              <a:pathLst>
                <a:path w="92710" h="215900">
                  <a:moveTo>
                    <a:pt x="92621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91440"/>
                  </a:lnTo>
                  <a:lnTo>
                    <a:pt x="0" y="121920"/>
                  </a:lnTo>
                  <a:lnTo>
                    <a:pt x="0" y="185420"/>
                  </a:lnTo>
                  <a:lnTo>
                    <a:pt x="0" y="215900"/>
                  </a:lnTo>
                  <a:lnTo>
                    <a:pt x="92621" y="215900"/>
                  </a:lnTo>
                  <a:lnTo>
                    <a:pt x="92621" y="185420"/>
                  </a:lnTo>
                  <a:lnTo>
                    <a:pt x="33959" y="185420"/>
                  </a:lnTo>
                  <a:lnTo>
                    <a:pt x="33959" y="121920"/>
                  </a:lnTo>
                  <a:lnTo>
                    <a:pt x="80568" y="121920"/>
                  </a:lnTo>
                  <a:lnTo>
                    <a:pt x="80568" y="91440"/>
                  </a:lnTo>
                  <a:lnTo>
                    <a:pt x="33959" y="91440"/>
                  </a:lnTo>
                  <a:lnTo>
                    <a:pt x="33959" y="31750"/>
                  </a:lnTo>
                  <a:lnTo>
                    <a:pt x="92621" y="31750"/>
                  </a:lnTo>
                  <a:lnTo>
                    <a:pt x="92621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398" y="6516117"/>
              <a:ext cx="142646" cy="21612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916273" y="6516116"/>
              <a:ext cx="34290" cy="216535"/>
            </a:xfrm>
            <a:custGeom>
              <a:avLst/>
              <a:gdLst/>
              <a:ahLst/>
              <a:cxnLst/>
              <a:rect l="l" t="t" r="r" b="b"/>
              <a:pathLst>
                <a:path w="34289" h="216534">
                  <a:moveTo>
                    <a:pt x="33959" y="0"/>
                  </a:moveTo>
                  <a:lnTo>
                    <a:pt x="0" y="0"/>
                  </a:lnTo>
                  <a:lnTo>
                    <a:pt x="0" y="216128"/>
                  </a:lnTo>
                  <a:lnTo>
                    <a:pt x="33959" y="216128"/>
                  </a:lnTo>
                  <a:lnTo>
                    <a:pt x="33959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0455" y="6516113"/>
              <a:ext cx="101269" cy="2189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1943" y="6516117"/>
              <a:ext cx="142646" cy="21612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59994" y="8914041"/>
            <a:ext cx="2265045" cy="585470"/>
          </a:xfrm>
          <a:prstGeom prst="rect">
            <a:avLst/>
          </a:prstGeom>
          <a:solidFill>
            <a:srgbClr val="6E6F72"/>
          </a:solidFill>
        </p:spPr>
        <p:txBody>
          <a:bodyPr vert="horz" wrap="square" lIns="0" tIns="178435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405"/>
              </a:spcBef>
            </a:pPr>
            <a:r>
              <a:rPr sz="1300" dirty="0">
                <a:solidFill>
                  <a:srgbClr val="FFFFFF"/>
                </a:solidFill>
                <a:latin typeface="Lucida Sans Unicode"/>
                <a:cs typeface="Lucida Sans Unicode"/>
              </a:rPr>
              <a:t>Extra</a:t>
            </a:r>
            <a:r>
              <a:rPr sz="13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brillo</a:t>
            </a:r>
            <a:r>
              <a:rPr sz="13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3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claridad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47772" y="8914041"/>
            <a:ext cx="2265045" cy="585470"/>
          </a:xfrm>
          <a:prstGeom prst="rect">
            <a:avLst/>
          </a:prstGeom>
          <a:solidFill>
            <a:srgbClr val="6E6F72"/>
          </a:solidFill>
        </p:spPr>
        <p:txBody>
          <a:bodyPr vert="horz" wrap="square" lIns="0" tIns="178435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1405"/>
              </a:spcBef>
            </a:pP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Alta</a:t>
            </a:r>
            <a:r>
              <a:rPr sz="13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resistencia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35550" y="8914041"/>
            <a:ext cx="2265045" cy="585470"/>
          </a:xfrm>
          <a:prstGeom prst="rect">
            <a:avLst/>
          </a:prstGeom>
          <a:solidFill>
            <a:srgbClr val="6E6F72"/>
          </a:solidFill>
        </p:spPr>
        <p:txBody>
          <a:bodyPr vert="horz" wrap="square" lIns="0" tIns="178435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1405"/>
              </a:spcBef>
            </a:pPr>
            <a:r>
              <a:rPr sz="1300" dirty="0">
                <a:solidFill>
                  <a:srgbClr val="FFFFFF"/>
                </a:solidFill>
                <a:latin typeface="Lucida Sans Unicode"/>
                <a:cs typeface="Lucida Sans Unicode"/>
              </a:rPr>
              <a:t>Mayor</a:t>
            </a:r>
            <a:r>
              <a:rPr sz="13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durabilidad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2149" y="5436943"/>
            <a:ext cx="1199515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21600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495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8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35263" y="5452488"/>
            <a:ext cx="1199515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23506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650</a:t>
            </a:r>
            <a:r>
              <a:rPr sz="85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8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82429" y="5454546"/>
            <a:ext cx="119951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22906</a:t>
            </a:r>
            <a:r>
              <a:rPr sz="9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3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275" spc="-15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52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285</a:t>
            </a:r>
            <a:r>
              <a:rPr sz="1275" spc="-15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37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275" baseline="3267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2935" y="5454546"/>
            <a:ext cx="119951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35212</a:t>
            </a:r>
            <a:r>
              <a:rPr sz="9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15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275" spc="-15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3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465</a:t>
            </a:r>
            <a:r>
              <a:rPr sz="1275" spc="-150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275" spc="-37" baseline="326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275" baseline="3267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12552" y="792247"/>
            <a:ext cx="34232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Copas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vasos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cristal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sin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plomo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8368" y="7093572"/>
            <a:ext cx="7202170" cy="1652270"/>
            <a:chOff x="358368" y="7093572"/>
            <a:chExt cx="7202170" cy="1652270"/>
          </a:xfrm>
        </p:grpSpPr>
        <p:pic>
          <p:nvPicPr>
            <p:cNvPr id="33" name="object 3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328" y="7736141"/>
              <a:ext cx="2487637" cy="100944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803" y="7729778"/>
              <a:ext cx="2487637" cy="10094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803" y="7736141"/>
              <a:ext cx="619163" cy="10030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7659" y="7833245"/>
              <a:ext cx="1693468" cy="82542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368" y="7093572"/>
              <a:ext cx="1546263" cy="13089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7671" y="7093572"/>
              <a:ext cx="1547748" cy="130770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997" y="7184428"/>
              <a:ext cx="1186891" cy="12063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1115" y="7817358"/>
              <a:ext cx="1328889" cy="87289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1115" y="7833245"/>
              <a:ext cx="340664" cy="8254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8990" y="7449680"/>
              <a:ext cx="1501051" cy="963307"/>
            </a:xfrm>
            <a:prstGeom prst="rect">
              <a:avLst/>
            </a:prstGeom>
          </p:spPr>
        </p:pic>
      </p:grpSp>
      <p:sp>
        <p:nvSpPr>
          <p:cNvPr id="43" name="Recortar rectángulo de esquina del mismo lado 42">
            <a:extLst>
              <a:ext uri="{FF2B5EF4-FFF2-40B4-BE49-F238E27FC236}">
                <a16:creationId xmlns:a16="http://schemas.microsoft.com/office/drawing/2014/main" id="{4E88545B-BBCD-850F-394C-527DB393EC29}"/>
              </a:ext>
            </a:extLst>
          </p:cNvPr>
          <p:cNvSpPr/>
          <p:nvPr/>
        </p:nvSpPr>
        <p:spPr>
          <a:xfrm>
            <a:off x="-49154" y="-3657"/>
            <a:ext cx="7556500" cy="71533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20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21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260005"/>
            <a:ext cx="6840004" cy="403957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38056" y="251949"/>
            <a:ext cx="413384" cy="443865"/>
            <a:chOff x="6438056" y="251949"/>
            <a:chExt cx="413384" cy="443865"/>
          </a:xfrm>
        </p:grpSpPr>
        <p:sp>
          <p:nvSpPr>
            <p:cNvPr id="4" name="object 4"/>
            <p:cNvSpPr/>
            <p:nvPr/>
          </p:nvSpPr>
          <p:spPr>
            <a:xfrm>
              <a:off x="6438056" y="251949"/>
              <a:ext cx="413384" cy="443865"/>
            </a:xfrm>
            <a:custGeom>
              <a:avLst/>
              <a:gdLst/>
              <a:ahLst/>
              <a:cxnLst/>
              <a:rect l="l" t="t" r="r" b="b"/>
              <a:pathLst>
                <a:path w="413384" h="443865">
                  <a:moveTo>
                    <a:pt x="206044" y="0"/>
                  </a:moveTo>
                  <a:lnTo>
                    <a:pt x="158949" y="5844"/>
                  </a:lnTo>
                  <a:lnTo>
                    <a:pt x="115638" y="22494"/>
                  </a:lnTo>
                  <a:lnTo>
                    <a:pt x="77372" y="48626"/>
                  </a:lnTo>
                  <a:lnTo>
                    <a:pt x="45414" y="82917"/>
                  </a:lnTo>
                  <a:lnTo>
                    <a:pt x="21025" y="124042"/>
                  </a:lnTo>
                  <a:lnTo>
                    <a:pt x="5466" y="170678"/>
                  </a:lnTo>
                  <a:lnTo>
                    <a:pt x="297" y="218732"/>
                  </a:lnTo>
                  <a:lnTo>
                    <a:pt x="213" y="219519"/>
                  </a:lnTo>
                  <a:lnTo>
                    <a:pt x="127" y="220319"/>
                  </a:lnTo>
                  <a:lnTo>
                    <a:pt x="42" y="221107"/>
                  </a:lnTo>
                  <a:lnTo>
                    <a:pt x="0" y="221500"/>
                  </a:lnTo>
                  <a:lnTo>
                    <a:pt x="5466" y="272344"/>
                  </a:lnTo>
                  <a:lnTo>
                    <a:pt x="21025" y="319036"/>
                  </a:lnTo>
                  <a:lnTo>
                    <a:pt x="45414" y="360238"/>
                  </a:lnTo>
                  <a:lnTo>
                    <a:pt x="77372" y="394613"/>
                  </a:lnTo>
                  <a:lnTo>
                    <a:pt x="115638" y="420822"/>
                  </a:lnTo>
                  <a:lnTo>
                    <a:pt x="158949" y="437529"/>
                  </a:lnTo>
                  <a:lnTo>
                    <a:pt x="206044" y="443395"/>
                  </a:lnTo>
                  <a:lnTo>
                    <a:pt x="215715" y="442201"/>
                  </a:lnTo>
                  <a:lnTo>
                    <a:pt x="206044" y="442201"/>
                  </a:lnTo>
                  <a:lnTo>
                    <a:pt x="186363" y="434777"/>
                  </a:lnTo>
                  <a:lnTo>
                    <a:pt x="155524" y="415983"/>
                  </a:lnTo>
                  <a:lnTo>
                    <a:pt x="119141" y="388496"/>
                  </a:lnTo>
                  <a:lnTo>
                    <a:pt x="82829" y="354990"/>
                  </a:lnTo>
                  <a:lnTo>
                    <a:pt x="329329" y="354990"/>
                  </a:lnTo>
                  <a:lnTo>
                    <a:pt x="333984" y="352272"/>
                  </a:lnTo>
                  <a:lnTo>
                    <a:pt x="372269" y="352272"/>
                  </a:lnTo>
                  <a:lnTo>
                    <a:pt x="372750" y="351459"/>
                  </a:lnTo>
                  <a:lnTo>
                    <a:pt x="79489" y="351459"/>
                  </a:lnTo>
                  <a:lnTo>
                    <a:pt x="78866" y="350812"/>
                  </a:lnTo>
                  <a:lnTo>
                    <a:pt x="78866" y="349021"/>
                  </a:lnTo>
                  <a:lnTo>
                    <a:pt x="77190" y="349021"/>
                  </a:lnTo>
                  <a:lnTo>
                    <a:pt x="76885" y="348703"/>
                  </a:lnTo>
                  <a:lnTo>
                    <a:pt x="46775" y="311331"/>
                  </a:lnTo>
                  <a:lnTo>
                    <a:pt x="22940" y="273810"/>
                  </a:lnTo>
                  <a:lnTo>
                    <a:pt x="7057" y="241935"/>
                  </a:lnTo>
                  <a:lnTo>
                    <a:pt x="800" y="221500"/>
                  </a:lnTo>
                  <a:lnTo>
                    <a:pt x="6159" y="200370"/>
                  </a:lnTo>
                  <a:lnTo>
                    <a:pt x="21813" y="166682"/>
                  </a:lnTo>
                  <a:lnTo>
                    <a:pt x="45414" y="127901"/>
                  </a:lnTo>
                  <a:lnTo>
                    <a:pt x="74612" y="91490"/>
                  </a:lnTo>
                  <a:lnTo>
                    <a:pt x="78866" y="91490"/>
                  </a:lnTo>
                  <a:lnTo>
                    <a:pt x="78866" y="87566"/>
                  </a:lnTo>
                  <a:lnTo>
                    <a:pt x="370311" y="87566"/>
                  </a:lnTo>
                  <a:lnTo>
                    <a:pt x="369807" y="86715"/>
                  </a:lnTo>
                  <a:lnTo>
                    <a:pt x="334873" y="86715"/>
                  </a:lnTo>
                  <a:lnTo>
                    <a:pt x="329693" y="83820"/>
                  </a:lnTo>
                  <a:lnTo>
                    <a:pt x="82270" y="83820"/>
                  </a:lnTo>
                  <a:lnTo>
                    <a:pt x="116513" y="53223"/>
                  </a:lnTo>
                  <a:lnTo>
                    <a:pt x="151715" y="26787"/>
                  </a:lnTo>
                  <a:lnTo>
                    <a:pt x="183138" y="8014"/>
                  </a:lnTo>
                  <a:lnTo>
                    <a:pt x="206044" y="406"/>
                  </a:lnTo>
                  <a:lnTo>
                    <a:pt x="209349" y="406"/>
                  </a:lnTo>
                  <a:lnTo>
                    <a:pt x="206044" y="0"/>
                  </a:lnTo>
                  <a:close/>
                </a:path>
                <a:path w="413384" h="443865">
                  <a:moveTo>
                    <a:pt x="372269" y="352272"/>
                  </a:moveTo>
                  <a:lnTo>
                    <a:pt x="333984" y="352272"/>
                  </a:lnTo>
                  <a:lnTo>
                    <a:pt x="296705" y="388837"/>
                  </a:lnTo>
                  <a:lnTo>
                    <a:pt x="258986" y="417248"/>
                  </a:lnTo>
                  <a:lnTo>
                    <a:pt x="227080" y="435654"/>
                  </a:lnTo>
                  <a:lnTo>
                    <a:pt x="207238" y="442201"/>
                  </a:lnTo>
                  <a:lnTo>
                    <a:pt x="215715" y="442201"/>
                  </a:lnTo>
                  <a:lnTo>
                    <a:pt x="253565" y="437529"/>
                  </a:lnTo>
                  <a:lnTo>
                    <a:pt x="297142" y="420822"/>
                  </a:lnTo>
                  <a:lnTo>
                    <a:pt x="335548" y="394613"/>
                  </a:lnTo>
                  <a:lnTo>
                    <a:pt x="367555" y="360238"/>
                  </a:lnTo>
                  <a:lnTo>
                    <a:pt x="372269" y="352272"/>
                  </a:lnTo>
                  <a:close/>
                </a:path>
                <a:path w="413384" h="443865">
                  <a:moveTo>
                    <a:pt x="329329" y="354990"/>
                  </a:moveTo>
                  <a:lnTo>
                    <a:pt x="82829" y="354990"/>
                  </a:lnTo>
                  <a:lnTo>
                    <a:pt x="105397" y="367097"/>
                  </a:lnTo>
                  <a:lnTo>
                    <a:pt x="136994" y="377364"/>
                  </a:lnTo>
                  <a:lnTo>
                    <a:pt x="172211" y="384483"/>
                  </a:lnTo>
                  <a:lnTo>
                    <a:pt x="205638" y="387146"/>
                  </a:lnTo>
                  <a:lnTo>
                    <a:pt x="206451" y="387146"/>
                  </a:lnTo>
                  <a:lnTo>
                    <a:pt x="242201" y="383939"/>
                  </a:lnTo>
                  <a:lnTo>
                    <a:pt x="279628" y="375991"/>
                  </a:lnTo>
                  <a:lnTo>
                    <a:pt x="312350" y="364902"/>
                  </a:lnTo>
                  <a:lnTo>
                    <a:pt x="329329" y="354990"/>
                  </a:lnTo>
                  <a:close/>
                </a:path>
                <a:path w="413384" h="443865">
                  <a:moveTo>
                    <a:pt x="370311" y="87566"/>
                  </a:moveTo>
                  <a:lnTo>
                    <a:pt x="334429" y="87566"/>
                  </a:lnTo>
                  <a:lnTo>
                    <a:pt x="334429" y="351459"/>
                  </a:lnTo>
                  <a:lnTo>
                    <a:pt x="372750" y="351459"/>
                  </a:lnTo>
                  <a:lnTo>
                    <a:pt x="374193" y="349021"/>
                  </a:lnTo>
                  <a:lnTo>
                    <a:pt x="336775" y="349021"/>
                  </a:lnTo>
                  <a:lnTo>
                    <a:pt x="337023" y="348703"/>
                  </a:lnTo>
                  <a:lnTo>
                    <a:pt x="354793" y="294268"/>
                  </a:lnTo>
                  <a:lnTo>
                    <a:pt x="361500" y="256118"/>
                  </a:lnTo>
                  <a:lnTo>
                    <a:pt x="364159" y="219519"/>
                  </a:lnTo>
                  <a:lnTo>
                    <a:pt x="364553" y="218732"/>
                  </a:lnTo>
                  <a:lnTo>
                    <a:pt x="364553" y="203276"/>
                  </a:lnTo>
                  <a:lnTo>
                    <a:pt x="361714" y="171278"/>
                  </a:lnTo>
                  <a:lnTo>
                    <a:pt x="361598" y="169966"/>
                  </a:lnTo>
                  <a:lnTo>
                    <a:pt x="355582" y="138388"/>
                  </a:lnTo>
                  <a:lnTo>
                    <a:pt x="347263" y="110825"/>
                  </a:lnTo>
                  <a:lnTo>
                    <a:pt x="337400" y="89560"/>
                  </a:lnTo>
                  <a:lnTo>
                    <a:pt x="371493" y="89560"/>
                  </a:lnTo>
                  <a:lnTo>
                    <a:pt x="370311" y="87566"/>
                  </a:lnTo>
                  <a:close/>
                </a:path>
                <a:path w="413384" h="443865">
                  <a:moveTo>
                    <a:pt x="78866" y="91490"/>
                  </a:moveTo>
                  <a:lnTo>
                    <a:pt x="55089" y="148799"/>
                  </a:lnTo>
                  <a:lnTo>
                    <a:pt x="47639" y="218732"/>
                  </a:lnTo>
                  <a:lnTo>
                    <a:pt x="47635" y="221500"/>
                  </a:lnTo>
                  <a:lnTo>
                    <a:pt x="50156" y="255945"/>
                  </a:lnTo>
                  <a:lnTo>
                    <a:pt x="56973" y="293166"/>
                  </a:lnTo>
                  <a:lnTo>
                    <a:pt x="66488" y="326139"/>
                  </a:lnTo>
                  <a:lnTo>
                    <a:pt x="77190" y="349021"/>
                  </a:lnTo>
                  <a:lnTo>
                    <a:pt x="78866" y="349021"/>
                  </a:lnTo>
                  <a:lnTo>
                    <a:pt x="78866" y="91490"/>
                  </a:lnTo>
                  <a:close/>
                </a:path>
                <a:path w="413384" h="443865">
                  <a:moveTo>
                    <a:pt x="371493" y="89560"/>
                  </a:moveTo>
                  <a:lnTo>
                    <a:pt x="337400" y="89560"/>
                  </a:lnTo>
                  <a:lnTo>
                    <a:pt x="338543" y="90855"/>
                  </a:lnTo>
                  <a:lnTo>
                    <a:pt x="340779" y="93522"/>
                  </a:lnTo>
                  <a:lnTo>
                    <a:pt x="371266" y="134181"/>
                  </a:lnTo>
                  <a:lnTo>
                    <a:pt x="393838" y="171278"/>
                  </a:lnTo>
                  <a:lnTo>
                    <a:pt x="411926" y="220319"/>
                  </a:lnTo>
                  <a:lnTo>
                    <a:pt x="412006" y="221500"/>
                  </a:lnTo>
                  <a:lnTo>
                    <a:pt x="407126" y="241540"/>
                  </a:lnTo>
                  <a:lnTo>
                    <a:pt x="393142" y="270578"/>
                  </a:lnTo>
                  <a:lnTo>
                    <a:pt x="369827" y="306833"/>
                  </a:lnTo>
                  <a:lnTo>
                    <a:pt x="336946" y="348703"/>
                  </a:lnTo>
                  <a:lnTo>
                    <a:pt x="336811" y="349021"/>
                  </a:lnTo>
                  <a:lnTo>
                    <a:pt x="374193" y="349021"/>
                  </a:lnTo>
                  <a:lnTo>
                    <a:pt x="391937" y="319036"/>
                  </a:lnTo>
                  <a:lnTo>
                    <a:pt x="407466" y="272344"/>
                  </a:lnTo>
                  <a:lnTo>
                    <a:pt x="412915" y="221500"/>
                  </a:lnTo>
                  <a:lnTo>
                    <a:pt x="407530" y="171278"/>
                  </a:lnTo>
                  <a:lnTo>
                    <a:pt x="407466" y="170678"/>
                  </a:lnTo>
                  <a:lnTo>
                    <a:pt x="391937" y="124042"/>
                  </a:lnTo>
                  <a:lnTo>
                    <a:pt x="371493" y="89560"/>
                  </a:lnTo>
                  <a:close/>
                </a:path>
                <a:path w="413384" h="443865">
                  <a:moveTo>
                    <a:pt x="209349" y="406"/>
                  </a:moveTo>
                  <a:lnTo>
                    <a:pt x="206044" y="406"/>
                  </a:lnTo>
                  <a:lnTo>
                    <a:pt x="228731" y="7391"/>
                  </a:lnTo>
                  <a:lnTo>
                    <a:pt x="262553" y="26520"/>
                  </a:lnTo>
                  <a:lnTo>
                    <a:pt x="299034" y="53223"/>
                  </a:lnTo>
                  <a:lnTo>
                    <a:pt x="300444" y="54279"/>
                  </a:lnTo>
                  <a:lnTo>
                    <a:pt x="334873" y="86715"/>
                  </a:lnTo>
                  <a:lnTo>
                    <a:pt x="369807" y="86715"/>
                  </a:lnTo>
                  <a:lnTo>
                    <a:pt x="367555" y="82917"/>
                  </a:lnTo>
                  <a:lnTo>
                    <a:pt x="335548" y="48626"/>
                  </a:lnTo>
                  <a:lnTo>
                    <a:pt x="297142" y="22494"/>
                  </a:lnTo>
                  <a:lnTo>
                    <a:pt x="253565" y="5844"/>
                  </a:lnTo>
                  <a:lnTo>
                    <a:pt x="209349" y="406"/>
                  </a:lnTo>
                  <a:close/>
                </a:path>
                <a:path w="413384" h="443865">
                  <a:moveTo>
                    <a:pt x="206451" y="54279"/>
                  </a:moveTo>
                  <a:lnTo>
                    <a:pt x="205638" y="54279"/>
                  </a:lnTo>
                  <a:lnTo>
                    <a:pt x="172094" y="57047"/>
                  </a:lnTo>
                  <a:lnTo>
                    <a:pt x="136282" y="64120"/>
                  </a:lnTo>
                  <a:lnTo>
                    <a:pt x="104306" y="73659"/>
                  </a:lnTo>
                  <a:lnTo>
                    <a:pt x="82270" y="83820"/>
                  </a:lnTo>
                  <a:lnTo>
                    <a:pt x="329693" y="83820"/>
                  </a:lnTo>
                  <a:lnTo>
                    <a:pt x="314209" y="75164"/>
                  </a:lnTo>
                  <a:lnTo>
                    <a:pt x="284021" y="64830"/>
                  </a:lnTo>
                  <a:lnTo>
                    <a:pt x="247153" y="57329"/>
                  </a:lnTo>
                  <a:lnTo>
                    <a:pt x="206451" y="54279"/>
                  </a:lnTo>
                  <a:close/>
                </a:path>
              </a:pathLst>
            </a:custGeom>
            <a:solidFill>
              <a:srgbClr val="D3B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4656" y="351404"/>
              <a:ext cx="203322" cy="22841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110846" y="815542"/>
            <a:ext cx="1069340" cy="163195"/>
          </a:xfrm>
          <a:custGeom>
            <a:avLst/>
            <a:gdLst/>
            <a:ahLst/>
            <a:cxnLst/>
            <a:rect l="l" t="t" r="r" b="b"/>
            <a:pathLst>
              <a:path w="1069340" h="163194">
                <a:moveTo>
                  <a:pt x="158813" y="119367"/>
                </a:moveTo>
                <a:lnTo>
                  <a:pt x="150253" y="116306"/>
                </a:lnTo>
                <a:lnTo>
                  <a:pt x="139877" y="131953"/>
                </a:lnTo>
                <a:lnTo>
                  <a:pt x="128193" y="143332"/>
                </a:lnTo>
                <a:lnTo>
                  <a:pt x="114566" y="150304"/>
                </a:lnTo>
                <a:lnTo>
                  <a:pt x="98361" y="152654"/>
                </a:lnTo>
                <a:lnTo>
                  <a:pt x="72923" y="147408"/>
                </a:lnTo>
                <a:lnTo>
                  <a:pt x="52870" y="132600"/>
                </a:lnTo>
                <a:lnTo>
                  <a:pt x="39738" y="109651"/>
                </a:lnTo>
                <a:lnTo>
                  <a:pt x="35026" y="79971"/>
                </a:lnTo>
                <a:lnTo>
                  <a:pt x="39014" y="54432"/>
                </a:lnTo>
                <a:lnTo>
                  <a:pt x="50761" y="32727"/>
                </a:lnTo>
                <a:lnTo>
                  <a:pt x="69951" y="17678"/>
                </a:lnTo>
                <a:lnTo>
                  <a:pt x="96266" y="12026"/>
                </a:lnTo>
                <a:lnTo>
                  <a:pt x="112471" y="13855"/>
                </a:lnTo>
                <a:lnTo>
                  <a:pt x="126441" y="19875"/>
                </a:lnTo>
                <a:lnTo>
                  <a:pt x="137579" y="30949"/>
                </a:lnTo>
                <a:lnTo>
                  <a:pt x="145326" y="47891"/>
                </a:lnTo>
                <a:lnTo>
                  <a:pt x="154393" y="46240"/>
                </a:lnTo>
                <a:lnTo>
                  <a:pt x="130594" y="5003"/>
                </a:lnTo>
                <a:lnTo>
                  <a:pt x="101981" y="2349"/>
                </a:lnTo>
                <a:lnTo>
                  <a:pt x="60426" y="8318"/>
                </a:lnTo>
                <a:lnTo>
                  <a:pt x="28219" y="25120"/>
                </a:lnTo>
                <a:lnTo>
                  <a:pt x="7391" y="51130"/>
                </a:lnTo>
                <a:lnTo>
                  <a:pt x="0" y="84696"/>
                </a:lnTo>
                <a:lnTo>
                  <a:pt x="5549" y="112623"/>
                </a:lnTo>
                <a:lnTo>
                  <a:pt x="22796" y="137731"/>
                </a:lnTo>
                <a:lnTo>
                  <a:pt x="52654" y="155829"/>
                </a:lnTo>
                <a:lnTo>
                  <a:pt x="96012" y="162788"/>
                </a:lnTo>
                <a:lnTo>
                  <a:pt x="110236" y="162039"/>
                </a:lnTo>
                <a:lnTo>
                  <a:pt x="147904" y="149034"/>
                </a:lnTo>
                <a:lnTo>
                  <a:pt x="155625" y="128854"/>
                </a:lnTo>
                <a:lnTo>
                  <a:pt x="158813" y="119367"/>
                </a:lnTo>
                <a:close/>
              </a:path>
              <a:path w="1069340" h="163194">
                <a:moveTo>
                  <a:pt x="332168" y="154292"/>
                </a:moveTo>
                <a:lnTo>
                  <a:pt x="326186" y="152654"/>
                </a:lnTo>
                <a:lnTo>
                  <a:pt x="321271" y="149809"/>
                </a:lnTo>
                <a:lnTo>
                  <a:pt x="315290" y="143675"/>
                </a:lnTo>
                <a:lnTo>
                  <a:pt x="310997" y="139369"/>
                </a:lnTo>
                <a:lnTo>
                  <a:pt x="282536" y="100330"/>
                </a:lnTo>
                <a:lnTo>
                  <a:pt x="277939" y="92951"/>
                </a:lnTo>
                <a:lnTo>
                  <a:pt x="277075" y="91567"/>
                </a:lnTo>
                <a:lnTo>
                  <a:pt x="273011" y="84696"/>
                </a:lnTo>
                <a:lnTo>
                  <a:pt x="274015" y="84213"/>
                </a:lnTo>
                <a:lnTo>
                  <a:pt x="285673" y="78613"/>
                </a:lnTo>
                <a:lnTo>
                  <a:pt x="296062" y="70370"/>
                </a:lnTo>
                <a:lnTo>
                  <a:pt x="303098" y="59550"/>
                </a:lnTo>
                <a:lnTo>
                  <a:pt x="305689" y="45770"/>
                </a:lnTo>
                <a:lnTo>
                  <a:pt x="304533" y="36322"/>
                </a:lnTo>
                <a:lnTo>
                  <a:pt x="273253" y="8699"/>
                </a:lnTo>
                <a:lnTo>
                  <a:pt x="273253" y="49314"/>
                </a:lnTo>
                <a:lnTo>
                  <a:pt x="272503" y="57988"/>
                </a:lnTo>
                <a:lnTo>
                  <a:pt x="242150" y="83858"/>
                </a:lnTo>
                <a:lnTo>
                  <a:pt x="233819" y="84213"/>
                </a:lnTo>
                <a:lnTo>
                  <a:pt x="225247" y="84213"/>
                </a:lnTo>
                <a:lnTo>
                  <a:pt x="225247" y="20993"/>
                </a:lnTo>
                <a:lnTo>
                  <a:pt x="225767" y="18402"/>
                </a:lnTo>
                <a:lnTo>
                  <a:pt x="227584" y="16979"/>
                </a:lnTo>
                <a:lnTo>
                  <a:pt x="229400" y="15798"/>
                </a:lnTo>
                <a:lnTo>
                  <a:pt x="233286" y="14630"/>
                </a:lnTo>
                <a:lnTo>
                  <a:pt x="240030" y="14630"/>
                </a:lnTo>
                <a:lnTo>
                  <a:pt x="252234" y="16497"/>
                </a:lnTo>
                <a:lnTo>
                  <a:pt x="262877" y="22504"/>
                </a:lnTo>
                <a:lnTo>
                  <a:pt x="270395" y="33248"/>
                </a:lnTo>
                <a:lnTo>
                  <a:pt x="273253" y="49314"/>
                </a:lnTo>
                <a:lnTo>
                  <a:pt x="273253" y="8699"/>
                </a:lnTo>
                <a:lnTo>
                  <a:pt x="270078" y="7848"/>
                </a:lnTo>
                <a:lnTo>
                  <a:pt x="258165" y="6362"/>
                </a:lnTo>
                <a:lnTo>
                  <a:pt x="243662" y="5892"/>
                </a:lnTo>
                <a:lnTo>
                  <a:pt x="173863" y="5892"/>
                </a:lnTo>
                <a:lnTo>
                  <a:pt x="173863" y="13677"/>
                </a:lnTo>
                <a:lnTo>
                  <a:pt x="185483" y="15100"/>
                </a:lnTo>
                <a:lnTo>
                  <a:pt x="192328" y="18402"/>
                </a:lnTo>
                <a:lnTo>
                  <a:pt x="192125" y="18402"/>
                </a:lnTo>
                <a:lnTo>
                  <a:pt x="194995" y="24828"/>
                </a:lnTo>
                <a:lnTo>
                  <a:pt x="195478" y="33248"/>
                </a:lnTo>
                <a:lnTo>
                  <a:pt x="195541" y="130429"/>
                </a:lnTo>
                <a:lnTo>
                  <a:pt x="194995" y="138722"/>
                </a:lnTo>
                <a:lnTo>
                  <a:pt x="194906" y="140233"/>
                </a:lnTo>
                <a:lnTo>
                  <a:pt x="191744" y="146862"/>
                </a:lnTo>
                <a:lnTo>
                  <a:pt x="184835" y="150152"/>
                </a:lnTo>
                <a:lnTo>
                  <a:pt x="172834" y="151701"/>
                </a:lnTo>
                <a:lnTo>
                  <a:pt x="172834" y="159258"/>
                </a:lnTo>
                <a:lnTo>
                  <a:pt x="247561" y="159258"/>
                </a:lnTo>
                <a:lnTo>
                  <a:pt x="247561" y="151701"/>
                </a:lnTo>
                <a:lnTo>
                  <a:pt x="235889" y="150152"/>
                </a:lnTo>
                <a:lnTo>
                  <a:pt x="235712" y="150152"/>
                </a:lnTo>
                <a:lnTo>
                  <a:pt x="229095" y="146862"/>
                </a:lnTo>
                <a:lnTo>
                  <a:pt x="228955" y="146862"/>
                </a:lnTo>
                <a:lnTo>
                  <a:pt x="225971" y="140233"/>
                </a:lnTo>
                <a:lnTo>
                  <a:pt x="225844" y="138722"/>
                </a:lnTo>
                <a:lnTo>
                  <a:pt x="225361" y="130429"/>
                </a:lnTo>
                <a:lnTo>
                  <a:pt x="225247" y="92951"/>
                </a:lnTo>
                <a:lnTo>
                  <a:pt x="241338" y="92951"/>
                </a:lnTo>
                <a:lnTo>
                  <a:pt x="246011" y="95783"/>
                </a:lnTo>
                <a:lnTo>
                  <a:pt x="250164" y="102857"/>
                </a:lnTo>
                <a:lnTo>
                  <a:pt x="261721" y="121412"/>
                </a:lnTo>
                <a:lnTo>
                  <a:pt x="291490" y="155143"/>
                </a:lnTo>
                <a:lnTo>
                  <a:pt x="322554" y="161137"/>
                </a:lnTo>
                <a:lnTo>
                  <a:pt x="325412" y="161137"/>
                </a:lnTo>
                <a:lnTo>
                  <a:pt x="328536" y="161366"/>
                </a:lnTo>
                <a:lnTo>
                  <a:pt x="330606" y="161366"/>
                </a:lnTo>
                <a:lnTo>
                  <a:pt x="332168" y="154292"/>
                </a:lnTo>
                <a:close/>
              </a:path>
              <a:path w="1069340" h="163194">
                <a:moveTo>
                  <a:pt x="483463" y="5892"/>
                </a:moveTo>
                <a:lnTo>
                  <a:pt x="424294" y="5892"/>
                </a:lnTo>
                <a:lnTo>
                  <a:pt x="424294" y="13677"/>
                </a:lnTo>
                <a:lnTo>
                  <a:pt x="435559" y="15379"/>
                </a:lnTo>
                <a:lnTo>
                  <a:pt x="440969" y="18046"/>
                </a:lnTo>
                <a:lnTo>
                  <a:pt x="425894" y="54343"/>
                </a:lnTo>
                <a:lnTo>
                  <a:pt x="411048" y="79743"/>
                </a:lnTo>
                <a:lnTo>
                  <a:pt x="379399" y="26898"/>
                </a:lnTo>
                <a:lnTo>
                  <a:pt x="376936" y="21640"/>
                </a:lnTo>
                <a:lnTo>
                  <a:pt x="377355" y="17983"/>
                </a:lnTo>
                <a:lnTo>
                  <a:pt x="381927" y="15481"/>
                </a:lnTo>
                <a:lnTo>
                  <a:pt x="391858" y="13677"/>
                </a:lnTo>
                <a:lnTo>
                  <a:pt x="391858" y="5892"/>
                </a:lnTo>
                <a:lnTo>
                  <a:pt x="322313" y="5892"/>
                </a:lnTo>
                <a:lnTo>
                  <a:pt x="322313" y="13677"/>
                </a:lnTo>
                <a:lnTo>
                  <a:pt x="331597" y="15252"/>
                </a:lnTo>
                <a:lnTo>
                  <a:pt x="338340" y="18288"/>
                </a:lnTo>
                <a:lnTo>
                  <a:pt x="361035" y="49923"/>
                </a:lnTo>
                <a:lnTo>
                  <a:pt x="383044" y="86360"/>
                </a:lnTo>
                <a:lnTo>
                  <a:pt x="387184" y="94373"/>
                </a:lnTo>
                <a:lnTo>
                  <a:pt x="387184" y="127863"/>
                </a:lnTo>
                <a:lnTo>
                  <a:pt x="386473" y="140144"/>
                </a:lnTo>
                <a:lnTo>
                  <a:pt x="383235" y="147040"/>
                </a:lnTo>
                <a:lnTo>
                  <a:pt x="375805" y="150291"/>
                </a:lnTo>
                <a:lnTo>
                  <a:pt x="362534" y="151701"/>
                </a:lnTo>
                <a:lnTo>
                  <a:pt x="362534" y="159258"/>
                </a:lnTo>
                <a:lnTo>
                  <a:pt x="442722" y="159258"/>
                </a:lnTo>
                <a:lnTo>
                  <a:pt x="442722" y="151701"/>
                </a:lnTo>
                <a:lnTo>
                  <a:pt x="428904" y="150202"/>
                </a:lnTo>
                <a:lnTo>
                  <a:pt x="421246" y="146951"/>
                </a:lnTo>
                <a:lnTo>
                  <a:pt x="417982" y="140119"/>
                </a:lnTo>
                <a:lnTo>
                  <a:pt x="417283" y="127863"/>
                </a:lnTo>
                <a:lnTo>
                  <a:pt x="417283" y="90131"/>
                </a:lnTo>
                <a:lnTo>
                  <a:pt x="437921" y="54622"/>
                </a:lnTo>
                <a:lnTo>
                  <a:pt x="465074" y="18669"/>
                </a:lnTo>
                <a:lnTo>
                  <a:pt x="483463" y="13677"/>
                </a:lnTo>
                <a:lnTo>
                  <a:pt x="483463" y="5892"/>
                </a:lnTo>
                <a:close/>
              </a:path>
              <a:path w="1069340" h="163194">
                <a:moveTo>
                  <a:pt x="597916" y="116090"/>
                </a:moveTo>
                <a:lnTo>
                  <a:pt x="594283" y="99809"/>
                </a:lnTo>
                <a:lnTo>
                  <a:pt x="584454" y="87058"/>
                </a:lnTo>
                <a:lnTo>
                  <a:pt x="570001" y="76796"/>
                </a:lnTo>
                <a:lnTo>
                  <a:pt x="538086" y="60769"/>
                </a:lnTo>
                <a:lnTo>
                  <a:pt x="527875" y="53555"/>
                </a:lnTo>
                <a:lnTo>
                  <a:pt x="521804" y="45453"/>
                </a:lnTo>
                <a:lnTo>
                  <a:pt x="519798" y="35623"/>
                </a:lnTo>
                <a:lnTo>
                  <a:pt x="521639" y="26289"/>
                </a:lnTo>
                <a:lnTo>
                  <a:pt x="526910" y="18630"/>
                </a:lnTo>
                <a:lnTo>
                  <a:pt x="535241" y="13462"/>
                </a:lnTo>
                <a:lnTo>
                  <a:pt x="546277" y="11557"/>
                </a:lnTo>
                <a:lnTo>
                  <a:pt x="560184" y="14439"/>
                </a:lnTo>
                <a:lnTo>
                  <a:pt x="570179" y="21907"/>
                </a:lnTo>
                <a:lnTo>
                  <a:pt x="577113" y="32156"/>
                </a:lnTo>
                <a:lnTo>
                  <a:pt x="581825" y="43408"/>
                </a:lnTo>
                <a:lnTo>
                  <a:pt x="590130" y="41770"/>
                </a:lnTo>
                <a:lnTo>
                  <a:pt x="571055" y="4597"/>
                </a:lnTo>
                <a:lnTo>
                  <a:pt x="550418" y="2362"/>
                </a:lnTo>
                <a:lnTo>
                  <a:pt x="526503" y="5880"/>
                </a:lnTo>
                <a:lnTo>
                  <a:pt x="508546" y="15455"/>
                </a:lnTo>
                <a:lnTo>
                  <a:pt x="497255" y="29629"/>
                </a:lnTo>
                <a:lnTo>
                  <a:pt x="493331" y="46951"/>
                </a:lnTo>
                <a:lnTo>
                  <a:pt x="497014" y="62979"/>
                </a:lnTo>
                <a:lnTo>
                  <a:pt x="506857" y="75615"/>
                </a:lnTo>
                <a:lnTo>
                  <a:pt x="521030" y="85763"/>
                </a:lnTo>
                <a:lnTo>
                  <a:pt x="550913" y="101282"/>
                </a:lnTo>
                <a:lnTo>
                  <a:pt x="560971" y="108673"/>
                </a:lnTo>
                <a:lnTo>
                  <a:pt x="567385" y="117157"/>
                </a:lnTo>
                <a:lnTo>
                  <a:pt x="569633" y="127393"/>
                </a:lnTo>
                <a:lnTo>
                  <a:pt x="567702" y="138150"/>
                </a:lnTo>
                <a:lnTo>
                  <a:pt x="562140" y="146418"/>
                </a:lnTo>
                <a:lnTo>
                  <a:pt x="553313" y="151714"/>
                </a:lnTo>
                <a:lnTo>
                  <a:pt x="541604" y="153593"/>
                </a:lnTo>
                <a:lnTo>
                  <a:pt x="524637" y="149377"/>
                </a:lnTo>
                <a:lnTo>
                  <a:pt x="511759" y="138988"/>
                </a:lnTo>
                <a:lnTo>
                  <a:pt x="502767" y="125818"/>
                </a:lnTo>
                <a:lnTo>
                  <a:pt x="497484" y="113245"/>
                </a:lnTo>
                <a:lnTo>
                  <a:pt x="488657" y="115608"/>
                </a:lnTo>
                <a:lnTo>
                  <a:pt x="496189" y="154305"/>
                </a:lnTo>
                <a:lnTo>
                  <a:pt x="536676" y="162801"/>
                </a:lnTo>
                <a:lnTo>
                  <a:pt x="561784" y="159181"/>
                </a:lnTo>
                <a:lnTo>
                  <a:pt x="581113" y="149263"/>
                </a:lnTo>
                <a:lnTo>
                  <a:pt x="593534" y="134429"/>
                </a:lnTo>
                <a:lnTo>
                  <a:pt x="597916" y="116090"/>
                </a:lnTo>
                <a:close/>
              </a:path>
              <a:path w="1069340" h="163194">
                <a:moveTo>
                  <a:pt x="761669" y="44348"/>
                </a:moveTo>
                <a:lnTo>
                  <a:pt x="760704" y="32677"/>
                </a:lnTo>
                <a:lnTo>
                  <a:pt x="759294" y="9156"/>
                </a:lnTo>
                <a:lnTo>
                  <a:pt x="759079" y="0"/>
                </a:lnTo>
                <a:lnTo>
                  <a:pt x="753110" y="0"/>
                </a:lnTo>
                <a:lnTo>
                  <a:pt x="748703" y="4470"/>
                </a:lnTo>
                <a:lnTo>
                  <a:pt x="745591" y="5892"/>
                </a:lnTo>
                <a:lnTo>
                  <a:pt x="627773" y="5892"/>
                </a:lnTo>
                <a:lnTo>
                  <a:pt x="624382" y="5422"/>
                </a:lnTo>
                <a:lnTo>
                  <a:pt x="620496" y="0"/>
                </a:lnTo>
                <a:lnTo>
                  <a:pt x="614540" y="0"/>
                </a:lnTo>
                <a:lnTo>
                  <a:pt x="611416" y="45046"/>
                </a:lnTo>
                <a:lnTo>
                  <a:pt x="620242" y="45046"/>
                </a:lnTo>
                <a:lnTo>
                  <a:pt x="623354" y="33731"/>
                </a:lnTo>
                <a:lnTo>
                  <a:pt x="626198" y="26174"/>
                </a:lnTo>
                <a:lnTo>
                  <a:pt x="659942" y="15570"/>
                </a:lnTo>
                <a:lnTo>
                  <a:pt x="671614" y="15570"/>
                </a:lnTo>
                <a:lnTo>
                  <a:pt x="671614" y="128587"/>
                </a:lnTo>
                <a:lnTo>
                  <a:pt x="670852" y="140233"/>
                </a:lnTo>
                <a:lnTo>
                  <a:pt x="667524" y="146862"/>
                </a:lnTo>
                <a:lnTo>
                  <a:pt x="660006" y="150152"/>
                </a:lnTo>
                <a:lnTo>
                  <a:pt x="646709" y="151701"/>
                </a:lnTo>
                <a:lnTo>
                  <a:pt x="646709" y="159245"/>
                </a:lnTo>
                <a:lnTo>
                  <a:pt x="727671" y="159245"/>
                </a:lnTo>
                <a:lnTo>
                  <a:pt x="727671" y="151701"/>
                </a:lnTo>
                <a:lnTo>
                  <a:pt x="713651" y="150152"/>
                </a:lnTo>
                <a:lnTo>
                  <a:pt x="705840" y="146862"/>
                </a:lnTo>
                <a:lnTo>
                  <a:pt x="702449" y="140233"/>
                </a:lnTo>
                <a:lnTo>
                  <a:pt x="701725" y="128587"/>
                </a:lnTo>
                <a:lnTo>
                  <a:pt x="701725" y="15570"/>
                </a:lnTo>
                <a:lnTo>
                  <a:pt x="715733" y="15570"/>
                </a:lnTo>
                <a:lnTo>
                  <a:pt x="726440" y="15862"/>
                </a:lnTo>
                <a:lnTo>
                  <a:pt x="753110" y="44818"/>
                </a:lnTo>
                <a:lnTo>
                  <a:pt x="761669" y="44348"/>
                </a:lnTo>
                <a:close/>
              </a:path>
              <a:path w="1069340" h="163194">
                <a:moveTo>
                  <a:pt x="924115" y="151701"/>
                </a:moveTo>
                <a:lnTo>
                  <a:pt x="895565" y="126453"/>
                </a:lnTo>
                <a:lnTo>
                  <a:pt x="870559" y="64579"/>
                </a:lnTo>
                <a:lnTo>
                  <a:pt x="861225" y="41059"/>
                </a:lnTo>
                <a:lnTo>
                  <a:pt x="858164" y="33362"/>
                </a:lnTo>
                <a:lnTo>
                  <a:pt x="850938" y="15328"/>
                </a:lnTo>
                <a:lnTo>
                  <a:pt x="850938" y="95313"/>
                </a:lnTo>
                <a:lnTo>
                  <a:pt x="807859" y="95313"/>
                </a:lnTo>
                <a:lnTo>
                  <a:pt x="813269" y="81927"/>
                </a:lnTo>
                <a:lnTo>
                  <a:pt x="824103" y="54711"/>
                </a:lnTo>
                <a:lnTo>
                  <a:pt x="829652" y="41059"/>
                </a:lnTo>
                <a:lnTo>
                  <a:pt x="830427" y="41059"/>
                </a:lnTo>
                <a:lnTo>
                  <a:pt x="850938" y="95313"/>
                </a:lnTo>
                <a:lnTo>
                  <a:pt x="850938" y="15328"/>
                </a:lnTo>
                <a:lnTo>
                  <a:pt x="845743" y="2362"/>
                </a:lnTo>
                <a:lnTo>
                  <a:pt x="834326" y="5194"/>
                </a:lnTo>
                <a:lnTo>
                  <a:pt x="781189" y="127012"/>
                </a:lnTo>
                <a:lnTo>
                  <a:pt x="775233" y="139268"/>
                </a:lnTo>
                <a:lnTo>
                  <a:pt x="769607" y="146253"/>
                </a:lnTo>
                <a:lnTo>
                  <a:pt x="762368" y="149885"/>
                </a:lnTo>
                <a:lnTo>
                  <a:pt x="762177" y="149885"/>
                </a:lnTo>
                <a:lnTo>
                  <a:pt x="752055" y="151701"/>
                </a:lnTo>
                <a:lnTo>
                  <a:pt x="752055" y="159258"/>
                </a:lnTo>
                <a:lnTo>
                  <a:pt x="809421" y="159258"/>
                </a:lnTo>
                <a:lnTo>
                  <a:pt x="809421" y="151701"/>
                </a:lnTo>
                <a:lnTo>
                  <a:pt x="798601" y="149885"/>
                </a:lnTo>
                <a:lnTo>
                  <a:pt x="798423" y="149885"/>
                </a:lnTo>
                <a:lnTo>
                  <a:pt x="792746" y="146837"/>
                </a:lnTo>
                <a:lnTo>
                  <a:pt x="803706" y="106883"/>
                </a:lnTo>
                <a:lnTo>
                  <a:pt x="855345" y="106883"/>
                </a:lnTo>
                <a:lnTo>
                  <a:pt x="870864" y="146837"/>
                </a:lnTo>
                <a:lnTo>
                  <a:pt x="870915" y="146989"/>
                </a:lnTo>
                <a:lnTo>
                  <a:pt x="869353" y="149593"/>
                </a:lnTo>
                <a:lnTo>
                  <a:pt x="853795" y="151701"/>
                </a:lnTo>
                <a:lnTo>
                  <a:pt x="853795" y="159258"/>
                </a:lnTo>
                <a:lnTo>
                  <a:pt x="924115" y="159258"/>
                </a:lnTo>
                <a:lnTo>
                  <a:pt x="924115" y="151701"/>
                </a:lnTo>
                <a:close/>
              </a:path>
              <a:path w="1069340" h="163194">
                <a:moveTo>
                  <a:pt x="1068920" y="120319"/>
                </a:moveTo>
                <a:lnTo>
                  <a:pt x="1060107" y="118427"/>
                </a:lnTo>
                <a:lnTo>
                  <a:pt x="1056741" y="126238"/>
                </a:lnTo>
                <a:lnTo>
                  <a:pt x="1053287" y="132702"/>
                </a:lnTo>
                <a:lnTo>
                  <a:pt x="1018590" y="149809"/>
                </a:lnTo>
                <a:lnTo>
                  <a:pt x="1009497" y="149809"/>
                </a:lnTo>
                <a:lnTo>
                  <a:pt x="1001979" y="149326"/>
                </a:lnTo>
                <a:lnTo>
                  <a:pt x="992111" y="145326"/>
                </a:lnTo>
                <a:lnTo>
                  <a:pt x="991082" y="140843"/>
                </a:lnTo>
                <a:lnTo>
                  <a:pt x="991082" y="36563"/>
                </a:lnTo>
                <a:lnTo>
                  <a:pt x="991755" y="24726"/>
                </a:lnTo>
                <a:lnTo>
                  <a:pt x="994752" y="18135"/>
                </a:lnTo>
                <a:lnTo>
                  <a:pt x="1001483" y="15036"/>
                </a:lnTo>
                <a:lnTo>
                  <a:pt x="1013396" y="13677"/>
                </a:lnTo>
                <a:lnTo>
                  <a:pt x="1013396" y="5892"/>
                </a:lnTo>
                <a:lnTo>
                  <a:pt x="938390" y="5892"/>
                </a:lnTo>
                <a:lnTo>
                  <a:pt x="938390" y="13677"/>
                </a:lnTo>
                <a:lnTo>
                  <a:pt x="950455" y="15036"/>
                </a:lnTo>
                <a:lnTo>
                  <a:pt x="957275" y="18135"/>
                </a:lnTo>
                <a:lnTo>
                  <a:pt x="960285" y="24726"/>
                </a:lnTo>
                <a:lnTo>
                  <a:pt x="960970" y="36563"/>
                </a:lnTo>
                <a:lnTo>
                  <a:pt x="960970" y="128333"/>
                </a:lnTo>
                <a:lnTo>
                  <a:pt x="960221" y="140220"/>
                </a:lnTo>
                <a:lnTo>
                  <a:pt x="956919" y="146926"/>
                </a:lnTo>
                <a:lnTo>
                  <a:pt x="949477" y="150177"/>
                </a:lnTo>
                <a:lnTo>
                  <a:pt x="936320" y="151701"/>
                </a:lnTo>
                <a:lnTo>
                  <a:pt x="936320" y="159245"/>
                </a:lnTo>
                <a:lnTo>
                  <a:pt x="1059332" y="159245"/>
                </a:lnTo>
                <a:lnTo>
                  <a:pt x="1061529" y="151676"/>
                </a:lnTo>
                <a:lnTo>
                  <a:pt x="1068920" y="120319"/>
                </a:lnTo>
                <a:close/>
              </a:path>
            </a:pathLst>
          </a:custGeom>
          <a:solidFill>
            <a:srgbClr val="22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697" y="1063057"/>
            <a:ext cx="72148" cy="8653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360572" y="1061043"/>
            <a:ext cx="686435" cy="90805"/>
            <a:chOff x="6360572" y="1061043"/>
            <a:chExt cx="686435" cy="90805"/>
          </a:xfrm>
        </p:grpSpPr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0572" y="1061043"/>
              <a:ext cx="89725" cy="905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151" y="1063057"/>
              <a:ext cx="93725" cy="865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5342" y="1063062"/>
              <a:ext cx="71221" cy="865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3162" y="1063054"/>
              <a:ext cx="111823" cy="865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85720" y="1063054"/>
              <a:ext cx="38735" cy="86995"/>
            </a:xfrm>
            <a:custGeom>
              <a:avLst/>
              <a:gdLst/>
              <a:ahLst/>
              <a:cxnLst/>
              <a:rect l="l" t="t" r="r" b="b"/>
              <a:pathLst>
                <a:path w="38734" h="86994">
                  <a:moveTo>
                    <a:pt x="38214" y="0"/>
                  </a:moveTo>
                  <a:lnTo>
                    <a:pt x="0" y="0"/>
                  </a:lnTo>
                  <a:lnTo>
                    <a:pt x="0" y="4394"/>
                  </a:lnTo>
                  <a:lnTo>
                    <a:pt x="10248" y="5181"/>
                  </a:lnTo>
                  <a:lnTo>
                    <a:pt x="11442" y="6121"/>
                  </a:lnTo>
                  <a:lnTo>
                    <a:pt x="11442" y="80543"/>
                  </a:lnTo>
                  <a:lnTo>
                    <a:pt x="10248" y="81343"/>
                  </a:lnTo>
                  <a:lnTo>
                    <a:pt x="0" y="82270"/>
                  </a:lnTo>
                  <a:lnTo>
                    <a:pt x="0" y="86537"/>
                  </a:lnTo>
                  <a:lnTo>
                    <a:pt x="38214" y="86537"/>
                  </a:lnTo>
                  <a:lnTo>
                    <a:pt x="38214" y="82270"/>
                  </a:lnTo>
                  <a:lnTo>
                    <a:pt x="27952" y="81343"/>
                  </a:lnTo>
                  <a:lnTo>
                    <a:pt x="26885" y="80403"/>
                  </a:lnTo>
                  <a:lnTo>
                    <a:pt x="26885" y="6121"/>
                  </a:lnTo>
                  <a:lnTo>
                    <a:pt x="27952" y="5181"/>
                  </a:lnTo>
                  <a:lnTo>
                    <a:pt x="38214" y="4394"/>
                  </a:lnTo>
                  <a:lnTo>
                    <a:pt x="38214" y="0"/>
                  </a:lnTo>
                  <a:close/>
                </a:path>
              </a:pathLst>
            </a:custGeom>
            <a:solidFill>
              <a:srgbClr val="22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8672" y="1061048"/>
              <a:ext cx="88265" cy="88544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65" y="5968386"/>
            <a:ext cx="496916" cy="35134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40" y="5711506"/>
            <a:ext cx="590315" cy="154488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45" y="5701909"/>
            <a:ext cx="638084" cy="1581991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652817" y="5585142"/>
            <a:ext cx="1115060" cy="1677035"/>
            <a:chOff x="1652817" y="5585142"/>
            <a:chExt cx="1115060" cy="1677035"/>
          </a:xfrm>
        </p:grpSpPr>
        <p:pic>
          <p:nvPicPr>
            <p:cNvPr id="19" name="object 1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2817" y="5784123"/>
              <a:ext cx="677485" cy="14775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136" y="5585142"/>
              <a:ext cx="405180" cy="1676653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175" y="5600052"/>
            <a:ext cx="466826" cy="168088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407" y="5670941"/>
            <a:ext cx="715797" cy="16078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522" y="8252180"/>
            <a:ext cx="436826" cy="157261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96" y="8258239"/>
            <a:ext cx="500373" cy="156519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8196356"/>
            <a:ext cx="554569" cy="162680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996" y="8314576"/>
            <a:ext cx="604726" cy="88174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52" y="8503781"/>
            <a:ext cx="502780" cy="70021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628" y="8555329"/>
            <a:ext cx="557736" cy="64346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319" y="9331356"/>
            <a:ext cx="620595" cy="34287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379" y="9327618"/>
            <a:ext cx="724696" cy="34661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26" y="6024584"/>
            <a:ext cx="660937" cy="35244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864" y="8566598"/>
            <a:ext cx="548798" cy="35509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485" y="9323571"/>
            <a:ext cx="504525" cy="35066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366" y="6416738"/>
            <a:ext cx="869543" cy="82518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499" y="8970188"/>
            <a:ext cx="882115" cy="86678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534" y="6419710"/>
            <a:ext cx="956513" cy="87833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507" y="5749468"/>
            <a:ext cx="644594" cy="153501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260" y="9109698"/>
            <a:ext cx="1072194" cy="667943"/>
          </a:xfrm>
          <a:prstGeom prst="rect">
            <a:avLst/>
          </a:prstGeom>
        </p:spPr>
      </p:pic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11435"/>
              </p:ext>
            </p:extLst>
          </p:nvPr>
        </p:nvGraphicFramePr>
        <p:xfrm>
          <a:off x="4072059" y="7449139"/>
          <a:ext cx="2374898" cy="498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R="17780" algn="ctr">
                        <a:lnSpc>
                          <a:spcPts val="107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450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28006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570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es-AR"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R="40005" algn="ctr">
                        <a:lnSpc>
                          <a:spcPts val="1075"/>
                        </a:lnSpc>
                        <a:spcBef>
                          <a:spcPts val="1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23106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065"/>
                        </a:lnSpc>
                        <a:spcBef>
                          <a:spcPts val="1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160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465627" y="7308537"/>
            <a:ext cx="1105535" cy="6629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22666</a:t>
            </a:r>
            <a:r>
              <a:rPr sz="9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450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22006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350" spc="-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580</a:t>
            </a:r>
            <a:r>
              <a:rPr sz="1350" spc="-8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350" baseline="3086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22106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600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22166</a:t>
            </a:r>
            <a:r>
              <a:rPr sz="900" spc="1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200</a:t>
            </a:r>
            <a:r>
              <a:rPr sz="1350" spc="-89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350" baseline="3086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7169" y="7327900"/>
            <a:ext cx="952500" cy="6737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unid.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92914"/>
              </p:ext>
            </p:extLst>
          </p:nvPr>
        </p:nvGraphicFramePr>
        <p:xfrm>
          <a:off x="366567" y="9878128"/>
          <a:ext cx="6083298" cy="50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2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R="51435" algn="ctr">
                        <a:lnSpc>
                          <a:spcPts val="1060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21106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380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580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R="54610" algn="ctr">
                        <a:lnSpc>
                          <a:spcPts val="1075"/>
                        </a:lnSpc>
                        <a:spcBef>
                          <a:spcPts val="1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21166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480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380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106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21006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Copa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160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ts val="1065"/>
                        </a:lnSpc>
                        <a:spcBef>
                          <a:spcPts val="21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26006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320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108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unid.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513434" y="792247"/>
            <a:ext cx="24212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Copas</a:t>
            </a:r>
            <a:r>
              <a:rPr sz="1700" spc="-17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150" dirty="0">
                <a:solidFill>
                  <a:srgbClr val="636466"/>
                </a:solidFill>
                <a:latin typeface="Lucida Sans Unicode"/>
                <a:cs typeface="Lucida Sans Unicode"/>
              </a:rPr>
              <a:t>y</a:t>
            </a:r>
            <a:r>
              <a:rPr sz="1700" spc="-17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vasos</a:t>
            </a:r>
            <a:r>
              <a:rPr sz="1700" spc="-17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7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cristal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96562" y="792247"/>
            <a:ext cx="10902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6960" algn="l"/>
              </a:tabLst>
            </a:pPr>
            <a:r>
              <a:rPr sz="1700" u="heavy" dirty="0">
                <a:solidFill>
                  <a:srgbClr val="636466"/>
                </a:solidFill>
                <a:uFill>
                  <a:solidFill>
                    <a:srgbClr val="D3B17B"/>
                  </a:solidFill>
                </a:uFill>
                <a:latin typeface="Lucida Sans Unicode"/>
                <a:cs typeface="Lucida Sans Unicode"/>
              </a:rPr>
              <a:t>	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6" name="Recortar rectángulo de esquina del mismo lado 45">
            <a:extLst>
              <a:ext uri="{FF2B5EF4-FFF2-40B4-BE49-F238E27FC236}">
                <a16:creationId xmlns:a16="http://schemas.microsoft.com/office/drawing/2014/main" id="{64007D7F-7427-11CA-6738-A1CE52BCD54E}"/>
              </a:ext>
            </a:extLst>
          </p:cNvPr>
          <p:cNvSpPr/>
          <p:nvPr/>
        </p:nvSpPr>
        <p:spPr>
          <a:xfrm>
            <a:off x="6727" y="12700"/>
            <a:ext cx="7556500" cy="75069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33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34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4843589"/>
            <a:ext cx="6839267" cy="19800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7571841"/>
            <a:ext cx="6840004" cy="19800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211402"/>
            <a:ext cx="6840004" cy="28800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316" y="4830159"/>
            <a:ext cx="7327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25" dirty="0">
                <a:solidFill>
                  <a:srgbClr val="58595B"/>
                </a:solidFill>
                <a:latin typeface="Cambria"/>
                <a:cs typeface="Cambria"/>
              </a:rPr>
              <a:t>Vasos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0316" y="1313212"/>
            <a:ext cx="7848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85" dirty="0">
                <a:solidFill>
                  <a:srgbClr val="58595B"/>
                </a:solidFill>
                <a:latin typeface="Cambria"/>
                <a:cs typeface="Cambria"/>
              </a:rPr>
              <a:t>Copas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4959" y="4151228"/>
            <a:ext cx="10001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389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500" spc="-14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215</a:t>
            </a:r>
            <a:r>
              <a:rPr sz="1500" spc="-89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500" baseline="2777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0784" y="4149171"/>
            <a:ext cx="12007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25300</a:t>
            </a:r>
            <a:r>
              <a:rPr sz="9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500" spc="-11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300</a:t>
            </a:r>
            <a:r>
              <a:rPr sz="1500" spc="-11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500" baseline="2777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89476" y="6914202"/>
            <a:ext cx="1160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25390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500" spc="-12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390</a:t>
            </a:r>
            <a:r>
              <a:rPr sz="1500" spc="-9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500" baseline="2777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0508" y="6912488"/>
            <a:ext cx="1056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1361</a:t>
            </a:r>
            <a:r>
              <a:rPr sz="9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500" spc="-11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360</a:t>
            </a:r>
            <a:r>
              <a:rPr sz="1500" spc="-9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500" baseline="2777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9997" y="6910088"/>
            <a:ext cx="11137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1365</a:t>
            </a:r>
            <a:r>
              <a:rPr sz="9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0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475</a:t>
            </a:r>
            <a:r>
              <a:rPr sz="10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41373" y="6908280"/>
            <a:ext cx="10737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1369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0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590</a:t>
            </a:r>
            <a:r>
              <a:rPr sz="10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8061" y="6914202"/>
            <a:ext cx="1133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15290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500" spc="-8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290</a:t>
            </a:r>
            <a:r>
              <a:rPr sz="1500" spc="-8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500" baseline="2777">
              <a:latin typeface="Lucida Sans Unicode"/>
              <a:cs typeface="Lucida Sans Unicode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680736" y="9706485"/>
          <a:ext cx="5782310" cy="369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R="298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150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ts val="1165"/>
                        </a:lnSpc>
                        <a:spcBef>
                          <a:spcPts val="19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Bx24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295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ts val="119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382</a:t>
                      </a:r>
                      <a:r>
                        <a:rPr sz="900" spc="1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315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315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ts val="1190"/>
                        </a:lnSpc>
                        <a:spcBef>
                          <a:spcPts val="16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Bx12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185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360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134</a:t>
                      </a:r>
                      <a:r>
                        <a:rPr sz="900" spc="19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335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2377530" y="10081639"/>
            <a:ext cx="3155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Bx12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786" y="10081684"/>
            <a:ext cx="1079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388</a:t>
            </a:r>
            <a:r>
              <a:rPr sz="900" spc="4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Vaso</a:t>
            </a:r>
            <a:r>
              <a:rPr sz="10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240</a:t>
            </a:r>
            <a:r>
              <a:rPr sz="10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53540" y="10155086"/>
            <a:ext cx="1630680" cy="163195"/>
          </a:xfrm>
          <a:custGeom>
            <a:avLst/>
            <a:gdLst/>
            <a:ahLst/>
            <a:cxnLst/>
            <a:rect l="l" t="t" r="r" b="b"/>
            <a:pathLst>
              <a:path w="1630679" h="163195">
                <a:moveTo>
                  <a:pt x="1549501" y="0"/>
                </a:moveTo>
                <a:lnTo>
                  <a:pt x="80860" y="0"/>
                </a:lnTo>
                <a:lnTo>
                  <a:pt x="49682" y="6501"/>
                </a:lnTo>
                <a:lnTo>
                  <a:pt x="24099" y="23777"/>
                </a:lnTo>
                <a:lnTo>
                  <a:pt x="6681" y="49259"/>
                </a:lnTo>
                <a:lnTo>
                  <a:pt x="0" y="80378"/>
                </a:lnTo>
                <a:lnTo>
                  <a:pt x="0" y="82664"/>
                </a:lnTo>
                <a:lnTo>
                  <a:pt x="6742" y="113914"/>
                </a:lnTo>
                <a:lnTo>
                  <a:pt x="24314" y="139463"/>
                </a:lnTo>
                <a:lnTo>
                  <a:pt x="50106" y="156703"/>
                </a:lnTo>
                <a:lnTo>
                  <a:pt x="81508" y="163029"/>
                </a:lnTo>
                <a:lnTo>
                  <a:pt x="1548853" y="163029"/>
                </a:lnTo>
                <a:lnTo>
                  <a:pt x="1580502" y="156598"/>
                </a:lnTo>
                <a:lnTo>
                  <a:pt x="1606419" y="139087"/>
                </a:lnTo>
                <a:lnTo>
                  <a:pt x="1623931" y="113170"/>
                </a:lnTo>
                <a:lnTo>
                  <a:pt x="1630362" y="81521"/>
                </a:lnTo>
                <a:lnTo>
                  <a:pt x="1623991" y="50006"/>
                </a:lnTo>
                <a:lnTo>
                  <a:pt x="1606634" y="24158"/>
                </a:lnTo>
                <a:lnTo>
                  <a:pt x="1580925" y="6611"/>
                </a:lnTo>
                <a:lnTo>
                  <a:pt x="1549501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08019" y="10155086"/>
            <a:ext cx="1630680" cy="163195"/>
          </a:xfrm>
          <a:custGeom>
            <a:avLst/>
            <a:gdLst/>
            <a:ahLst/>
            <a:cxnLst/>
            <a:rect l="l" t="t" r="r" b="b"/>
            <a:pathLst>
              <a:path w="1630679" h="163195">
                <a:moveTo>
                  <a:pt x="1549501" y="0"/>
                </a:moveTo>
                <a:lnTo>
                  <a:pt x="80860" y="0"/>
                </a:lnTo>
                <a:lnTo>
                  <a:pt x="49682" y="6501"/>
                </a:lnTo>
                <a:lnTo>
                  <a:pt x="24099" y="23777"/>
                </a:lnTo>
                <a:lnTo>
                  <a:pt x="6681" y="49259"/>
                </a:lnTo>
                <a:lnTo>
                  <a:pt x="0" y="80378"/>
                </a:lnTo>
                <a:lnTo>
                  <a:pt x="0" y="82664"/>
                </a:lnTo>
                <a:lnTo>
                  <a:pt x="6742" y="113914"/>
                </a:lnTo>
                <a:lnTo>
                  <a:pt x="24314" y="139463"/>
                </a:lnTo>
                <a:lnTo>
                  <a:pt x="50106" y="156703"/>
                </a:lnTo>
                <a:lnTo>
                  <a:pt x="81508" y="163029"/>
                </a:lnTo>
                <a:lnTo>
                  <a:pt x="1548853" y="163029"/>
                </a:lnTo>
                <a:lnTo>
                  <a:pt x="1580502" y="156598"/>
                </a:lnTo>
                <a:lnTo>
                  <a:pt x="1606419" y="139087"/>
                </a:lnTo>
                <a:lnTo>
                  <a:pt x="1623931" y="113170"/>
                </a:lnTo>
                <a:lnTo>
                  <a:pt x="1630362" y="81521"/>
                </a:lnTo>
                <a:lnTo>
                  <a:pt x="1623991" y="50006"/>
                </a:lnTo>
                <a:lnTo>
                  <a:pt x="1606634" y="24158"/>
                </a:lnTo>
                <a:lnTo>
                  <a:pt x="1580925" y="6611"/>
                </a:lnTo>
                <a:lnTo>
                  <a:pt x="1549501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20960" y="10147686"/>
            <a:ext cx="1438275" cy="14555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dirty="0">
                <a:solidFill>
                  <a:srgbClr val="FFFFFF"/>
                </a:solidFill>
                <a:latin typeface="Lucida Sans Unicode"/>
                <a:cs typeface="Lucida Sans Unicode"/>
              </a:rPr>
              <a:t>pack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64818" y="7278921"/>
            <a:ext cx="1630680" cy="163195"/>
          </a:xfrm>
          <a:custGeom>
            <a:avLst/>
            <a:gdLst/>
            <a:ahLst/>
            <a:cxnLst/>
            <a:rect l="l" t="t" r="r" b="b"/>
            <a:pathLst>
              <a:path w="1630679" h="163195">
                <a:moveTo>
                  <a:pt x="1548853" y="0"/>
                </a:moveTo>
                <a:lnTo>
                  <a:pt x="81508" y="0"/>
                </a:lnTo>
                <a:lnTo>
                  <a:pt x="50106" y="6326"/>
                </a:lnTo>
                <a:lnTo>
                  <a:pt x="24314" y="23568"/>
                </a:lnTo>
                <a:lnTo>
                  <a:pt x="6742" y="49120"/>
                </a:lnTo>
                <a:lnTo>
                  <a:pt x="0" y="80378"/>
                </a:lnTo>
                <a:lnTo>
                  <a:pt x="0" y="82664"/>
                </a:lnTo>
                <a:lnTo>
                  <a:pt x="6681" y="113773"/>
                </a:lnTo>
                <a:lnTo>
                  <a:pt x="24099" y="139249"/>
                </a:lnTo>
                <a:lnTo>
                  <a:pt x="49682" y="156523"/>
                </a:lnTo>
                <a:lnTo>
                  <a:pt x="80860" y="163029"/>
                </a:lnTo>
                <a:lnTo>
                  <a:pt x="1549501" y="163029"/>
                </a:lnTo>
                <a:lnTo>
                  <a:pt x="1580925" y="156418"/>
                </a:lnTo>
                <a:lnTo>
                  <a:pt x="1606634" y="138872"/>
                </a:lnTo>
                <a:lnTo>
                  <a:pt x="1623991" y="113029"/>
                </a:lnTo>
                <a:lnTo>
                  <a:pt x="1630362" y="81521"/>
                </a:lnTo>
                <a:lnTo>
                  <a:pt x="1623931" y="49865"/>
                </a:lnTo>
                <a:lnTo>
                  <a:pt x="1606419" y="23944"/>
                </a:lnTo>
                <a:lnTo>
                  <a:pt x="1580502" y="6431"/>
                </a:lnTo>
                <a:lnTo>
                  <a:pt x="1548853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77772" y="7271521"/>
            <a:ext cx="1440815" cy="14555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dirty="0">
                <a:solidFill>
                  <a:srgbClr val="FFFFFF"/>
                </a:solidFill>
                <a:latin typeface="Lucida Sans Unicode"/>
                <a:cs typeface="Lucida Sans Unicode"/>
              </a:rPr>
              <a:t>pack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20830" y="4405024"/>
            <a:ext cx="1630680" cy="163195"/>
          </a:xfrm>
          <a:custGeom>
            <a:avLst/>
            <a:gdLst/>
            <a:ahLst/>
            <a:cxnLst/>
            <a:rect l="l" t="t" r="r" b="b"/>
            <a:pathLst>
              <a:path w="1630679" h="163195">
                <a:moveTo>
                  <a:pt x="1548866" y="0"/>
                </a:moveTo>
                <a:lnTo>
                  <a:pt x="81521" y="0"/>
                </a:lnTo>
                <a:lnTo>
                  <a:pt x="50070" y="6345"/>
                </a:lnTo>
                <a:lnTo>
                  <a:pt x="24253" y="23637"/>
                </a:lnTo>
                <a:lnTo>
                  <a:pt x="6690" y="49259"/>
                </a:lnTo>
                <a:lnTo>
                  <a:pt x="0" y="80594"/>
                </a:lnTo>
                <a:lnTo>
                  <a:pt x="0" y="82448"/>
                </a:lnTo>
                <a:lnTo>
                  <a:pt x="6604" y="113575"/>
                </a:lnTo>
                <a:lnTo>
                  <a:pt x="23947" y="139088"/>
                </a:lnTo>
                <a:lnTo>
                  <a:pt x="49465" y="156427"/>
                </a:lnTo>
                <a:lnTo>
                  <a:pt x="80594" y="163029"/>
                </a:lnTo>
                <a:lnTo>
                  <a:pt x="1549793" y="163029"/>
                </a:lnTo>
                <a:lnTo>
                  <a:pt x="1581120" y="156341"/>
                </a:lnTo>
                <a:lnTo>
                  <a:pt x="1606738" y="138782"/>
                </a:lnTo>
                <a:lnTo>
                  <a:pt x="1624029" y="112970"/>
                </a:lnTo>
                <a:lnTo>
                  <a:pt x="1630375" y="81521"/>
                </a:lnTo>
                <a:lnTo>
                  <a:pt x="1623943" y="49865"/>
                </a:lnTo>
                <a:lnTo>
                  <a:pt x="1606432" y="23944"/>
                </a:lnTo>
                <a:lnTo>
                  <a:pt x="1580515" y="6431"/>
                </a:lnTo>
                <a:lnTo>
                  <a:pt x="1548866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88542" y="4151686"/>
            <a:ext cx="1485900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563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15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Copa</a:t>
            </a:r>
            <a:r>
              <a:rPr sz="1500" spc="-14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0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480</a:t>
            </a:r>
            <a:r>
              <a:rPr sz="1500" spc="-112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Lucida Sans Unicode"/>
                <a:cs typeface="Lucida Sans Unicode"/>
              </a:rPr>
              <a:t>ml</a:t>
            </a:r>
            <a:endParaRPr lang="es-AR" sz="1500" baseline="2777" dirty="0">
              <a:latin typeface="Lucida Sans Unicode"/>
              <a:cs typeface="Lucida Sans Unicode"/>
            </a:endParaRPr>
          </a:p>
          <a:p>
            <a:pPr marL="57785">
              <a:lnSpc>
                <a:spcPct val="100000"/>
              </a:lnSpc>
              <a:spcBef>
                <a:spcPts val="750"/>
              </a:spcBef>
            </a:pPr>
            <a:r>
              <a:rPr lang="es-AR" sz="850" dirty="0">
                <a:solidFill>
                  <a:srgbClr val="FFFFFF"/>
                </a:solidFill>
                <a:latin typeface="Lucida Sans Unicode"/>
                <a:cs typeface="Lucida Sans Unicode"/>
              </a:rPr>
              <a:t>pack</a:t>
            </a:r>
            <a:r>
              <a:rPr lang="es-AR"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 </a:t>
            </a:r>
            <a:r>
              <a:rPr lang="es-AR"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lang="es-AR"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es-AR"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lang="es-AR"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es-AR"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lang="es-AR" sz="850" dirty="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76413" y="792247"/>
            <a:ext cx="1495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Vajilla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7" name="Recortar rectángulo de esquina del mismo lado 26">
            <a:extLst>
              <a:ext uri="{FF2B5EF4-FFF2-40B4-BE49-F238E27FC236}">
                <a16:creationId xmlns:a16="http://schemas.microsoft.com/office/drawing/2014/main" id="{8C0EC753-4B5C-B043-F724-627D4E68159B}"/>
              </a:ext>
            </a:extLst>
          </p:cNvPr>
          <p:cNvSpPr/>
          <p:nvPr/>
        </p:nvSpPr>
        <p:spPr>
          <a:xfrm>
            <a:off x="19536" y="-39981"/>
            <a:ext cx="7556500" cy="74819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"/>
              </a:rPr>
              <a:t>las.loan2021@gmail.com</a:t>
            </a:r>
            <a:endParaRPr lang="es-AR" dirty="0"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4460F8CB-6F30-E12B-2B79-418B1F26CF67}"/>
              </a:ext>
            </a:extLst>
          </p:cNvPr>
          <p:cNvSpPr txBox="1"/>
          <p:nvPr/>
        </p:nvSpPr>
        <p:spPr>
          <a:xfrm>
            <a:off x="3420113" y="10163869"/>
            <a:ext cx="1438275" cy="14555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dirty="0">
                <a:solidFill>
                  <a:srgbClr val="FFFFFF"/>
                </a:solidFill>
                <a:latin typeface="Lucida Sans Unicode"/>
                <a:cs typeface="Lucida Sans Unicode"/>
              </a:rPr>
              <a:t>pack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sz="85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4845088"/>
            <a:ext cx="6840004" cy="19800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42616" y="4837365"/>
            <a:ext cx="26689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5" dirty="0">
                <a:solidFill>
                  <a:srgbClr val="58595B"/>
                </a:solidFill>
                <a:latin typeface="Cambria"/>
                <a:cs typeface="Cambria"/>
              </a:rPr>
              <a:t>Compoteras</a:t>
            </a:r>
            <a:r>
              <a:rPr sz="2500" spc="15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58595B"/>
                </a:solidFill>
                <a:latin typeface="Cambria"/>
                <a:cs typeface="Cambria"/>
              </a:rPr>
              <a:t>&amp;</a:t>
            </a:r>
            <a:r>
              <a:rPr sz="2500" spc="20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500" spc="-90" dirty="0">
                <a:solidFill>
                  <a:srgbClr val="58595B"/>
                </a:solidFill>
                <a:latin typeface="Cambria"/>
                <a:cs typeface="Cambria"/>
              </a:rPr>
              <a:t>Bowls</a:t>
            </a:r>
            <a:endParaRPr sz="25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7571841"/>
            <a:ext cx="6840004" cy="19800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2" y="1211402"/>
            <a:ext cx="6799656" cy="28800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7225" y="1313177"/>
            <a:ext cx="1053465" cy="7239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15240">
              <a:lnSpc>
                <a:spcPts val="2500"/>
              </a:lnSpc>
              <a:spcBef>
                <a:spcPts val="600"/>
              </a:spcBef>
            </a:pPr>
            <a:r>
              <a:rPr sz="2500" spc="-130" dirty="0">
                <a:solidFill>
                  <a:srgbClr val="58595B"/>
                </a:solidFill>
                <a:latin typeface="Cambria"/>
                <a:cs typeface="Cambria"/>
              </a:rPr>
              <a:t>Vasos</a:t>
            </a:r>
            <a:r>
              <a:rPr sz="2500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500" spc="-50" dirty="0">
                <a:solidFill>
                  <a:srgbClr val="58595B"/>
                </a:solidFill>
                <a:latin typeface="Cambria"/>
                <a:cs typeface="Cambria"/>
              </a:rPr>
              <a:t>&amp; </a:t>
            </a:r>
            <a:r>
              <a:rPr sz="2500" spc="-65" dirty="0">
                <a:solidFill>
                  <a:srgbClr val="58595B"/>
                </a:solidFill>
                <a:latin typeface="Cambria"/>
                <a:cs typeface="Cambria"/>
              </a:rPr>
              <a:t>Botellas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3551" y="7616990"/>
            <a:ext cx="313245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45" dirty="0">
                <a:solidFill>
                  <a:srgbClr val="58595B"/>
                </a:solidFill>
                <a:latin typeface="Cambria"/>
                <a:cs typeface="Cambria"/>
              </a:rPr>
              <a:t>Tazas,</a:t>
            </a:r>
            <a:r>
              <a:rPr sz="2300" spc="-35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300" spc="-75" dirty="0">
                <a:solidFill>
                  <a:srgbClr val="58595B"/>
                </a:solidFill>
                <a:latin typeface="Cambria"/>
                <a:cs typeface="Cambria"/>
              </a:rPr>
              <a:t>platos</a:t>
            </a:r>
            <a:r>
              <a:rPr sz="2300" spc="-35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58595B"/>
                </a:solidFill>
                <a:latin typeface="Cambria"/>
                <a:cs typeface="Cambria"/>
              </a:rPr>
              <a:t>&amp;</a:t>
            </a:r>
            <a:r>
              <a:rPr sz="2300" spc="-35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2300" spc="-85" dirty="0">
                <a:solidFill>
                  <a:srgbClr val="58595B"/>
                </a:solidFill>
                <a:latin typeface="Cambria"/>
                <a:cs typeface="Cambria"/>
              </a:rPr>
              <a:t>jarros</a:t>
            </a:r>
            <a:r>
              <a:rPr sz="2300" spc="-30" dirty="0">
                <a:solidFill>
                  <a:srgbClr val="58595B"/>
                </a:solidFill>
                <a:latin typeface="Cambria"/>
                <a:cs typeface="Cambria"/>
              </a:rPr>
              <a:t> mug</a:t>
            </a:r>
            <a:endParaRPr sz="2300">
              <a:latin typeface="Cambria"/>
              <a:cs typeface="Cambri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48767"/>
              </p:ext>
            </p:extLst>
          </p:nvPr>
        </p:nvGraphicFramePr>
        <p:xfrm>
          <a:off x="678235" y="6905974"/>
          <a:ext cx="5540374" cy="33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370"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185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cm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1185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1525">
                        <a:lnSpc>
                          <a:spcPts val="1185"/>
                        </a:lnSpc>
                      </a:pPr>
                      <a:r>
                        <a:rPr sz="1350" spc="-5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245</a:t>
                      </a: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Compotera</a:t>
                      </a:r>
                      <a:r>
                        <a:rPr sz="1000" spc="-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10,5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1185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marR="1905" algn="ctr">
                        <a:lnSpc>
                          <a:spcPts val="1075"/>
                        </a:lnSpc>
                        <a:spcBef>
                          <a:spcPts val="13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190"/>
                        </a:lnSpc>
                        <a:spcBef>
                          <a:spcPts val="2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22,6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119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771525">
                        <a:lnSpc>
                          <a:spcPts val="1190"/>
                        </a:lnSpc>
                        <a:spcBef>
                          <a:spcPts val="20"/>
                        </a:spcBef>
                      </a:pPr>
                      <a:r>
                        <a:rPr sz="1350" spc="-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291</a:t>
                      </a:r>
                      <a:r>
                        <a:rPr sz="1350" spc="8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Bowl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119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020301"/>
              </p:ext>
            </p:extLst>
          </p:nvPr>
        </p:nvGraphicFramePr>
        <p:xfrm>
          <a:off x="338993" y="9702843"/>
          <a:ext cx="6528431" cy="372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6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605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491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Taza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91</a:t>
                      </a:r>
                      <a:r>
                        <a:rPr sz="1000" spc="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ts val="1155"/>
                        </a:lnSpc>
                        <a:spcBef>
                          <a:spcPts val="210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4270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Taza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270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3081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387</a:t>
                      </a:r>
                      <a:r>
                        <a:rPr sz="900" spc="3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Jarro</a:t>
                      </a:r>
                      <a:r>
                        <a:rPr sz="1500" spc="-225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4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mug</a:t>
                      </a:r>
                      <a:r>
                        <a:rPr sz="1500" spc="-202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6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500" spc="-179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3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500" baseline="2777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386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café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ts val="1190"/>
                        </a:lnSpc>
                        <a:spcBef>
                          <a:spcPts val="175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268</a:t>
                      </a:r>
                      <a:r>
                        <a:rPr sz="1350" spc="33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Plato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té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125730" algn="r">
                        <a:lnSpc>
                          <a:spcPts val="118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422</a:t>
                      </a:r>
                      <a:r>
                        <a:rPr sz="900" spc="2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Jarro</a:t>
                      </a:r>
                      <a:r>
                        <a:rPr sz="1500" spc="-209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4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mug</a:t>
                      </a:r>
                      <a:r>
                        <a:rPr sz="1500" spc="-179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44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300</a:t>
                      </a:r>
                      <a:r>
                        <a:rPr sz="1500" spc="-165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3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500" baseline="2777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483110" y="10115778"/>
            <a:ext cx="1420495" cy="142240"/>
          </a:xfrm>
          <a:custGeom>
            <a:avLst/>
            <a:gdLst/>
            <a:ahLst/>
            <a:cxnLst/>
            <a:rect l="l" t="t" r="r" b="b"/>
            <a:pathLst>
              <a:path w="1420495" h="142240">
                <a:moveTo>
                  <a:pt x="1349654" y="0"/>
                </a:moveTo>
                <a:lnTo>
                  <a:pt x="70383" y="0"/>
                </a:lnTo>
                <a:lnTo>
                  <a:pt x="43023" y="5770"/>
                </a:lnTo>
                <a:lnTo>
                  <a:pt x="20647" y="21058"/>
                </a:lnTo>
                <a:lnTo>
                  <a:pt x="5543" y="43567"/>
                </a:lnTo>
                <a:lnTo>
                  <a:pt x="0" y="71005"/>
                </a:lnTo>
                <a:lnTo>
                  <a:pt x="5599" y="98568"/>
                </a:lnTo>
                <a:lnTo>
                  <a:pt x="20847" y="121142"/>
                </a:lnTo>
                <a:lnTo>
                  <a:pt x="43419" y="136396"/>
                </a:lnTo>
                <a:lnTo>
                  <a:pt x="70993" y="141998"/>
                </a:lnTo>
                <a:lnTo>
                  <a:pt x="1349032" y="141998"/>
                </a:lnTo>
                <a:lnTo>
                  <a:pt x="1376600" y="136396"/>
                </a:lnTo>
                <a:lnTo>
                  <a:pt x="1399173" y="121142"/>
                </a:lnTo>
                <a:lnTo>
                  <a:pt x="1414424" y="98568"/>
                </a:lnTo>
                <a:lnTo>
                  <a:pt x="1420025" y="71005"/>
                </a:lnTo>
                <a:lnTo>
                  <a:pt x="1414482" y="43567"/>
                </a:lnTo>
                <a:lnTo>
                  <a:pt x="1399379" y="21058"/>
                </a:lnTo>
                <a:lnTo>
                  <a:pt x="1377007" y="5770"/>
                </a:lnTo>
                <a:lnTo>
                  <a:pt x="1349654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79852" y="10107692"/>
            <a:ext cx="1256030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sz="7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sz="7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sz="750" dirty="0">
              <a:latin typeface="Lucida Sans Unicode"/>
              <a:cs typeface="Lucida Sans Unicode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2703"/>
              </p:ext>
            </p:extLst>
          </p:nvPr>
        </p:nvGraphicFramePr>
        <p:xfrm>
          <a:off x="1077714" y="4153298"/>
          <a:ext cx="4615813" cy="366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236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185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340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ts val="1190"/>
                        </a:lnSpc>
                        <a:tabLst>
                          <a:tab pos="362585" algn="l"/>
                        </a:tabLst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887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Botella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1.2</a:t>
                      </a:r>
                      <a:r>
                        <a:rPr sz="1000" spc="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ts val="1185"/>
                        </a:lnSpc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R="29209" algn="ctr">
                        <a:lnSpc>
                          <a:spcPts val="1065"/>
                        </a:lnSpc>
                        <a:spcBef>
                          <a:spcPts val="300"/>
                        </a:spcBef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8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415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97155" algn="r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368300" algn="l"/>
                        </a:tabLst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886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</a:t>
                      </a:r>
                      <a:r>
                        <a:rPr sz="1500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Botella</a:t>
                      </a:r>
                      <a:r>
                        <a:rPr sz="1500" spc="-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5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1.2</a:t>
                      </a:r>
                      <a:r>
                        <a:rPr sz="1500" spc="67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75" baseline="2777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endParaRPr sz="1500" baseline="2777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4414925" y="4528837"/>
            <a:ext cx="760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Lucida Sans Unicode"/>
                <a:cs typeface="Lucida Sans Unicode"/>
              </a:rPr>
              <a:t>Botella</a:t>
            </a:r>
            <a:r>
              <a:rPr sz="10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1.2</a:t>
            </a:r>
            <a:r>
              <a:rPr sz="10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4066" y="4580306"/>
            <a:ext cx="1630680" cy="163195"/>
          </a:xfrm>
          <a:custGeom>
            <a:avLst/>
            <a:gdLst/>
            <a:ahLst/>
            <a:cxnLst/>
            <a:rect l="l" t="t" r="r" b="b"/>
            <a:pathLst>
              <a:path w="1630680" h="163195">
                <a:moveTo>
                  <a:pt x="1549793" y="0"/>
                </a:moveTo>
                <a:lnTo>
                  <a:pt x="80594" y="0"/>
                </a:lnTo>
                <a:lnTo>
                  <a:pt x="49406" y="6623"/>
                </a:lnTo>
                <a:lnTo>
                  <a:pt x="23856" y="24028"/>
                </a:lnTo>
                <a:lnTo>
                  <a:pt x="6527" y="49634"/>
                </a:lnTo>
                <a:lnTo>
                  <a:pt x="0" y="80860"/>
                </a:lnTo>
                <a:lnTo>
                  <a:pt x="0" y="82169"/>
                </a:lnTo>
                <a:lnTo>
                  <a:pt x="6613" y="113593"/>
                </a:lnTo>
                <a:lnTo>
                  <a:pt x="24163" y="139301"/>
                </a:lnTo>
                <a:lnTo>
                  <a:pt x="50011" y="156658"/>
                </a:lnTo>
                <a:lnTo>
                  <a:pt x="81521" y="163029"/>
                </a:lnTo>
                <a:lnTo>
                  <a:pt x="1548866" y="163029"/>
                </a:lnTo>
                <a:lnTo>
                  <a:pt x="1580515" y="156598"/>
                </a:lnTo>
                <a:lnTo>
                  <a:pt x="1606432" y="139087"/>
                </a:lnTo>
                <a:lnTo>
                  <a:pt x="1623943" y="113170"/>
                </a:lnTo>
                <a:lnTo>
                  <a:pt x="1630375" y="81521"/>
                </a:lnTo>
                <a:lnTo>
                  <a:pt x="1624029" y="50063"/>
                </a:lnTo>
                <a:lnTo>
                  <a:pt x="1606738" y="24244"/>
                </a:lnTo>
                <a:lnTo>
                  <a:pt x="1581120" y="6683"/>
                </a:lnTo>
                <a:lnTo>
                  <a:pt x="1549793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57034" y="4572906"/>
            <a:ext cx="1438275" cy="14555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x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6</a:t>
            </a:r>
            <a:r>
              <a:rPr sz="8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unid.</a:t>
            </a: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35633" y="4549171"/>
            <a:ext cx="35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10887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976413" y="792247"/>
            <a:ext cx="1495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80" dirty="0">
                <a:solidFill>
                  <a:srgbClr val="636466"/>
                </a:solidFill>
                <a:latin typeface="Lucida Sans Unicode"/>
                <a:cs typeface="Lucida Sans Unicode"/>
              </a:rPr>
              <a:t>Vajilla</a:t>
            </a:r>
            <a:r>
              <a:rPr sz="1700" spc="-16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5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0" name="Recortar rectángulo de esquina del mismo lado 19">
            <a:extLst>
              <a:ext uri="{FF2B5EF4-FFF2-40B4-BE49-F238E27FC236}">
                <a16:creationId xmlns:a16="http://schemas.microsoft.com/office/drawing/2014/main" id="{878B2D50-5ADB-9372-D294-4644FA429365}"/>
              </a:ext>
            </a:extLst>
          </p:cNvPr>
          <p:cNvSpPr/>
          <p:nvPr/>
        </p:nvSpPr>
        <p:spPr>
          <a:xfrm>
            <a:off x="0" y="-5131"/>
            <a:ext cx="7556500" cy="695792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5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6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7" y="7079170"/>
            <a:ext cx="6831990" cy="22567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1260005"/>
            <a:ext cx="3363214" cy="21599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4157624"/>
            <a:ext cx="3363214" cy="215999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61644" y="9634169"/>
            <a:ext cx="491490" cy="702310"/>
          </a:xfrm>
          <a:custGeom>
            <a:avLst/>
            <a:gdLst/>
            <a:ahLst/>
            <a:cxnLst/>
            <a:rect l="l" t="t" r="r" b="b"/>
            <a:pathLst>
              <a:path w="491490" h="702309">
                <a:moveTo>
                  <a:pt x="491007" y="0"/>
                </a:moveTo>
                <a:lnTo>
                  <a:pt x="0" y="0"/>
                </a:lnTo>
                <a:lnTo>
                  <a:pt x="0" y="702005"/>
                </a:lnTo>
                <a:lnTo>
                  <a:pt x="491007" y="702005"/>
                </a:lnTo>
                <a:lnTo>
                  <a:pt x="491007" y="0"/>
                </a:lnTo>
                <a:close/>
              </a:path>
            </a:pathLst>
          </a:custGeom>
          <a:solidFill>
            <a:srgbClr val="F1E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8" y="9634169"/>
            <a:ext cx="5610860" cy="702310"/>
          </a:xfrm>
          <a:custGeom>
            <a:avLst/>
            <a:gdLst/>
            <a:ahLst/>
            <a:cxnLst/>
            <a:rect l="l" t="t" r="r" b="b"/>
            <a:pathLst>
              <a:path w="5610860" h="702309">
                <a:moveTo>
                  <a:pt x="5610783" y="0"/>
                </a:moveTo>
                <a:lnTo>
                  <a:pt x="0" y="0"/>
                </a:lnTo>
                <a:lnTo>
                  <a:pt x="0" y="702005"/>
                </a:lnTo>
                <a:lnTo>
                  <a:pt x="5610783" y="702005"/>
                </a:lnTo>
                <a:lnTo>
                  <a:pt x="5610783" y="0"/>
                </a:lnTo>
                <a:close/>
              </a:path>
            </a:pathLst>
          </a:custGeom>
          <a:solidFill>
            <a:srgbClr val="F1E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68" y="9634169"/>
            <a:ext cx="5610860" cy="70231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20"/>
              </a:spcBef>
            </a:pPr>
            <a:endParaRPr sz="1200">
              <a:latin typeface="Times New Roman"/>
              <a:cs typeface="Times New Roman"/>
            </a:endParaRPr>
          </a:p>
          <a:p>
            <a:pPr marL="2385060">
              <a:lnSpc>
                <a:spcPct val="100000"/>
              </a:lnSpc>
            </a:pPr>
            <a:r>
              <a:rPr sz="1200" spc="10" dirty="0">
                <a:solidFill>
                  <a:srgbClr val="58595B"/>
                </a:solidFill>
                <a:latin typeface="Lucida Sans Unicode"/>
                <a:cs typeface="Lucida Sans Unicode"/>
              </a:rPr>
              <a:t>Presentación</a:t>
            </a:r>
            <a:r>
              <a:rPr sz="1200" spc="-15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58595B"/>
                </a:solidFill>
                <a:latin typeface="Lucida Sans Unicode"/>
                <a:cs typeface="Lucida Sans Unicode"/>
              </a:rPr>
              <a:t>en</a:t>
            </a:r>
            <a:r>
              <a:rPr sz="1200" spc="-15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58595B"/>
                </a:solidFill>
                <a:latin typeface="Lucida Sans Unicode"/>
                <a:cs typeface="Lucida Sans Unicode"/>
              </a:rPr>
              <a:t>divicajas</a:t>
            </a:r>
            <a:r>
              <a:rPr sz="1200" spc="340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8595B"/>
                </a:solidFill>
                <a:latin typeface="Lucida Sans Unicode"/>
                <a:cs typeface="Lucida Sans Unicode"/>
              </a:rPr>
              <a:t>x</a:t>
            </a:r>
            <a:r>
              <a:rPr sz="1200" spc="-15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58595B"/>
                </a:solidFill>
                <a:latin typeface="Lucida Sans Unicode"/>
                <a:cs typeface="Lucida Sans Unicode"/>
              </a:rPr>
              <a:t>6</a:t>
            </a:r>
            <a:r>
              <a:rPr sz="1200" spc="-15" dirty="0">
                <a:solidFill>
                  <a:srgbClr val="58595B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Lucida Sans Unicode"/>
                <a:cs typeface="Lucida Sans Unicode"/>
              </a:rPr>
              <a:t>unidades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5999" y="9427794"/>
            <a:ext cx="6706234" cy="929005"/>
            <a:chOff x="355999" y="9427794"/>
            <a:chExt cx="6706234" cy="929005"/>
          </a:xfrm>
        </p:grpSpPr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999" y="9743401"/>
              <a:ext cx="523156" cy="4959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4145" y="9731578"/>
              <a:ext cx="815975" cy="538480"/>
            </a:xfrm>
            <a:custGeom>
              <a:avLst/>
              <a:gdLst/>
              <a:ahLst/>
              <a:cxnLst/>
              <a:rect l="l" t="t" r="r" b="b"/>
              <a:pathLst>
                <a:path w="815975" h="538479">
                  <a:moveTo>
                    <a:pt x="49847" y="536740"/>
                  </a:moveTo>
                  <a:lnTo>
                    <a:pt x="45161" y="521525"/>
                  </a:lnTo>
                  <a:lnTo>
                    <a:pt x="43141" y="514985"/>
                  </a:lnTo>
                  <a:lnTo>
                    <a:pt x="35839" y="491324"/>
                  </a:lnTo>
                  <a:lnTo>
                    <a:pt x="35839" y="514985"/>
                  </a:lnTo>
                  <a:lnTo>
                    <a:pt x="13919" y="514985"/>
                  </a:lnTo>
                  <a:lnTo>
                    <a:pt x="24320" y="480949"/>
                  </a:lnTo>
                  <a:lnTo>
                    <a:pt x="25527" y="480949"/>
                  </a:lnTo>
                  <a:lnTo>
                    <a:pt x="35839" y="514985"/>
                  </a:lnTo>
                  <a:lnTo>
                    <a:pt x="35839" y="491324"/>
                  </a:lnTo>
                  <a:lnTo>
                    <a:pt x="32639" y="480949"/>
                  </a:lnTo>
                  <a:lnTo>
                    <a:pt x="31280" y="476580"/>
                  </a:lnTo>
                  <a:lnTo>
                    <a:pt x="18567" y="476580"/>
                  </a:lnTo>
                  <a:lnTo>
                    <a:pt x="0" y="536740"/>
                  </a:lnTo>
                  <a:lnTo>
                    <a:pt x="7467" y="536740"/>
                  </a:lnTo>
                  <a:lnTo>
                    <a:pt x="12115" y="521525"/>
                  </a:lnTo>
                  <a:lnTo>
                    <a:pt x="37719" y="521525"/>
                  </a:lnTo>
                  <a:lnTo>
                    <a:pt x="42367" y="536740"/>
                  </a:lnTo>
                  <a:lnTo>
                    <a:pt x="49847" y="536740"/>
                  </a:lnTo>
                  <a:close/>
                </a:path>
                <a:path w="815975" h="538479">
                  <a:moveTo>
                    <a:pt x="99098" y="490359"/>
                  </a:moveTo>
                  <a:lnTo>
                    <a:pt x="98272" y="487235"/>
                  </a:lnTo>
                  <a:lnTo>
                    <a:pt x="95605" y="483108"/>
                  </a:lnTo>
                  <a:lnTo>
                    <a:pt x="94945" y="482079"/>
                  </a:lnTo>
                  <a:lnTo>
                    <a:pt x="92697" y="480085"/>
                  </a:lnTo>
                  <a:lnTo>
                    <a:pt x="91782" y="479640"/>
                  </a:lnTo>
                  <a:lnTo>
                    <a:pt x="91782" y="490359"/>
                  </a:lnTo>
                  <a:lnTo>
                    <a:pt x="91757" y="498754"/>
                  </a:lnTo>
                  <a:lnTo>
                    <a:pt x="90766" y="501167"/>
                  </a:lnTo>
                  <a:lnTo>
                    <a:pt x="86296" y="505015"/>
                  </a:lnTo>
                  <a:lnTo>
                    <a:pt x="83261" y="505968"/>
                  </a:lnTo>
                  <a:lnTo>
                    <a:pt x="64376" y="505968"/>
                  </a:lnTo>
                  <a:lnTo>
                    <a:pt x="64376" y="483108"/>
                  </a:lnTo>
                  <a:lnTo>
                    <a:pt x="83312" y="483108"/>
                  </a:lnTo>
                  <a:lnTo>
                    <a:pt x="86360" y="484073"/>
                  </a:lnTo>
                  <a:lnTo>
                    <a:pt x="90779" y="487908"/>
                  </a:lnTo>
                  <a:lnTo>
                    <a:pt x="91782" y="490359"/>
                  </a:lnTo>
                  <a:lnTo>
                    <a:pt x="91782" y="479640"/>
                  </a:lnTo>
                  <a:lnTo>
                    <a:pt x="87020" y="477278"/>
                  </a:lnTo>
                  <a:lnTo>
                    <a:pt x="83807" y="476580"/>
                  </a:lnTo>
                  <a:lnTo>
                    <a:pt x="57162" y="476580"/>
                  </a:lnTo>
                  <a:lnTo>
                    <a:pt x="57162" y="536740"/>
                  </a:lnTo>
                  <a:lnTo>
                    <a:pt x="64376" y="536740"/>
                  </a:lnTo>
                  <a:lnTo>
                    <a:pt x="64376" y="512508"/>
                  </a:lnTo>
                  <a:lnTo>
                    <a:pt x="83680" y="512508"/>
                  </a:lnTo>
                  <a:lnTo>
                    <a:pt x="86868" y="511810"/>
                  </a:lnTo>
                  <a:lnTo>
                    <a:pt x="92595" y="509066"/>
                  </a:lnTo>
                  <a:lnTo>
                    <a:pt x="94869" y="507072"/>
                  </a:lnTo>
                  <a:lnTo>
                    <a:pt x="95580" y="505968"/>
                  </a:lnTo>
                  <a:lnTo>
                    <a:pt x="98259" y="501853"/>
                  </a:lnTo>
                  <a:lnTo>
                    <a:pt x="99098" y="498754"/>
                  </a:lnTo>
                  <a:lnTo>
                    <a:pt x="99098" y="490359"/>
                  </a:lnTo>
                  <a:close/>
                </a:path>
                <a:path w="815975" h="538479">
                  <a:moveTo>
                    <a:pt x="148424" y="476580"/>
                  </a:moveTo>
                  <a:lnTo>
                    <a:pt x="102527" y="476580"/>
                  </a:lnTo>
                  <a:lnTo>
                    <a:pt x="102527" y="483108"/>
                  </a:lnTo>
                  <a:lnTo>
                    <a:pt x="121869" y="483108"/>
                  </a:lnTo>
                  <a:lnTo>
                    <a:pt x="121869" y="536740"/>
                  </a:lnTo>
                  <a:lnTo>
                    <a:pt x="129082" y="536740"/>
                  </a:lnTo>
                  <a:lnTo>
                    <a:pt x="129082" y="483108"/>
                  </a:lnTo>
                  <a:lnTo>
                    <a:pt x="148424" y="483108"/>
                  </a:lnTo>
                  <a:lnTo>
                    <a:pt x="148424" y="476580"/>
                  </a:lnTo>
                  <a:close/>
                </a:path>
                <a:path w="815975" h="538479">
                  <a:moveTo>
                    <a:pt x="201371" y="491820"/>
                  </a:moveTo>
                  <a:lnTo>
                    <a:pt x="199237" y="485762"/>
                  </a:lnTo>
                  <a:lnTo>
                    <a:pt x="195173" y="481812"/>
                  </a:lnTo>
                  <a:lnTo>
                    <a:pt x="194157" y="480834"/>
                  </a:lnTo>
                  <a:lnTo>
                    <a:pt x="194157" y="493966"/>
                  </a:lnTo>
                  <a:lnTo>
                    <a:pt x="194157" y="519353"/>
                  </a:lnTo>
                  <a:lnTo>
                    <a:pt x="192722" y="523684"/>
                  </a:lnTo>
                  <a:lnTo>
                    <a:pt x="186994" y="529945"/>
                  </a:lnTo>
                  <a:lnTo>
                    <a:pt x="182956" y="531495"/>
                  </a:lnTo>
                  <a:lnTo>
                    <a:pt x="172580" y="531495"/>
                  </a:lnTo>
                  <a:lnTo>
                    <a:pt x="168567" y="529945"/>
                  </a:lnTo>
                  <a:lnTo>
                    <a:pt x="162839" y="523684"/>
                  </a:lnTo>
                  <a:lnTo>
                    <a:pt x="161404" y="519353"/>
                  </a:lnTo>
                  <a:lnTo>
                    <a:pt x="161404" y="493966"/>
                  </a:lnTo>
                  <a:lnTo>
                    <a:pt x="162839" y="489635"/>
                  </a:lnTo>
                  <a:lnTo>
                    <a:pt x="168567" y="483374"/>
                  </a:lnTo>
                  <a:lnTo>
                    <a:pt x="172580" y="481812"/>
                  </a:lnTo>
                  <a:lnTo>
                    <a:pt x="182956" y="481812"/>
                  </a:lnTo>
                  <a:lnTo>
                    <a:pt x="186994" y="483374"/>
                  </a:lnTo>
                  <a:lnTo>
                    <a:pt x="192722" y="489635"/>
                  </a:lnTo>
                  <a:lnTo>
                    <a:pt x="194157" y="493966"/>
                  </a:lnTo>
                  <a:lnTo>
                    <a:pt x="194157" y="480834"/>
                  </a:lnTo>
                  <a:lnTo>
                    <a:pt x="190703" y="477456"/>
                  </a:lnTo>
                  <a:lnTo>
                    <a:pt x="184962" y="475373"/>
                  </a:lnTo>
                  <a:lnTo>
                    <a:pt x="170573" y="475373"/>
                  </a:lnTo>
                  <a:lnTo>
                    <a:pt x="164858" y="477456"/>
                  </a:lnTo>
                  <a:lnTo>
                    <a:pt x="156324" y="485762"/>
                  </a:lnTo>
                  <a:lnTo>
                    <a:pt x="154190" y="491820"/>
                  </a:lnTo>
                  <a:lnTo>
                    <a:pt x="154190" y="521500"/>
                  </a:lnTo>
                  <a:lnTo>
                    <a:pt x="156324" y="527558"/>
                  </a:lnTo>
                  <a:lnTo>
                    <a:pt x="164858" y="535863"/>
                  </a:lnTo>
                  <a:lnTo>
                    <a:pt x="170573" y="537946"/>
                  </a:lnTo>
                  <a:lnTo>
                    <a:pt x="184962" y="537946"/>
                  </a:lnTo>
                  <a:lnTo>
                    <a:pt x="190703" y="535863"/>
                  </a:lnTo>
                  <a:lnTo>
                    <a:pt x="195186" y="531495"/>
                  </a:lnTo>
                  <a:lnTo>
                    <a:pt x="199237" y="527558"/>
                  </a:lnTo>
                  <a:lnTo>
                    <a:pt x="201371" y="521500"/>
                  </a:lnTo>
                  <a:lnTo>
                    <a:pt x="201371" y="491820"/>
                  </a:lnTo>
                  <a:close/>
                </a:path>
                <a:path w="815975" h="538479">
                  <a:moveTo>
                    <a:pt x="294640" y="530199"/>
                  </a:moveTo>
                  <a:lnTo>
                    <a:pt x="264210" y="530199"/>
                  </a:lnTo>
                  <a:lnTo>
                    <a:pt x="264210" y="476580"/>
                  </a:lnTo>
                  <a:lnTo>
                    <a:pt x="256997" y="476580"/>
                  </a:lnTo>
                  <a:lnTo>
                    <a:pt x="256997" y="536740"/>
                  </a:lnTo>
                  <a:lnTo>
                    <a:pt x="294640" y="536740"/>
                  </a:lnTo>
                  <a:lnTo>
                    <a:pt x="294640" y="530199"/>
                  </a:lnTo>
                  <a:close/>
                </a:path>
                <a:path w="815975" h="538479">
                  <a:moveTo>
                    <a:pt x="347332" y="536740"/>
                  </a:moveTo>
                  <a:lnTo>
                    <a:pt x="342633" y="521525"/>
                  </a:lnTo>
                  <a:lnTo>
                    <a:pt x="340614" y="514985"/>
                  </a:lnTo>
                  <a:lnTo>
                    <a:pt x="333324" y="491363"/>
                  </a:lnTo>
                  <a:lnTo>
                    <a:pt x="333324" y="514985"/>
                  </a:lnTo>
                  <a:lnTo>
                    <a:pt x="311404" y="514985"/>
                  </a:lnTo>
                  <a:lnTo>
                    <a:pt x="321805" y="480949"/>
                  </a:lnTo>
                  <a:lnTo>
                    <a:pt x="323011" y="480949"/>
                  </a:lnTo>
                  <a:lnTo>
                    <a:pt x="333324" y="514985"/>
                  </a:lnTo>
                  <a:lnTo>
                    <a:pt x="333324" y="491363"/>
                  </a:lnTo>
                  <a:lnTo>
                    <a:pt x="330111" y="480949"/>
                  </a:lnTo>
                  <a:lnTo>
                    <a:pt x="328764" y="476580"/>
                  </a:lnTo>
                  <a:lnTo>
                    <a:pt x="316052" y="476580"/>
                  </a:lnTo>
                  <a:lnTo>
                    <a:pt x="297484" y="536740"/>
                  </a:lnTo>
                  <a:lnTo>
                    <a:pt x="304952" y="536740"/>
                  </a:lnTo>
                  <a:lnTo>
                    <a:pt x="309600" y="521525"/>
                  </a:lnTo>
                  <a:lnTo>
                    <a:pt x="335203" y="521525"/>
                  </a:lnTo>
                  <a:lnTo>
                    <a:pt x="339852" y="536740"/>
                  </a:lnTo>
                  <a:lnTo>
                    <a:pt x="347332" y="536740"/>
                  </a:lnTo>
                  <a:close/>
                </a:path>
                <a:path w="815975" h="538479">
                  <a:moveTo>
                    <a:pt x="398818" y="476580"/>
                  </a:moveTo>
                  <a:lnTo>
                    <a:pt x="391337" y="476580"/>
                  </a:lnTo>
                  <a:lnTo>
                    <a:pt x="374916" y="532358"/>
                  </a:lnTo>
                  <a:lnTo>
                    <a:pt x="373799" y="532358"/>
                  </a:lnTo>
                  <a:lnTo>
                    <a:pt x="357390" y="476580"/>
                  </a:lnTo>
                  <a:lnTo>
                    <a:pt x="349910" y="476580"/>
                  </a:lnTo>
                  <a:lnTo>
                    <a:pt x="368046" y="536740"/>
                  </a:lnTo>
                  <a:lnTo>
                    <a:pt x="380682" y="536740"/>
                  </a:lnTo>
                  <a:lnTo>
                    <a:pt x="398818" y="476580"/>
                  </a:lnTo>
                  <a:close/>
                </a:path>
                <a:path w="815975" h="538479">
                  <a:moveTo>
                    <a:pt x="451243" y="536740"/>
                  </a:moveTo>
                  <a:lnTo>
                    <a:pt x="446544" y="521525"/>
                  </a:lnTo>
                  <a:lnTo>
                    <a:pt x="444525" y="514985"/>
                  </a:lnTo>
                  <a:lnTo>
                    <a:pt x="437235" y="491363"/>
                  </a:lnTo>
                  <a:lnTo>
                    <a:pt x="437235" y="514985"/>
                  </a:lnTo>
                  <a:lnTo>
                    <a:pt x="415315" y="514985"/>
                  </a:lnTo>
                  <a:lnTo>
                    <a:pt x="425716" y="480949"/>
                  </a:lnTo>
                  <a:lnTo>
                    <a:pt x="426923" y="480949"/>
                  </a:lnTo>
                  <a:lnTo>
                    <a:pt x="437235" y="514985"/>
                  </a:lnTo>
                  <a:lnTo>
                    <a:pt x="437235" y="491363"/>
                  </a:lnTo>
                  <a:lnTo>
                    <a:pt x="434022" y="480949"/>
                  </a:lnTo>
                  <a:lnTo>
                    <a:pt x="432676" y="476580"/>
                  </a:lnTo>
                  <a:lnTo>
                    <a:pt x="419963" y="476580"/>
                  </a:lnTo>
                  <a:lnTo>
                    <a:pt x="401396" y="536740"/>
                  </a:lnTo>
                  <a:lnTo>
                    <a:pt x="408863" y="536740"/>
                  </a:lnTo>
                  <a:lnTo>
                    <a:pt x="413512" y="521525"/>
                  </a:lnTo>
                  <a:lnTo>
                    <a:pt x="439115" y="521525"/>
                  </a:lnTo>
                  <a:lnTo>
                    <a:pt x="443763" y="536740"/>
                  </a:lnTo>
                  <a:lnTo>
                    <a:pt x="451243" y="536740"/>
                  </a:lnTo>
                  <a:close/>
                </a:path>
                <a:path w="815975" h="538479">
                  <a:moveTo>
                    <a:pt x="502716" y="476580"/>
                  </a:moveTo>
                  <a:lnTo>
                    <a:pt x="495236" y="476580"/>
                  </a:lnTo>
                  <a:lnTo>
                    <a:pt x="478815" y="532358"/>
                  </a:lnTo>
                  <a:lnTo>
                    <a:pt x="477697" y="532358"/>
                  </a:lnTo>
                  <a:lnTo>
                    <a:pt x="461289" y="476580"/>
                  </a:lnTo>
                  <a:lnTo>
                    <a:pt x="453809" y="476580"/>
                  </a:lnTo>
                  <a:lnTo>
                    <a:pt x="471944" y="536740"/>
                  </a:lnTo>
                  <a:lnTo>
                    <a:pt x="484581" y="536740"/>
                  </a:lnTo>
                  <a:lnTo>
                    <a:pt x="502716" y="476580"/>
                  </a:lnTo>
                  <a:close/>
                </a:path>
                <a:path w="815975" h="538479">
                  <a:moveTo>
                    <a:pt x="555142" y="536740"/>
                  </a:moveTo>
                  <a:lnTo>
                    <a:pt x="550456" y="521525"/>
                  </a:lnTo>
                  <a:lnTo>
                    <a:pt x="548436" y="514985"/>
                  </a:lnTo>
                  <a:lnTo>
                    <a:pt x="541134" y="491324"/>
                  </a:lnTo>
                  <a:lnTo>
                    <a:pt x="541134" y="514985"/>
                  </a:lnTo>
                  <a:lnTo>
                    <a:pt x="519214" y="514985"/>
                  </a:lnTo>
                  <a:lnTo>
                    <a:pt x="529615" y="480949"/>
                  </a:lnTo>
                  <a:lnTo>
                    <a:pt x="530821" y="480949"/>
                  </a:lnTo>
                  <a:lnTo>
                    <a:pt x="541134" y="514985"/>
                  </a:lnTo>
                  <a:lnTo>
                    <a:pt x="541134" y="491324"/>
                  </a:lnTo>
                  <a:lnTo>
                    <a:pt x="537933" y="480949"/>
                  </a:lnTo>
                  <a:lnTo>
                    <a:pt x="536575" y="476580"/>
                  </a:lnTo>
                  <a:lnTo>
                    <a:pt x="523862" y="476580"/>
                  </a:lnTo>
                  <a:lnTo>
                    <a:pt x="505294" y="536740"/>
                  </a:lnTo>
                  <a:lnTo>
                    <a:pt x="512762" y="536740"/>
                  </a:lnTo>
                  <a:lnTo>
                    <a:pt x="517410" y="521525"/>
                  </a:lnTo>
                  <a:lnTo>
                    <a:pt x="543013" y="521525"/>
                  </a:lnTo>
                  <a:lnTo>
                    <a:pt x="547662" y="536740"/>
                  </a:lnTo>
                  <a:lnTo>
                    <a:pt x="555142" y="536740"/>
                  </a:lnTo>
                  <a:close/>
                </a:path>
                <a:path w="815975" h="538479">
                  <a:moveTo>
                    <a:pt x="591324" y="40830"/>
                  </a:moveTo>
                  <a:lnTo>
                    <a:pt x="587959" y="24942"/>
                  </a:lnTo>
                  <a:lnTo>
                    <a:pt x="579056" y="12344"/>
                  </a:lnTo>
                  <a:lnTo>
                    <a:pt x="578802" y="11963"/>
                  </a:lnTo>
                  <a:lnTo>
                    <a:pt x="577583" y="11188"/>
                  </a:lnTo>
                  <a:lnTo>
                    <a:pt x="577583" y="44716"/>
                  </a:lnTo>
                  <a:lnTo>
                    <a:pt x="577583" y="353771"/>
                  </a:lnTo>
                  <a:lnTo>
                    <a:pt x="574941" y="366356"/>
                  </a:lnTo>
                  <a:lnTo>
                    <a:pt x="567753" y="376643"/>
                  </a:lnTo>
                  <a:lnTo>
                    <a:pt x="557098" y="383578"/>
                  </a:lnTo>
                  <a:lnTo>
                    <a:pt x="543966" y="386143"/>
                  </a:lnTo>
                  <a:lnTo>
                    <a:pt x="276212" y="386143"/>
                  </a:lnTo>
                  <a:lnTo>
                    <a:pt x="263080" y="383578"/>
                  </a:lnTo>
                  <a:lnTo>
                    <a:pt x="252425" y="376643"/>
                  </a:lnTo>
                  <a:lnTo>
                    <a:pt x="245237" y="366356"/>
                  </a:lnTo>
                  <a:lnTo>
                    <a:pt x="242595" y="353771"/>
                  </a:lnTo>
                  <a:lnTo>
                    <a:pt x="242595" y="44716"/>
                  </a:lnTo>
                  <a:lnTo>
                    <a:pt x="245237" y="32131"/>
                  </a:lnTo>
                  <a:lnTo>
                    <a:pt x="252425" y="21831"/>
                  </a:lnTo>
                  <a:lnTo>
                    <a:pt x="263080" y="14897"/>
                  </a:lnTo>
                  <a:lnTo>
                    <a:pt x="276123" y="12344"/>
                  </a:lnTo>
                  <a:lnTo>
                    <a:pt x="544055" y="12344"/>
                  </a:lnTo>
                  <a:lnTo>
                    <a:pt x="557098" y="14897"/>
                  </a:lnTo>
                  <a:lnTo>
                    <a:pt x="567753" y="21831"/>
                  </a:lnTo>
                  <a:lnTo>
                    <a:pt x="574941" y="32131"/>
                  </a:lnTo>
                  <a:lnTo>
                    <a:pt x="577583" y="44716"/>
                  </a:lnTo>
                  <a:lnTo>
                    <a:pt x="577583" y="11188"/>
                  </a:lnTo>
                  <a:lnTo>
                    <a:pt x="565213" y="3213"/>
                  </a:lnTo>
                  <a:lnTo>
                    <a:pt x="548614" y="0"/>
                  </a:lnTo>
                  <a:lnTo>
                    <a:pt x="271564" y="0"/>
                  </a:lnTo>
                  <a:lnTo>
                    <a:pt x="254952" y="3213"/>
                  </a:lnTo>
                  <a:lnTo>
                    <a:pt x="241363" y="11963"/>
                  </a:lnTo>
                  <a:lnTo>
                    <a:pt x="232206" y="24942"/>
                  </a:lnTo>
                  <a:lnTo>
                    <a:pt x="228841" y="40830"/>
                  </a:lnTo>
                  <a:lnTo>
                    <a:pt x="228841" y="357289"/>
                  </a:lnTo>
                  <a:lnTo>
                    <a:pt x="232206" y="373164"/>
                  </a:lnTo>
                  <a:lnTo>
                    <a:pt x="241363" y="386143"/>
                  </a:lnTo>
                  <a:lnTo>
                    <a:pt x="254952" y="394906"/>
                  </a:lnTo>
                  <a:lnTo>
                    <a:pt x="271564" y="398119"/>
                  </a:lnTo>
                  <a:lnTo>
                    <a:pt x="548614" y="398119"/>
                  </a:lnTo>
                  <a:lnTo>
                    <a:pt x="565213" y="394906"/>
                  </a:lnTo>
                  <a:lnTo>
                    <a:pt x="578802" y="386143"/>
                  </a:lnTo>
                  <a:lnTo>
                    <a:pt x="587959" y="373164"/>
                  </a:lnTo>
                  <a:lnTo>
                    <a:pt x="591324" y="357289"/>
                  </a:lnTo>
                  <a:lnTo>
                    <a:pt x="591324" y="40830"/>
                  </a:lnTo>
                  <a:close/>
                </a:path>
                <a:path w="815975" h="538479">
                  <a:moveTo>
                    <a:pt x="602843" y="476580"/>
                  </a:moveTo>
                  <a:lnTo>
                    <a:pt x="578523" y="476580"/>
                  </a:lnTo>
                  <a:lnTo>
                    <a:pt x="578523" y="483108"/>
                  </a:lnTo>
                  <a:lnTo>
                    <a:pt x="589102" y="483108"/>
                  </a:lnTo>
                  <a:lnTo>
                    <a:pt x="589102" y="522465"/>
                  </a:lnTo>
                  <a:lnTo>
                    <a:pt x="588264" y="525526"/>
                  </a:lnTo>
                  <a:lnTo>
                    <a:pt x="584936" y="530161"/>
                  </a:lnTo>
                  <a:lnTo>
                    <a:pt x="582104" y="531329"/>
                  </a:lnTo>
                  <a:lnTo>
                    <a:pt x="574141" y="531329"/>
                  </a:lnTo>
                  <a:lnTo>
                    <a:pt x="571182" y="530148"/>
                  </a:lnTo>
                  <a:lnTo>
                    <a:pt x="567220" y="525449"/>
                  </a:lnTo>
                  <a:lnTo>
                    <a:pt x="566229" y="522414"/>
                  </a:lnTo>
                  <a:lnTo>
                    <a:pt x="566229" y="514045"/>
                  </a:lnTo>
                  <a:lnTo>
                    <a:pt x="559104" y="514045"/>
                  </a:lnTo>
                  <a:lnTo>
                    <a:pt x="559104" y="524878"/>
                  </a:lnTo>
                  <a:lnTo>
                    <a:pt x="560806" y="529640"/>
                  </a:lnTo>
                  <a:lnTo>
                    <a:pt x="567626" y="536282"/>
                  </a:lnTo>
                  <a:lnTo>
                    <a:pt x="572274" y="537946"/>
                  </a:lnTo>
                  <a:lnTo>
                    <a:pt x="578180" y="537946"/>
                  </a:lnTo>
                  <a:lnTo>
                    <a:pt x="584085" y="537946"/>
                  </a:lnTo>
                  <a:lnTo>
                    <a:pt x="588581" y="536295"/>
                  </a:lnTo>
                  <a:lnTo>
                    <a:pt x="594766" y="529717"/>
                  </a:lnTo>
                  <a:lnTo>
                    <a:pt x="596315" y="524941"/>
                  </a:lnTo>
                  <a:lnTo>
                    <a:pt x="596315" y="483108"/>
                  </a:lnTo>
                  <a:lnTo>
                    <a:pt x="602843" y="483108"/>
                  </a:lnTo>
                  <a:lnTo>
                    <a:pt x="602843" y="476580"/>
                  </a:lnTo>
                  <a:close/>
                </a:path>
                <a:path w="815975" h="538479">
                  <a:moveTo>
                    <a:pt x="618998" y="476567"/>
                  </a:moveTo>
                  <a:lnTo>
                    <a:pt x="611784" y="476567"/>
                  </a:lnTo>
                  <a:lnTo>
                    <a:pt x="611784" y="536740"/>
                  </a:lnTo>
                  <a:lnTo>
                    <a:pt x="618998" y="536740"/>
                  </a:lnTo>
                  <a:lnTo>
                    <a:pt x="618998" y="476567"/>
                  </a:lnTo>
                  <a:close/>
                </a:path>
                <a:path w="815975" h="538479">
                  <a:moveTo>
                    <a:pt x="668680" y="530199"/>
                  </a:moveTo>
                  <a:lnTo>
                    <a:pt x="638251" y="530199"/>
                  </a:lnTo>
                  <a:lnTo>
                    <a:pt x="638251" y="476580"/>
                  </a:lnTo>
                  <a:lnTo>
                    <a:pt x="631037" y="476580"/>
                  </a:lnTo>
                  <a:lnTo>
                    <a:pt x="631037" y="536740"/>
                  </a:lnTo>
                  <a:lnTo>
                    <a:pt x="668680" y="536740"/>
                  </a:lnTo>
                  <a:lnTo>
                    <a:pt x="668680" y="530199"/>
                  </a:lnTo>
                  <a:close/>
                </a:path>
                <a:path w="815975" h="538479">
                  <a:moveTo>
                    <a:pt x="713892" y="530199"/>
                  </a:moveTo>
                  <a:lnTo>
                    <a:pt x="683463" y="530199"/>
                  </a:lnTo>
                  <a:lnTo>
                    <a:pt x="683463" y="476580"/>
                  </a:lnTo>
                  <a:lnTo>
                    <a:pt x="676249" y="476580"/>
                  </a:lnTo>
                  <a:lnTo>
                    <a:pt x="676249" y="536740"/>
                  </a:lnTo>
                  <a:lnTo>
                    <a:pt x="713892" y="536740"/>
                  </a:lnTo>
                  <a:lnTo>
                    <a:pt x="713892" y="530199"/>
                  </a:lnTo>
                  <a:close/>
                </a:path>
                <a:path w="815975" h="538479">
                  <a:moveTo>
                    <a:pt x="766572" y="536740"/>
                  </a:moveTo>
                  <a:lnTo>
                    <a:pt x="761873" y="521525"/>
                  </a:lnTo>
                  <a:lnTo>
                    <a:pt x="759853" y="514985"/>
                  </a:lnTo>
                  <a:lnTo>
                    <a:pt x="752563" y="491363"/>
                  </a:lnTo>
                  <a:lnTo>
                    <a:pt x="752563" y="514985"/>
                  </a:lnTo>
                  <a:lnTo>
                    <a:pt x="730643" y="514985"/>
                  </a:lnTo>
                  <a:lnTo>
                    <a:pt x="741045" y="480949"/>
                  </a:lnTo>
                  <a:lnTo>
                    <a:pt x="742251" y="480949"/>
                  </a:lnTo>
                  <a:lnTo>
                    <a:pt x="752563" y="514985"/>
                  </a:lnTo>
                  <a:lnTo>
                    <a:pt x="752563" y="491363"/>
                  </a:lnTo>
                  <a:lnTo>
                    <a:pt x="749350" y="480949"/>
                  </a:lnTo>
                  <a:lnTo>
                    <a:pt x="748004" y="476580"/>
                  </a:lnTo>
                  <a:lnTo>
                    <a:pt x="735291" y="476580"/>
                  </a:lnTo>
                  <a:lnTo>
                    <a:pt x="716724" y="536740"/>
                  </a:lnTo>
                  <a:lnTo>
                    <a:pt x="724192" y="536740"/>
                  </a:lnTo>
                  <a:lnTo>
                    <a:pt x="728840" y="521525"/>
                  </a:lnTo>
                  <a:lnTo>
                    <a:pt x="754443" y="521525"/>
                  </a:lnTo>
                  <a:lnTo>
                    <a:pt x="759091" y="536740"/>
                  </a:lnTo>
                  <a:lnTo>
                    <a:pt x="766572" y="536740"/>
                  </a:lnTo>
                  <a:close/>
                </a:path>
                <a:path w="815975" h="538479">
                  <a:moveTo>
                    <a:pt x="815479" y="516775"/>
                  </a:moveTo>
                  <a:lnTo>
                    <a:pt x="796912" y="503402"/>
                  </a:lnTo>
                  <a:lnTo>
                    <a:pt x="789800" y="501650"/>
                  </a:lnTo>
                  <a:lnTo>
                    <a:pt x="779716" y="493826"/>
                  </a:lnTo>
                  <a:lnTo>
                    <a:pt x="779716" y="488505"/>
                  </a:lnTo>
                  <a:lnTo>
                    <a:pt x="780923" y="486016"/>
                  </a:lnTo>
                  <a:lnTo>
                    <a:pt x="785736" y="482523"/>
                  </a:lnTo>
                  <a:lnTo>
                    <a:pt x="788924" y="481647"/>
                  </a:lnTo>
                  <a:lnTo>
                    <a:pt x="795616" y="481647"/>
                  </a:lnTo>
                  <a:lnTo>
                    <a:pt x="807135" y="491020"/>
                  </a:lnTo>
                  <a:lnTo>
                    <a:pt x="807135" y="497547"/>
                  </a:lnTo>
                  <a:lnTo>
                    <a:pt x="814273" y="497547"/>
                  </a:lnTo>
                  <a:lnTo>
                    <a:pt x="814273" y="489813"/>
                  </a:lnTo>
                  <a:lnTo>
                    <a:pt x="813346" y="486384"/>
                  </a:lnTo>
                  <a:lnTo>
                    <a:pt x="809625" y="480949"/>
                  </a:lnTo>
                  <a:lnTo>
                    <a:pt x="807072" y="478891"/>
                  </a:lnTo>
                  <a:lnTo>
                    <a:pt x="800595" y="476072"/>
                  </a:lnTo>
                  <a:lnTo>
                    <a:pt x="796937" y="475373"/>
                  </a:lnTo>
                  <a:lnTo>
                    <a:pt x="788860" y="475373"/>
                  </a:lnTo>
                  <a:lnTo>
                    <a:pt x="772591" y="488403"/>
                  </a:lnTo>
                  <a:lnTo>
                    <a:pt x="772591" y="495173"/>
                  </a:lnTo>
                  <a:lnTo>
                    <a:pt x="797623" y="510387"/>
                  </a:lnTo>
                  <a:lnTo>
                    <a:pt x="799973" y="511124"/>
                  </a:lnTo>
                  <a:lnTo>
                    <a:pt x="803986" y="512775"/>
                  </a:lnTo>
                  <a:lnTo>
                    <a:pt x="805548" y="513842"/>
                  </a:lnTo>
                  <a:lnTo>
                    <a:pt x="807783" y="516496"/>
                  </a:lnTo>
                  <a:lnTo>
                    <a:pt x="808342" y="518261"/>
                  </a:lnTo>
                  <a:lnTo>
                    <a:pt x="808342" y="523709"/>
                  </a:lnTo>
                  <a:lnTo>
                    <a:pt x="807110" y="526376"/>
                  </a:lnTo>
                  <a:lnTo>
                    <a:pt x="802182" y="530618"/>
                  </a:lnTo>
                  <a:lnTo>
                    <a:pt x="798601" y="531672"/>
                  </a:lnTo>
                  <a:lnTo>
                    <a:pt x="789317" y="531672"/>
                  </a:lnTo>
                  <a:lnTo>
                    <a:pt x="785571" y="530453"/>
                  </a:lnTo>
                  <a:lnTo>
                    <a:pt x="779716" y="525576"/>
                  </a:lnTo>
                  <a:lnTo>
                    <a:pt x="778256" y="521868"/>
                  </a:lnTo>
                  <a:lnTo>
                    <a:pt x="778256" y="515086"/>
                  </a:lnTo>
                  <a:lnTo>
                    <a:pt x="771118" y="515086"/>
                  </a:lnTo>
                  <a:lnTo>
                    <a:pt x="771118" y="521589"/>
                  </a:lnTo>
                  <a:lnTo>
                    <a:pt x="772121" y="525487"/>
                  </a:lnTo>
                  <a:lnTo>
                    <a:pt x="776071" y="531749"/>
                  </a:lnTo>
                  <a:lnTo>
                    <a:pt x="778776" y="534073"/>
                  </a:lnTo>
                  <a:lnTo>
                    <a:pt x="785647" y="537171"/>
                  </a:lnTo>
                  <a:lnTo>
                    <a:pt x="789546" y="537946"/>
                  </a:lnTo>
                  <a:lnTo>
                    <a:pt x="793902" y="537946"/>
                  </a:lnTo>
                  <a:lnTo>
                    <a:pt x="798258" y="537946"/>
                  </a:lnTo>
                  <a:lnTo>
                    <a:pt x="815479" y="523875"/>
                  </a:lnTo>
                  <a:lnTo>
                    <a:pt x="815479" y="516775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605" y="9810033"/>
              <a:ext cx="274132" cy="2455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8863" y="9427794"/>
              <a:ext cx="1312794" cy="206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5152" y="9634169"/>
              <a:ext cx="1446504" cy="722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7052" y="9501251"/>
              <a:ext cx="1265339" cy="724687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96" y="1260005"/>
            <a:ext cx="3363201" cy="21599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706" y="4157624"/>
            <a:ext cx="3363188" cy="2159990"/>
          </a:xfrm>
          <a:prstGeom prst="rect">
            <a:avLst/>
          </a:prstGeom>
        </p:spPr>
      </p:pic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84791"/>
              </p:ext>
            </p:extLst>
          </p:nvPr>
        </p:nvGraphicFramePr>
        <p:xfrm>
          <a:off x="543507" y="3529028"/>
          <a:ext cx="5972173" cy="49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3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3830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70350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185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ts val="1060"/>
                        </a:lnSpc>
                        <a:spcBef>
                          <a:spcPts val="1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20225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185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R="26670" algn="ctr">
                        <a:lnSpc>
                          <a:spcPts val="107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70366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190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ts val="1060"/>
                        </a:lnSpc>
                        <a:spcBef>
                          <a:spcPts val="13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212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2225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180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R="44450" algn="ctr">
                        <a:lnSpc>
                          <a:spcPts val="1065"/>
                        </a:lnSpc>
                        <a:spcBef>
                          <a:spcPts val="18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70184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190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5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70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20056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180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5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70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065"/>
                        </a:lnSpc>
                        <a:spcBef>
                          <a:spcPts val="18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28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722518"/>
              </p:ext>
            </p:extLst>
          </p:nvPr>
        </p:nvGraphicFramePr>
        <p:xfrm>
          <a:off x="543507" y="6444161"/>
          <a:ext cx="5976618" cy="513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3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3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13417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85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70185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185"/>
                        </a:lnSpc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1047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70319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10476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5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70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70324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Vaso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4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350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7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ml </a:t>
                      </a:r>
                      <a:r>
                        <a:rPr sz="1000" spc="-3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3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1000" spc="-70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spc="-25" dirty="0">
                          <a:solidFill>
                            <a:srgbClr val="1D1C1A"/>
                          </a:solidFill>
                          <a:latin typeface="Lucida Sans Unicode"/>
                          <a:cs typeface="Lucida Sans Unicode"/>
                        </a:rPr>
                        <a:t>u.</a:t>
                      </a:r>
                      <a:endParaRPr sz="10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2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524335" y="792247"/>
            <a:ext cx="239966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Vasos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5" dirty="0">
                <a:solidFill>
                  <a:srgbClr val="636466"/>
                </a:solidFill>
                <a:latin typeface="Lucida Sans Unicode"/>
                <a:cs typeface="Lucida Sans Unicode"/>
              </a:rPr>
              <a:t>cristal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636466"/>
                </a:solidFill>
                <a:latin typeface="Lucida Sans Unicode"/>
                <a:cs typeface="Lucida Sans Unicode"/>
              </a:rPr>
              <a:t>labrado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1" name="Recortar rectángulo de esquina del mismo lado 20">
            <a:extLst>
              <a:ext uri="{FF2B5EF4-FFF2-40B4-BE49-F238E27FC236}">
                <a16:creationId xmlns:a16="http://schemas.microsoft.com/office/drawing/2014/main" id="{2591DD33-FC25-17BD-73B7-2DE06C985298}"/>
              </a:ext>
            </a:extLst>
          </p:cNvPr>
          <p:cNvSpPr/>
          <p:nvPr/>
        </p:nvSpPr>
        <p:spPr>
          <a:xfrm>
            <a:off x="0" y="16128"/>
            <a:ext cx="7556500" cy="702311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2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3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342" y="8790064"/>
            <a:ext cx="3856990" cy="1578610"/>
            <a:chOff x="254342" y="8790064"/>
            <a:chExt cx="3856990" cy="157861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957" y="9198623"/>
              <a:ext cx="2318893" cy="11694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342" y="9251696"/>
              <a:ext cx="1583436" cy="10487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8926" y="8790064"/>
              <a:ext cx="2077948" cy="62357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89" y="7060692"/>
            <a:ext cx="768985" cy="3842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980432" y="5220449"/>
            <a:ext cx="2184400" cy="2372360"/>
            <a:chOff x="4980432" y="5220449"/>
            <a:chExt cx="2184400" cy="2372360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16" y="7088365"/>
              <a:ext cx="957953" cy="5043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776" y="6246279"/>
              <a:ext cx="1432585" cy="8420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5512" y="6699453"/>
              <a:ext cx="1012507" cy="3889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0432" y="6315392"/>
              <a:ext cx="751344" cy="745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2789" y="6752717"/>
              <a:ext cx="688987" cy="307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776" y="6315392"/>
              <a:ext cx="264528" cy="745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776" y="6752717"/>
              <a:ext cx="79997" cy="3079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5512" y="6699453"/>
              <a:ext cx="40792" cy="3612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927" y="5683212"/>
              <a:ext cx="826326" cy="12056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169" y="5220449"/>
              <a:ext cx="996797" cy="167458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281891" y="8378253"/>
            <a:ext cx="1256030" cy="1870075"/>
            <a:chOff x="5281891" y="8378253"/>
            <a:chExt cx="1256030" cy="1870075"/>
          </a:xfrm>
        </p:grpSpPr>
        <p:pic>
          <p:nvPicPr>
            <p:cNvPr id="19" name="object 1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891" y="9249994"/>
              <a:ext cx="1255687" cy="9982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9758" y="8378253"/>
              <a:ext cx="1126980" cy="1029970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08" y="8785694"/>
            <a:ext cx="1396042" cy="63870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482" y="7107250"/>
            <a:ext cx="1088517" cy="111997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432" y="7160907"/>
            <a:ext cx="1126895" cy="126434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46" y="7105370"/>
            <a:ext cx="921169" cy="91658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272935" y="6485051"/>
            <a:ext cx="1097915" cy="1442720"/>
            <a:chOff x="272935" y="6485051"/>
            <a:chExt cx="1097915" cy="1442720"/>
          </a:xfrm>
        </p:grpSpPr>
        <p:pic>
          <p:nvPicPr>
            <p:cNvPr id="26" name="object 26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9" y="7103872"/>
              <a:ext cx="836777" cy="8237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935" y="6485051"/>
              <a:ext cx="1097788" cy="6188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9" y="6773519"/>
              <a:ext cx="836777" cy="331850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271" y="6486550"/>
            <a:ext cx="684872" cy="262318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73592" y="5189296"/>
            <a:ext cx="4507230" cy="1971675"/>
            <a:chOff x="473592" y="5189296"/>
            <a:chExt cx="4507230" cy="1971675"/>
          </a:xfrm>
        </p:grpSpPr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7467" y="7103872"/>
              <a:ext cx="58966" cy="149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433" y="6748869"/>
              <a:ext cx="773709" cy="35650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792" y="6486550"/>
              <a:ext cx="163931" cy="61732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792" y="6773519"/>
              <a:ext cx="70675" cy="3303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143" y="6377825"/>
              <a:ext cx="1135900" cy="7294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483" y="6715163"/>
              <a:ext cx="905548" cy="3920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10155" y="7105370"/>
              <a:ext cx="70780" cy="18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143" y="6486550"/>
              <a:ext cx="202476" cy="61882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143" y="6748869"/>
              <a:ext cx="147472" cy="35650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43" y="6264884"/>
              <a:ext cx="1734388" cy="89602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173" y="6315392"/>
              <a:ext cx="163258" cy="7452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43" y="7107250"/>
              <a:ext cx="182956" cy="5365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701" y="6715163"/>
              <a:ext cx="1224356" cy="44574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43" y="6377825"/>
              <a:ext cx="296506" cy="7294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43" y="6715163"/>
              <a:ext cx="182956" cy="3920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0389" y="5251374"/>
              <a:ext cx="1074345" cy="16803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92" y="5607558"/>
              <a:ext cx="763010" cy="13263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712" y="5189296"/>
              <a:ext cx="796684" cy="175193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56875" y="6946913"/>
            <a:ext cx="1400810" cy="3253740"/>
            <a:chOff x="3956875" y="6946913"/>
            <a:chExt cx="1400810" cy="3253740"/>
          </a:xfrm>
        </p:grpSpPr>
        <p:pic>
          <p:nvPicPr>
            <p:cNvPr id="50" name="object 50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6875" y="9040279"/>
              <a:ext cx="896454" cy="27800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6875" y="9198623"/>
              <a:ext cx="153974" cy="32320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0446" y="9521825"/>
              <a:ext cx="753490" cy="6782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0446" y="9207678"/>
              <a:ext cx="753490" cy="31414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8569" y="7774699"/>
              <a:ext cx="553978" cy="161051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3937" y="9318269"/>
              <a:ext cx="573620" cy="86540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3937" y="9318282"/>
              <a:ext cx="69392" cy="20354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498" y="9318282"/>
              <a:ext cx="83438" cy="86539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463" y="6946913"/>
              <a:ext cx="466979" cy="2444707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6481203" y="7173938"/>
            <a:ext cx="791210" cy="3073400"/>
            <a:chOff x="6481203" y="7173938"/>
            <a:chExt cx="791210" cy="3073400"/>
          </a:xfrm>
        </p:grpSpPr>
        <p:pic>
          <p:nvPicPr>
            <p:cNvPr id="60" name="object 60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3781" y="9536963"/>
              <a:ext cx="704634" cy="71037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1203" y="9112199"/>
              <a:ext cx="790740" cy="42476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3781" y="9270822"/>
              <a:ext cx="704634" cy="26614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9712" y="7173938"/>
              <a:ext cx="558312" cy="2260600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5419892" y="9464183"/>
            <a:ext cx="92646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Soporte</a:t>
            </a:r>
            <a:r>
              <a:rPr sz="85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metálico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29287" y="9464183"/>
            <a:ext cx="85534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85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85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24025" y="9464183"/>
            <a:ext cx="85534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85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85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97975" y="7068557"/>
            <a:ext cx="91630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Tapas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85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68069" y="7068557"/>
            <a:ext cx="1824989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Tapas</a:t>
            </a:r>
            <a:r>
              <a:rPr sz="85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asa</a:t>
            </a:r>
            <a:r>
              <a:rPr sz="85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metálica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33668" y="9464183"/>
            <a:ext cx="1039494" cy="2819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indent="154305">
              <a:lnSpc>
                <a:spcPts val="1000"/>
              </a:lnSpc>
              <a:spcBef>
                <a:spcPts val="150"/>
              </a:spcBef>
            </a:pP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Pico</a:t>
            </a:r>
            <a:r>
              <a:rPr sz="85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vertedor </a:t>
            </a:r>
            <a:r>
              <a:rPr sz="850" dirty="0">
                <a:solidFill>
                  <a:srgbClr val="231F20"/>
                </a:solidFill>
                <a:latin typeface="Lucida Sans Unicode"/>
                <a:cs typeface="Lucida Sans Unicode"/>
              </a:rPr>
              <a:t>metálico</a:t>
            </a: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hermético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616518" y="9464183"/>
            <a:ext cx="555625" cy="2819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indent="135890">
              <a:lnSpc>
                <a:spcPts val="1000"/>
              </a:lnSpc>
              <a:spcBef>
                <a:spcPts val="150"/>
              </a:spcBef>
            </a:pPr>
            <a:r>
              <a:rPr sz="85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Tapa </a:t>
            </a:r>
            <a:r>
              <a:rPr sz="85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hermética</a:t>
            </a:r>
            <a:endParaRPr sz="850">
              <a:latin typeface="Lucida Sans Unicode"/>
              <a:cs typeface="Lucida Sans Unicode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359994" y="1260005"/>
            <a:ext cx="6840220" cy="3600450"/>
            <a:chOff x="359994" y="1260005"/>
            <a:chExt cx="6840220" cy="3600450"/>
          </a:xfrm>
        </p:grpSpPr>
        <p:pic>
          <p:nvPicPr>
            <p:cNvPr id="72" name="object 72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994" y="1260005"/>
              <a:ext cx="4500003" cy="360001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94" y="1260005"/>
              <a:ext cx="2340000" cy="359999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185938" y="1657997"/>
              <a:ext cx="146050" cy="102870"/>
            </a:xfrm>
            <a:custGeom>
              <a:avLst/>
              <a:gdLst/>
              <a:ahLst/>
              <a:cxnLst/>
              <a:rect l="l" t="t" r="r" b="b"/>
              <a:pathLst>
                <a:path w="146050" h="102869">
                  <a:moveTo>
                    <a:pt x="67360" y="92710"/>
                  </a:moveTo>
                  <a:lnTo>
                    <a:pt x="10274" y="92710"/>
                  </a:lnTo>
                  <a:lnTo>
                    <a:pt x="10274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02870"/>
                  </a:lnTo>
                  <a:lnTo>
                    <a:pt x="67360" y="102870"/>
                  </a:lnTo>
                  <a:lnTo>
                    <a:pt x="67360" y="92710"/>
                  </a:lnTo>
                  <a:close/>
                </a:path>
                <a:path w="146050" h="102869">
                  <a:moveTo>
                    <a:pt x="145656" y="0"/>
                  </a:moveTo>
                  <a:lnTo>
                    <a:pt x="135382" y="0"/>
                  </a:lnTo>
                  <a:lnTo>
                    <a:pt x="135382" y="102704"/>
                  </a:lnTo>
                  <a:lnTo>
                    <a:pt x="145656" y="102704"/>
                  </a:lnTo>
                  <a:lnTo>
                    <a:pt x="145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378" y="1657987"/>
              <a:ext cx="82613" cy="10271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756" y="1657987"/>
              <a:ext cx="73672" cy="10271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021" y="1657985"/>
              <a:ext cx="102412" cy="102717"/>
            </a:xfrm>
            <a:prstGeom prst="rect">
              <a:avLst/>
            </a:prstGeom>
          </p:spPr>
        </p:pic>
      </p:grpSp>
      <p:sp>
        <p:nvSpPr>
          <p:cNvPr id="78" name="object 78"/>
          <p:cNvSpPr txBox="1">
            <a:spLocks noGrp="1"/>
          </p:cNvSpPr>
          <p:nvPr>
            <p:ph type="title"/>
          </p:nvPr>
        </p:nvSpPr>
        <p:spPr>
          <a:xfrm>
            <a:off x="637219" y="1768073"/>
            <a:ext cx="1809750" cy="951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50" spc="-275" dirty="0">
                <a:solidFill>
                  <a:srgbClr val="FFFFFF"/>
                </a:solidFill>
                <a:latin typeface="Cambria"/>
                <a:cs typeface="Cambria"/>
              </a:rPr>
              <a:t>vidrio</a:t>
            </a:r>
            <a:endParaRPr sz="6050">
              <a:latin typeface="Cambria"/>
              <a:cs typeface="Cambri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30361" y="2243325"/>
            <a:ext cx="1737360" cy="12439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3175" algn="ctr">
              <a:lnSpc>
                <a:spcPct val="100000"/>
              </a:lnSpc>
              <a:spcBef>
                <a:spcPts val="130"/>
              </a:spcBef>
            </a:pPr>
            <a:r>
              <a:rPr sz="6300" spc="-445" dirty="0">
                <a:solidFill>
                  <a:srgbClr val="AEB437"/>
                </a:solidFill>
                <a:latin typeface="Cambria"/>
                <a:cs typeface="Cambria"/>
              </a:rPr>
              <a:t>verde</a:t>
            </a:r>
            <a:endParaRPr sz="6300">
              <a:latin typeface="Cambria"/>
              <a:cs typeface="Cambria"/>
            </a:endParaRPr>
          </a:p>
          <a:p>
            <a:pPr marL="52069" algn="ctr">
              <a:lnSpc>
                <a:spcPct val="100000"/>
              </a:lnSpc>
              <a:spcBef>
                <a:spcPts val="15"/>
              </a:spcBef>
            </a:pPr>
            <a:r>
              <a:rPr sz="1650" spc="7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5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360" dirty="0">
                <a:solidFill>
                  <a:srgbClr val="FFFFFF"/>
                </a:solidFill>
                <a:latin typeface="Verdana"/>
                <a:cs typeface="Verdana"/>
              </a:rPr>
              <a:t>ABRADO </a:t>
            </a:r>
            <a:endParaRPr sz="1650">
              <a:latin typeface="Verdana"/>
              <a:cs typeface="Verdana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848854" y="3278280"/>
            <a:ext cx="1324610" cy="156210"/>
            <a:chOff x="848854" y="3278280"/>
            <a:chExt cx="1324610" cy="156210"/>
          </a:xfrm>
        </p:grpSpPr>
        <p:sp>
          <p:nvSpPr>
            <p:cNvPr id="81" name="object 81"/>
            <p:cNvSpPr/>
            <p:nvPr/>
          </p:nvSpPr>
          <p:spPr>
            <a:xfrm>
              <a:off x="850714" y="3281215"/>
              <a:ext cx="97790" cy="150495"/>
            </a:xfrm>
            <a:custGeom>
              <a:avLst/>
              <a:gdLst/>
              <a:ahLst/>
              <a:cxnLst/>
              <a:rect l="l" t="t" r="r" b="b"/>
              <a:pathLst>
                <a:path w="97790" h="150495">
                  <a:moveTo>
                    <a:pt x="0" y="150164"/>
                  </a:moveTo>
                  <a:lnTo>
                    <a:pt x="97396" y="150164"/>
                  </a:lnTo>
                  <a:lnTo>
                    <a:pt x="97396" y="140296"/>
                  </a:lnTo>
                  <a:lnTo>
                    <a:pt x="10934" y="140296"/>
                  </a:lnTo>
                  <a:lnTo>
                    <a:pt x="10934" y="0"/>
                  </a:lnTo>
                  <a:lnTo>
                    <a:pt x="0" y="0"/>
                  </a:lnTo>
                  <a:lnTo>
                    <a:pt x="0" y="150164"/>
                  </a:lnTo>
                  <a:close/>
                </a:path>
              </a:pathLst>
            </a:custGeom>
            <a:ln w="37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355" y="3279354"/>
              <a:ext cx="152831" cy="15388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1601" y="3279346"/>
              <a:ext cx="125996" cy="15389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5832" y="3279354"/>
              <a:ext cx="120421" cy="15388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8076" y="3279354"/>
              <a:ext cx="152831" cy="15388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7319" y="3279354"/>
              <a:ext cx="142951" cy="15388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3054" y="3278280"/>
              <a:ext cx="159880" cy="156032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502140" y="3911958"/>
            <a:ext cx="2027555" cy="378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89865" marR="5080" indent="-177800">
              <a:lnSpc>
                <a:spcPct val="101400"/>
              </a:lnSpc>
              <a:spcBef>
                <a:spcPts val="80"/>
              </a:spcBef>
            </a:pPr>
            <a:r>
              <a:rPr sz="11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Un</a:t>
            </a:r>
            <a:r>
              <a:rPr sz="11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toque</a:t>
            </a:r>
            <a:r>
              <a:rPr sz="11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1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color</a:t>
            </a:r>
            <a:r>
              <a:rPr sz="11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1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distinción </a:t>
            </a:r>
            <a:r>
              <a:rPr sz="11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para</a:t>
            </a:r>
            <a:r>
              <a:rPr sz="115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dirty="0">
                <a:solidFill>
                  <a:srgbClr val="FFFFFF"/>
                </a:solidFill>
                <a:latin typeface="Lucida Sans Unicode"/>
                <a:cs typeface="Lucida Sans Unicode"/>
              </a:rPr>
              <a:t>tu</a:t>
            </a:r>
            <a:r>
              <a:rPr sz="115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mesa</a:t>
            </a:r>
            <a:r>
              <a:rPr sz="115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15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dirty="0">
                <a:solidFill>
                  <a:srgbClr val="FFFFFF"/>
                </a:solidFill>
                <a:latin typeface="Lucida Sans Unicode"/>
                <a:cs typeface="Lucida Sans Unicode"/>
              </a:rPr>
              <a:t>tu</a:t>
            </a:r>
            <a:r>
              <a:rPr sz="115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cocina</a:t>
            </a:r>
            <a:endParaRPr sz="1150">
              <a:latin typeface="Lucida Sans Unicode"/>
              <a:cs typeface="Lucida Sans Unicode"/>
            </a:endParaRPr>
          </a:p>
        </p:txBody>
      </p:sp>
      <p:pic>
        <p:nvPicPr>
          <p:cNvPr id="89" name="object 89"/>
          <p:cNvPicPr/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622" y="5105946"/>
            <a:ext cx="1193309" cy="1866455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3062633" y="360005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0" y="239563"/>
                </a:lnTo>
                <a:lnTo>
                  <a:pt x="846222" y="242938"/>
                </a:lnTo>
                <a:lnTo>
                  <a:pt x="846166" y="243941"/>
                </a:lnTo>
                <a:lnTo>
                  <a:pt x="846081" y="245481"/>
                </a:lnTo>
                <a:lnTo>
                  <a:pt x="845979" y="247307"/>
                </a:lnTo>
                <a:lnTo>
                  <a:pt x="845853" y="249567"/>
                </a:lnTo>
                <a:lnTo>
                  <a:pt x="845758" y="251283"/>
                </a:lnTo>
                <a:lnTo>
                  <a:pt x="847003" y="263272"/>
                </a:lnTo>
                <a:lnTo>
                  <a:pt x="874991" y="297905"/>
                </a:lnTo>
                <a:lnTo>
                  <a:pt x="1022292" y="307657"/>
                </a:lnTo>
                <a:lnTo>
                  <a:pt x="1067698" y="292016"/>
                </a:lnTo>
                <a:lnTo>
                  <a:pt x="1089748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0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53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0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3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2" y="168660"/>
                </a:lnTo>
                <a:lnTo>
                  <a:pt x="1032492" y="168660"/>
                </a:lnTo>
                <a:lnTo>
                  <a:pt x="1036637" y="173888"/>
                </a:lnTo>
                <a:lnTo>
                  <a:pt x="1037944" y="181784"/>
                </a:lnTo>
                <a:lnTo>
                  <a:pt x="1036180" y="190596"/>
                </a:lnTo>
                <a:lnTo>
                  <a:pt x="1036077" y="191109"/>
                </a:lnTo>
                <a:lnTo>
                  <a:pt x="1036008" y="191452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48" y="268770"/>
                </a:lnTo>
                <a:lnTo>
                  <a:pt x="1100748" y="257173"/>
                </a:lnTo>
                <a:lnTo>
                  <a:pt x="1122114" y="212250"/>
                </a:lnTo>
                <a:lnTo>
                  <a:pt x="1132357" y="166847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3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49" y="166847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7"/>
                </a:lnTo>
                <a:lnTo>
                  <a:pt x="624743" y="169135"/>
                </a:lnTo>
                <a:lnTo>
                  <a:pt x="628876" y="174518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77" y="166847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50" y="127774"/>
                </a:moveTo>
                <a:lnTo>
                  <a:pt x="781730" y="127774"/>
                </a:lnTo>
                <a:lnTo>
                  <a:pt x="769403" y="129271"/>
                </a:lnTo>
                <a:lnTo>
                  <a:pt x="759144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0" y="145745"/>
                </a:lnTo>
                <a:lnTo>
                  <a:pt x="871365" y="142257"/>
                </a:lnTo>
                <a:lnTo>
                  <a:pt x="865636" y="132133"/>
                </a:lnTo>
                <a:lnTo>
                  <a:pt x="853952" y="128398"/>
                </a:lnTo>
                <a:lnTo>
                  <a:pt x="855200" y="128398"/>
                </a:lnTo>
                <a:lnTo>
                  <a:pt x="833650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3023380" y="792247"/>
            <a:ext cx="140144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85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labrado</a:t>
            </a:r>
            <a:endParaRPr sz="1700">
              <a:latin typeface="Lucida Sans Unicode"/>
              <a:cs typeface="Lucida Sans Unicode"/>
            </a:endParaRPr>
          </a:p>
        </p:txBody>
      </p:sp>
      <p:graphicFrame>
        <p:nvGraphicFramePr>
          <p:cNvPr id="92" name="object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464177"/>
              </p:ext>
            </p:extLst>
          </p:nvPr>
        </p:nvGraphicFramePr>
        <p:xfrm>
          <a:off x="325871" y="7387318"/>
          <a:ext cx="3187700" cy="1077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marR="33020" algn="ctr">
                        <a:lnSpc>
                          <a:spcPts val="1065"/>
                        </a:lnSpc>
                        <a:spcBef>
                          <a:spcPts val="24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37115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16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11,2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1000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R="33655" algn="ctr">
                        <a:lnSpc>
                          <a:spcPts val="1065"/>
                        </a:lnSpc>
                        <a:spcBef>
                          <a:spcPts val="25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37112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ts val="107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11,2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1300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75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R="24765" algn="ctr">
                        <a:lnSpc>
                          <a:spcPts val="1065"/>
                        </a:lnSpc>
                        <a:spcBef>
                          <a:spcPts val="25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36131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ts val="1070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1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19,5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7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1500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75"/>
                        </a:lnSpc>
                        <a:spcBef>
                          <a:spcPts val="2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36152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ts val="1065"/>
                        </a:lnSpc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1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2500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37880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900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R="15875" algn="ctr">
                        <a:lnSpc>
                          <a:spcPts val="1065"/>
                        </a:lnSpc>
                        <a:spcBef>
                          <a:spcPts val="1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37881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Frasco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hermético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∅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1900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3" name="object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34199"/>
              </p:ext>
            </p:extLst>
          </p:nvPr>
        </p:nvGraphicFramePr>
        <p:xfrm>
          <a:off x="292953" y="9872085"/>
          <a:ext cx="6738620" cy="515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6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37952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065"/>
                        </a:lnSpc>
                      </a:pPr>
                      <a:r>
                        <a:rPr sz="900" spc="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dips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21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6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37676</a:t>
                      </a:r>
                      <a:r>
                        <a:rPr sz="900" spc="1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Aceitero/vinagrero</a:t>
                      </a:r>
                      <a:r>
                        <a:rPr sz="1350" spc="-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35,5</a:t>
                      </a:r>
                      <a:r>
                        <a:rPr sz="1350" spc="-6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1350" spc="-6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22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1350" spc="-60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750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37100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dips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vidrio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12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6,5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37052</a:t>
                      </a:r>
                      <a:r>
                        <a:rPr sz="900" spc="18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Set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salero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104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pimentero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209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11,5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7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5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135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10,5</a:t>
                      </a:r>
                      <a:r>
                        <a:rPr sz="1350" spc="-112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350" spc="-37" baseline="3086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endParaRPr sz="1350" baseline="3086">
                        <a:latin typeface="Lucida Sans Unicode"/>
                        <a:cs typeface="Lucida Sans Unicode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37651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065"/>
                        </a:lnSpc>
                        <a:spcBef>
                          <a:spcPts val="160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Aceitero/vinagrero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sz="900" spc="-3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200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ts val="1065"/>
                        </a:lnSpc>
                        <a:spcBef>
                          <a:spcPts val="16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37920</a:t>
                      </a:r>
                      <a:r>
                        <a:rPr sz="900" spc="1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Botella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1150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ml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con</a:t>
                      </a:r>
                      <a:r>
                        <a:rPr sz="900" spc="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tapa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hermetica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39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4" name="Recortar rectángulo de esquina del mismo lado 93">
            <a:extLst>
              <a:ext uri="{FF2B5EF4-FFF2-40B4-BE49-F238E27FC236}">
                <a16:creationId xmlns:a16="http://schemas.microsoft.com/office/drawing/2014/main" id="{B4FF578C-E2AF-DE2B-6D29-F0CA27D4D2C0}"/>
              </a:ext>
            </a:extLst>
          </p:cNvPr>
          <p:cNvSpPr/>
          <p:nvPr/>
        </p:nvSpPr>
        <p:spPr>
          <a:xfrm>
            <a:off x="0" y="12664"/>
            <a:ext cx="7556500" cy="659957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69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70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22191" y="4367784"/>
            <a:ext cx="1865630" cy="1186180"/>
            <a:chOff x="3822191" y="4367784"/>
            <a:chExt cx="1865630" cy="118618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2191" y="4367784"/>
              <a:ext cx="1865376" cy="11856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7256" y="5230444"/>
              <a:ext cx="285927" cy="958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513" y="5371719"/>
              <a:ext cx="309054" cy="8159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01168" y="4082262"/>
            <a:ext cx="3355975" cy="1358900"/>
            <a:chOff x="201168" y="4082262"/>
            <a:chExt cx="3355975" cy="1358900"/>
          </a:xfrm>
        </p:grpSpPr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1368" y="4288536"/>
              <a:ext cx="1755647" cy="11521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168" y="4303776"/>
              <a:ext cx="1639824" cy="1121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63" y="4082262"/>
              <a:ext cx="1321666" cy="80789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50113" y="2685662"/>
            <a:ext cx="3162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13146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2548" y="2952609"/>
            <a:ext cx="3155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13108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4101" y="2964541"/>
            <a:ext cx="522694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bla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32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0414" y="2952609"/>
            <a:ext cx="17087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18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enlozado,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1849" y="5337651"/>
            <a:ext cx="755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88610" y="5199577"/>
            <a:ext cx="2889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ute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7169" y="5199577"/>
            <a:ext cx="5416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silios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36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8380" y="5199577"/>
            <a:ext cx="3943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m,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mad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77866" y="5339251"/>
            <a:ext cx="2940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nloza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45455" y="5339251"/>
            <a:ext cx="7112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8549" y="7604106"/>
            <a:ext cx="33782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16408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8084" y="7604106"/>
            <a:ext cx="5441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vi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32560" y="7604106"/>
            <a:ext cx="4216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rio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labra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54099" y="7604106"/>
            <a:ext cx="28575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549" y="7798873"/>
            <a:ext cx="3130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16291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8084" y="7798873"/>
            <a:ext cx="5441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vi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32560" y="7798873"/>
            <a:ext cx="4216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rio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labra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54099" y="7798873"/>
            <a:ext cx="3803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do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2,8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58619" y="7616793"/>
            <a:ext cx="2724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58619" y="7800359"/>
            <a:ext cx="2724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47478" y="10012635"/>
            <a:ext cx="3155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16199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41826" y="10012635"/>
            <a:ext cx="10648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ampana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vid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06187" y="10012635"/>
            <a:ext cx="6502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rio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labrado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56097" y="10012635"/>
            <a:ext cx="60325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ase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47478" y="10207403"/>
            <a:ext cx="3422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16404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71874" y="10207403"/>
            <a:ext cx="590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F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0739" y="10207403"/>
            <a:ext cx="6400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rasco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97222" y="10207403"/>
            <a:ext cx="38989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15,5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86756" y="10207403"/>
            <a:ext cx="2292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m,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vi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15585" y="10207403"/>
            <a:ext cx="3854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drio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c/t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00662" y="10207403"/>
            <a:ext cx="62039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apa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66701" y="10012635"/>
            <a:ext cx="25272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66701" y="10207403"/>
            <a:ext cx="25400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1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71874" y="10012633"/>
            <a:ext cx="1327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Ca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55290" y="7426369"/>
            <a:ext cx="3327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16407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35795" y="7426369"/>
            <a:ext cx="4851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Frasco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65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46830" y="7426369"/>
            <a:ext cx="44323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8,5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38115" y="7426369"/>
            <a:ext cx="61468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apa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39815" y="7426255"/>
            <a:ext cx="27241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80" dirty="0">
                <a:solidFill>
                  <a:srgbClr val="231F20"/>
                </a:solidFill>
                <a:latin typeface="Lucida Sans Unicode"/>
                <a:cs typeface="Lucida Sans Unicode"/>
              </a:rPr>
              <a:t>B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Lucida Sans Unicode"/>
                <a:cs typeface="Lucida Sans Unicode"/>
              </a:rPr>
              <a:t>6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836251" y="1198029"/>
            <a:ext cx="3174365" cy="4255135"/>
            <a:chOff x="3836251" y="1198029"/>
            <a:chExt cx="3174365" cy="4255135"/>
          </a:xfrm>
        </p:grpSpPr>
        <p:pic>
          <p:nvPicPr>
            <p:cNvPr id="51" name="object 5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251" y="1198029"/>
              <a:ext cx="1500466" cy="148109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735" y="3133344"/>
              <a:ext cx="359664" cy="20971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735" y="5326329"/>
              <a:ext cx="359664" cy="12654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7220" y="5368518"/>
              <a:ext cx="93179" cy="8319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735" y="5230444"/>
              <a:ext cx="359651" cy="95885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6673978" y="5185045"/>
            <a:ext cx="509270" cy="300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,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endParaRPr sz="900" dirty="0">
              <a:latin typeface="Lucida Sans Unicode"/>
              <a:cs typeface="Lucida Sans Unicode"/>
            </a:endParaRPr>
          </a:p>
          <a:p>
            <a:pPr marL="237490">
              <a:lnSpc>
                <a:spcPct val="100000"/>
              </a:lnSpc>
              <a:spcBef>
                <a:spcPts val="5"/>
              </a:spcBef>
            </a:pP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663184" y="3133344"/>
            <a:ext cx="1114425" cy="2319655"/>
            <a:chOff x="5663184" y="3133344"/>
            <a:chExt cx="1114425" cy="2319655"/>
          </a:xfrm>
        </p:grpSpPr>
        <p:pic>
          <p:nvPicPr>
            <p:cNvPr id="58" name="object 5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736" y="3133344"/>
              <a:ext cx="126264" cy="53734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0736" y="4819345"/>
              <a:ext cx="3907" cy="10591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50736" y="4965674"/>
              <a:ext cx="1143" cy="2270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184" y="3133344"/>
              <a:ext cx="359663" cy="20971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184" y="5326329"/>
              <a:ext cx="359663" cy="453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568" y="5230444"/>
              <a:ext cx="335279" cy="9588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184" y="5230444"/>
              <a:ext cx="24384" cy="9588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568" y="5371719"/>
              <a:ext cx="335279" cy="8115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184" y="5371719"/>
              <a:ext cx="24384" cy="8115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848" y="3134944"/>
              <a:ext cx="627887" cy="209550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848" y="5230444"/>
              <a:ext cx="627900" cy="22242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2848" y="5371719"/>
              <a:ext cx="122618" cy="81152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4963707" y="5185048"/>
            <a:ext cx="1637664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07670" marR="5080" indent="-395605">
              <a:lnSpc>
                <a:spcPct val="101800"/>
              </a:lnSpc>
              <a:spcBef>
                <a:spcPts val="80"/>
              </a:spcBef>
            </a:pP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21282</a:t>
            </a:r>
            <a:r>
              <a:rPr sz="900" spc="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Set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x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utensilios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36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Lucida Sans Unicode"/>
                <a:cs typeface="Lucida Sans Unicode"/>
              </a:rPr>
              <a:t>c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con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e</a:t>
            </a:r>
            <a:r>
              <a:rPr lang="es-AR"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n</a:t>
            </a:r>
            <a:r>
              <a:rPr sz="900" spc="3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lozado</a:t>
            </a:r>
            <a:endParaRPr sz="900" dirty="0">
              <a:latin typeface="Lucida Sans Unicode"/>
              <a:cs typeface="Lucida Sans Unicode"/>
            </a:endParaRPr>
          </a:p>
        </p:txBody>
      </p:sp>
      <p:pic>
        <p:nvPicPr>
          <p:cNvPr id="71" name="object 71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483" y="2716530"/>
            <a:ext cx="310210" cy="8321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483" y="2902381"/>
            <a:ext cx="310896" cy="63322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57911" y="1246035"/>
            <a:ext cx="7303134" cy="3763010"/>
            <a:chOff x="57911" y="1246035"/>
            <a:chExt cx="7303134" cy="3763010"/>
          </a:xfrm>
        </p:grpSpPr>
        <p:pic>
          <p:nvPicPr>
            <p:cNvPr id="74" name="object 74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590" y="3137484"/>
              <a:ext cx="602145" cy="18712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57" y="1293596"/>
              <a:ext cx="1832571" cy="68150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1" y="1975104"/>
              <a:ext cx="1813560" cy="99060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0738" y="2902382"/>
              <a:ext cx="573925" cy="6332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88" y="2093976"/>
              <a:ext cx="1780032" cy="103936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57" y="1972056"/>
              <a:ext cx="1832571" cy="5906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183" y="2984004"/>
              <a:ext cx="1347215" cy="14933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6970" y="1246035"/>
              <a:ext cx="2017998" cy="114850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5310" y="1734604"/>
              <a:ext cx="1602272" cy="91191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3529" y="1972056"/>
              <a:ext cx="1907171" cy="98450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250" y="1972056"/>
              <a:ext cx="144437" cy="70707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472" y="1975104"/>
              <a:ext cx="393192" cy="98145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472" y="1975104"/>
              <a:ext cx="202056" cy="58755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5296" y="1625167"/>
              <a:ext cx="1650527" cy="84945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943" y="3743744"/>
              <a:ext cx="2227327" cy="113123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3229" y="3994823"/>
              <a:ext cx="1584067" cy="861974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1057324" y="4989937"/>
            <a:ext cx="3267075" cy="5257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22500"/>
              </a:lnSpc>
              <a:spcBef>
                <a:spcPts val="70"/>
              </a:spcBef>
            </a:pPr>
            <a:r>
              <a:rPr sz="1350" spc="-14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13107</a:t>
            </a:r>
            <a:r>
              <a:rPr sz="1350" spc="9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19,5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1350" spc="-60" baseline="3086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enlozado</a:t>
            </a:r>
            <a:r>
              <a:rPr sz="1350" spc="121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2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13106</a:t>
            </a:r>
            <a:r>
              <a:rPr sz="1350" spc="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1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25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4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135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2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3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8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7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52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1350" spc="-165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1350" spc="-60" baseline="3086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enlozado</a:t>
            </a:r>
            <a:r>
              <a:rPr sz="1350" spc="2054" baseline="3086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lang="es-AR"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13112</a:t>
            </a:r>
            <a:r>
              <a:rPr sz="900" spc="204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Bowl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31,5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alto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900" spc="-4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enlozado</a:t>
            </a:r>
            <a:endParaRPr sz="900" dirty="0">
              <a:latin typeface="Lucida Sans Unicode"/>
              <a:cs typeface="Lucida Sans Unicode"/>
            </a:endParaRPr>
          </a:p>
        </p:txBody>
      </p:sp>
      <p:graphicFrame>
        <p:nvGraphicFramePr>
          <p:cNvPr id="91" name="object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84687"/>
              </p:ext>
            </p:extLst>
          </p:nvPr>
        </p:nvGraphicFramePr>
        <p:xfrm>
          <a:off x="1118347" y="2776221"/>
          <a:ext cx="4364354" cy="887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1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marR="20955" algn="ctr">
                        <a:lnSpc>
                          <a:spcPts val="1065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13146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1065"/>
                        </a:lnSpc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25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madera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enlozado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6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+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dips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  <a:tabLst>
                          <a:tab pos="2372360" algn="l"/>
                        </a:tabLst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	con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división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13111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Ø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29,5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madera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enlozado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13113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41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madera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enlozado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mango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R="40005" algn="ctr">
                        <a:lnSpc>
                          <a:spcPts val="1065"/>
                        </a:lnSpc>
                        <a:spcBef>
                          <a:spcPts val="140"/>
                        </a:spcBef>
                      </a:pPr>
                      <a:r>
                        <a:rPr sz="900" spc="-1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13114</a:t>
                      </a:r>
                      <a:endParaRPr sz="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1065"/>
                        </a:lnSpc>
                        <a:spcBef>
                          <a:spcPts val="140"/>
                        </a:spcBef>
                      </a:pPr>
                      <a:r>
                        <a:rPr sz="900" spc="-3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Tabla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32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x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18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4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cm,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madera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con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enlozado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7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900" spc="-6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Lucida Sans Unicode"/>
                          <a:cs typeface="Lucida Sans Unicode"/>
                        </a:rPr>
                        <a:t>mango</a:t>
                      </a: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65"/>
                        </a:lnSpc>
                        <a:spcBef>
                          <a:spcPts val="140"/>
                        </a:spcBef>
                      </a:pPr>
                      <a:endParaRPr sz="9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2" name="object 92"/>
          <p:cNvGrpSpPr/>
          <p:nvPr/>
        </p:nvGrpSpPr>
        <p:grpSpPr>
          <a:xfrm>
            <a:off x="417576" y="5795038"/>
            <a:ext cx="2862580" cy="2218690"/>
            <a:chOff x="417576" y="5795038"/>
            <a:chExt cx="2862580" cy="2218690"/>
          </a:xfrm>
        </p:grpSpPr>
        <p:pic>
          <p:nvPicPr>
            <p:cNvPr id="93" name="object 93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576" y="6854952"/>
              <a:ext cx="1679448" cy="11338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" y="7634973"/>
              <a:ext cx="333070" cy="8321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769" y="7634973"/>
              <a:ext cx="577430" cy="8321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" y="7829740"/>
              <a:ext cx="303580" cy="8319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769" y="7829740"/>
              <a:ext cx="577430" cy="9589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92" y="5795038"/>
              <a:ext cx="812226" cy="175189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6882384"/>
              <a:ext cx="1679448" cy="113080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024" y="7634973"/>
              <a:ext cx="233222" cy="8321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024" y="7829740"/>
              <a:ext cx="327406" cy="9589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990" y="7647660"/>
              <a:ext cx="260832" cy="8321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990" y="7831226"/>
              <a:ext cx="260832" cy="8321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6882384"/>
              <a:ext cx="496824" cy="75258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7634973"/>
              <a:ext cx="496824" cy="19476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7829740"/>
              <a:ext cx="496824" cy="159067"/>
            </a:xfrm>
            <a:prstGeom prst="rect">
              <a:avLst/>
            </a:prstGeom>
          </p:spPr>
        </p:pic>
      </p:grpSp>
      <p:sp>
        <p:nvSpPr>
          <p:cNvPr id="107" name="object 107"/>
          <p:cNvSpPr txBox="1"/>
          <p:nvPr/>
        </p:nvSpPr>
        <p:spPr>
          <a:xfrm>
            <a:off x="590449" y="7555856"/>
            <a:ext cx="2278380" cy="3722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33800"/>
              </a:lnSpc>
              <a:spcBef>
                <a:spcPts val="100"/>
              </a:spcBef>
              <a:tabLst>
                <a:tab pos="427355" algn="l"/>
                <a:tab pos="1967864" algn="l"/>
              </a:tabLst>
            </a:pPr>
            <a:r>
              <a:rPr sz="1350" spc="-3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16408</a:t>
            </a:r>
            <a:r>
              <a:rPr sz="1350" spc="1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Jarra</a:t>
            </a:r>
            <a:r>
              <a:rPr sz="1350" spc="-1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1350" spc="-1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6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1350" spc="-1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labra</a:t>
            </a:r>
            <a:r>
              <a:rPr sz="1350" spc="367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1350" spc="-1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2</a:t>
            </a:r>
            <a:r>
              <a:rPr lang="es-AR" sz="1350" spc="-75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L</a:t>
            </a:r>
            <a:r>
              <a:rPr sz="1350" baseline="6172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900" spc="-7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1629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Jarra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de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labra</a:t>
            </a:r>
            <a:r>
              <a:rPr sz="900" spc="2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2,</a:t>
            </a:r>
            <a:r>
              <a:rPr lang="es-AR"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8 L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23764" y="7426366"/>
            <a:ext cx="64706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brado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t</a:t>
            </a:r>
            <a:r>
              <a:rPr sz="900" spc="2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p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4462271" y="9070847"/>
            <a:ext cx="1679575" cy="1298575"/>
            <a:chOff x="4462271" y="9070847"/>
            <a:chExt cx="1679575" cy="1298575"/>
          </a:xfrm>
        </p:grpSpPr>
        <p:pic>
          <p:nvPicPr>
            <p:cNvPr id="110" name="object 110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2271" y="9070847"/>
              <a:ext cx="1679448" cy="96568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2271" y="10147973"/>
              <a:ext cx="1679448" cy="22132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2271" y="10036530"/>
              <a:ext cx="1036320" cy="111442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1636776" y="8833104"/>
            <a:ext cx="5657215" cy="1584960"/>
            <a:chOff x="1636776" y="8833104"/>
            <a:chExt cx="5657215" cy="1584960"/>
          </a:xfrm>
        </p:grpSpPr>
        <p:pic>
          <p:nvPicPr>
            <p:cNvPr id="114" name="object 114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2272" y="10238270"/>
              <a:ext cx="608431" cy="8319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4079" y="10231285"/>
              <a:ext cx="394512" cy="10288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720" y="9153144"/>
              <a:ext cx="1152144" cy="120700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720" y="10036530"/>
              <a:ext cx="617766" cy="11144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720" y="10239870"/>
              <a:ext cx="578904" cy="10285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2071" y="10043503"/>
              <a:ext cx="241744" cy="8159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2071" y="10238270"/>
              <a:ext cx="242544" cy="8319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591" y="9153156"/>
              <a:ext cx="643115" cy="88337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591" y="10036530"/>
              <a:ext cx="643128" cy="32362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591" y="10231285"/>
              <a:ext cx="213334" cy="10288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2340" y="10239870"/>
              <a:ext cx="419379" cy="10285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807" y="8833104"/>
              <a:ext cx="672464" cy="268071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776" y="9616198"/>
              <a:ext cx="2825496" cy="80186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5720" y="9070848"/>
              <a:ext cx="606551" cy="1298448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8849" y="10043503"/>
              <a:ext cx="308152" cy="8321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8731" y="10036530"/>
              <a:ext cx="83540" cy="11144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8849" y="10238270"/>
              <a:ext cx="337870" cy="83197"/>
            </a:xfrm>
            <a:prstGeom prst="rect">
              <a:avLst/>
            </a:prstGeom>
          </p:spPr>
        </p:pic>
      </p:grpSp>
      <p:sp>
        <p:nvSpPr>
          <p:cNvPr id="131" name="object 131"/>
          <p:cNvSpPr txBox="1"/>
          <p:nvPr/>
        </p:nvSpPr>
        <p:spPr>
          <a:xfrm>
            <a:off x="3934778" y="9940497"/>
            <a:ext cx="3198495" cy="391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  <a:tabLst>
                <a:tab pos="535940" algn="l"/>
                <a:tab pos="2931795" algn="l"/>
              </a:tabLst>
            </a:pP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16199</a:t>
            </a:r>
            <a:r>
              <a:rPr sz="900" spc="38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spc="13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mpana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22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labrado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16404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asco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Lucida Sans Unicode"/>
                <a:cs typeface="Lucida Sans Unicode"/>
              </a:rPr>
              <a:t>15,5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c/t</a:t>
            </a:r>
            <a:r>
              <a:rPr sz="9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pa</a:t>
            </a:r>
            <a:r>
              <a:rPr sz="900" spc="-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3112007" y="6181534"/>
            <a:ext cx="4109085" cy="1505585"/>
            <a:chOff x="3112007" y="6181534"/>
            <a:chExt cx="4109085" cy="1505585"/>
          </a:xfrm>
        </p:grpSpPr>
        <p:pic>
          <p:nvPicPr>
            <p:cNvPr id="133" name="object 133"/>
            <p:cNvPicPr/>
            <p:nvPr/>
          </p:nvPicPr>
          <p:blipFill>
            <a:blip r:embed="rId7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7" y="6510528"/>
              <a:ext cx="1109471" cy="110642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6660" y="7457236"/>
              <a:ext cx="328269" cy="8321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4937" y="7450264"/>
              <a:ext cx="476542" cy="11142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007" y="6882384"/>
              <a:ext cx="167627" cy="73456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0719" y="6181534"/>
              <a:ext cx="681774" cy="110865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493" y="6504444"/>
              <a:ext cx="1060170" cy="9458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79" y="7561694"/>
              <a:ext cx="1091184" cy="83337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998779" y="7450264"/>
              <a:ext cx="138833" cy="586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79" y="7561681"/>
              <a:ext cx="1091184" cy="11013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79" y="6510528"/>
              <a:ext cx="475488" cy="939736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79" y="7450264"/>
              <a:ext cx="475488" cy="11142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79" y="6504444"/>
              <a:ext cx="33134" cy="70448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3" y="6489192"/>
              <a:ext cx="1908047" cy="119786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215" y="7450264"/>
              <a:ext cx="533717" cy="111429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5312664" y="6504444"/>
            <a:ext cx="1593850" cy="1183005"/>
            <a:chOff x="5312664" y="6504444"/>
            <a:chExt cx="1593850" cy="1183005"/>
          </a:xfrm>
        </p:grpSpPr>
        <p:pic>
          <p:nvPicPr>
            <p:cNvPr id="148" name="object 148"/>
            <p:cNvPicPr/>
            <p:nvPr/>
          </p:nvPicPr>
          <p:blipFill>
            <a:blip r:embed="rId8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4" y="7645031"/>
              <a:ext cx="1066317" cy="420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186" y="7457122"/>
              <a:ext cx="260832" cy="8319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186" y="7651889"/>
              <a:ext cx="260832" cy="35166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4" y="6504444"/>
              <a:ext cx="606551" cy="94581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4" y="7450264"/>
              <a:ext cx="606551" cy="194767"/>
            </a:xfrm>
            <a:prstGeom prst="rect">
              <a:avLst/>
            </a:prstGeom>
          </p:spPr>
        </p:pic>
      </p:grpSp>
      <p:sp>
        <p:nvSpPr>
          <p:cNvPr id="153" name="object 153"/>
          <p:cNvSpPr txBox="1"/>
          <p:nvPr/>
        </p:nvSpPr>
        <p:spPr>
          <a:xfrm>
            <a:off x="3595294" y="7448707"/>
            <a:ext cx="3582035" cy="61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000"/>
              </a:lnSpc>
              <a:spcBef>
                <a:spcPts val="100"/>
              </a:spcBef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16407</a:t>
            </a:r>
            <a:r>
              <a:rPr sz="900" spc="9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Frasco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8,5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labrado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ta</a:t>
            </a:r>
            <a:r>
              <a:rPr sz="900" spc="2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Lucida Sans Unicode"/>
                <a:cs typeface="Lucida Sans Unicode"/>
              </a:rPr>
              <a:t>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117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16534</a:t>
            </a:r>
            <a:r>
              <a:rPr sz="900" spc="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Frasco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5" dirty="0">
                <a:solidFill>
                  <a:srgbClr val="231F20"/>
                </a:solidFill>
                <a:latin typeface="Lucida Sans Unicode"/>
                <a:cs typeface="Lucida Sans Unicode"/>
              </a:rPr>
              <a:t>17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20" dirty="0">
                <a:solidFill>
                  <a:srgbClr val="231F20"/>
                </a:solidFill>
                <a:latin typeface="Lucida Sans Unicode"/>
                <a:cs typeface="Lucida Sans Unicode"/>
              </a:rPr>
              <a:t>11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labrad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176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Lucida Sans Unicode"/>
                <a:cs typeface="Lucida Sans Unicode"/>
              </a:rPr>
              <a:t>16410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Frasco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16,5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c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m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40" dirty="0">
                <a:solidFill>
                  <a:srgbClr val="231F20"/>
                </a:solidFill>
                <a:latin typeface="Lucida Sans Unicode"/>
                <a:cs typeface="Lucida Sans Unicode"/>
              </a:rPr>
              <a:t>13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cm,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Lucida Sans Unicode"/>
                <a:cs typeface="Lucida Sans Unicode"/>
              </a:rPr>
              <a:t>labrad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o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c/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Lucida Sans Unicode"/>
                <a:cs typeface="Lucida Sans Unicode"/>
              </a:rPr>
              <a:t>tapa</a:t>
            </a:r>
            <a:r>
              <a:rPr sz="9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83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endParaRPr sz="900" dirty="0">
              <a:latin typeface="Lucida Sans Unicode"/>
              <a:cs typeface="Lucida Sans Unicode"/>
            </a:endParaRPr>
          </a:p>
        </p:txBody>
      </p:sp>
      <p:grpSp>
        <p:nvGrpSpPr>
          <p:cNvPr id="154" name="object 154"/>
          <p:cNvGrpSpPr/>
          <p:nvPr/>
        </p:nvGrpSpPr>
        <p:grpSpPr>
          <a:xfrm>
            <a:off x="1830017" y="5972403"/>
            <a:ext cx="4953000" cy="1699895"/>
            <a:chOff x="1830017" y="5972403"/>
            <a:chExt cx="4953000" cy="1699895"/>
          </a:xfrm>
        </p:grpSpPr>
        <p:pic>
          <p:nvPicPr>
            <p:cNvPr id="155" name="object 155"/>
            <p:cNvPicPr/>
            <p:nvPr/>
          </p:nvPicPr>
          <p:blipFill>
            <a:blip r:embed="rId9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3" y="7645019"/>
              <a:ext cx="606551" cy="26797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2353" y="5984011"/>
              <a:ext cx="747518" cy="1308049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017" y="5972403"/>
              <a:ext cx="1281552" cy="157317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1794" y="6023584"/>
              <a:ext cx="1011224" cy="1299153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0" y="8069630"/>
            <a:ext cx="6956425" cy="2318385"/>
            <a:chOff x="0" y="8069630"/>
            <a:chExt cx="6956425" cy="2318385"/>
          </a:xfrm>
        </p:grpSpPr>
        <p:pic>
          <p:nvPicPr>
            <p:cNvPr id="160" name="object 160"/>
            <p:cNvPicPr/>
            <p:nvPr/>
          </p:nvPicPr>
          <p:blipFill>
            <a:blip r:embed="rId9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017" y="10238270"/>
              <a:ext cx="81254" cy="83197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776" y="8833103"/>
              <a:ext cx="652246" cy="29888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5416" y="8069630"/>
              <a:ext cx="1837143" cy="182200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0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009887"/>
              <a:ext cx="2185416" cy="137769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0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3727" y="9131985"/>
              <a:ext cx="101688" cy="48421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53" y="8551189"/>
              <a:ext cx="1409932" cy="132534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8672" y="8396312"/>
              <a:ext cx="867143" cy="1477048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018" y="8327859"/>
              <a:ext cx="1272868" cy="1541678"/>
            </a:xfrm>
            <a:prstGeom prst="rect">
              <a:avLst/>
            </a:prstGeom>
          </p:spPr>
        </p:pic>
      </p:grpSp>
      <p:sp>
        <p:nvSpPr>
          <p:cNvPr id="168" name="object 168"/>
          <p:cNvSpPr txBox="1"/>
          <p:nvPr/>
        </p:nvSpPr>
        <p:spPr>
          <a:xfrm>
            <a:off x="550477" y="9940733"/>
            <a:ext cx="2827020" cy="391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16593</a:t>
            </a:r>
            <a:r>
              <a:rPr sz="9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Campana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23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200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Lucida Sans Unicode"/>
                <a:cs typeface="Lucida Sans Unicode"/>
              </a:rPr>
              <a:t>16596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Campana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Lucida Sans Unicode"/>
                <a:cs typeface="Lucida Sans Unicode"/>
              </a:rPr>
              <a:t>Ø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30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cm</a:t>
            </a:r>
            <a:r>
              <a:rPr sz="900" spc="-9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vidrio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70" dirty="0">
                <a:solidFill>
                  <a:srgbClr val="231F20"/>
                </a:solidFill>
                <a:latin typeface="Lucida Sans Unicode"/>
                <a:cs typeface="Lucida Sans Unicode"/>
              </a:rPr>
              <a:t>y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base</a:t>
            </a:r>
            <a:r>
              <a:rPr sz="900" spc="-10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madera</a:t>
            </a:r>
            <a:r>
              <a:rPr sz="900" spc="185" dirty="0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endParaRPr sz="900" dirty="0">
              <a:latin typeface="Lucida Sans Unicode"/>
              <a:cs typeface="Lucida Sans Unicode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2742059" y="5633527"/>
            <a:ext cx="19640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5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60" dirty="0">
                <a:solidFill>
                  <a:srgbClr val="636466"/>
                </a:solidFill>
                <a:latin typeface="Lucida Sans Unicode"/>
                <a:cs typeface="Lucida Sans Unicode"/>
              </a:rPr>
              <a:t>vidrio</a:t>
            </a:r>
            <a:r>
              <a:rPr sz="1700" spc="-14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30" dirty="0">
                <a:solidFill>
                  <a:srgbClr val="636466"/>
                </a:solidFill>
                <a:latin typeface="Lucida Sans Unicode"/>
                <a:cs typeface="Lucida Sans Unicode"/>
              </a:rPr>
              <a:t>labrado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3100439" y="400648"/>
            <a:ext cx="1437640" cy="307975"/>
          </a:xfrm>
          <a:custGeom>
            <a:avLst/>
            <a:gdLst/>
            <a:ahLst/>
            <a:cxnLst/>
            <a:rect l="l" t="t" r="r" b="b"/>
            <a:pathLst>
              <a:path w="1437639" h="307975">
                <a:moveTo>
                  <a:pt x="1132465" y="166370"/>
                </a:moveTo>
                <a:lnTo>
                  <a:pt x="771789" y="166370"/>
                </a:lnTo>
                <a:lnTo>
                  <a:pt x="784921" y="167959"/>
                </a:lnTo>
                <a:lnTo>
                  <a:pt x="797928" y="177132"/>
                </a:lnTo>
                <a:lnTo>
                  <a:pt x="801312" y="198958"/>
                </a:lnTo>
                <a:lnTo>
                  <a:pt x="797401" y="213525"/>
                </a:lnTo>
                <a:lnTo>
                  <a:pt x="794772" y="228409"/>
                </a:lnTo>
                <a:lnTo>
                  <a:pt x="847540" y="228409"/>
                </a:lnTo>
                <a:lnTo>
                  <a:pt x="846412" y="239563"/>
                </a:lnTo>
                <a:lnTo>
                  <a:pt x="846225" y="242938"/>
                </a:lnTo>
                <a:lnTo>
                  <a:pt x="846169" y="243941"/>
                </a:lnTo>
                <a:lnTo>
                  <a:pt x="846084" y="245481"/>
                </a:lnTo>
                <a:lnTo>
                  <a:pt x="845983" y="247307"/>
                </a:lnTo>
                <a:lnTo>
                  <a:pt x="845857" y="249567"/>
                </a:lnTo>
                <a:lnTo>
                  <a:pt x="862183" y="288411"/>
                </a:lnTo>
                <a:lnTo>
                  <a:pt x="906582" y="307073"/>
                </a:lnTo>
                <a:lnTo>
                  <a:pt x="1022292" y="307657"/>
                </a:lnTo>
                <a:lnTo>
                  <a:pt x="1067698" y="292017"/>
                </a:lnTo>
                <a:lnTo>
                  <a:pt x="1089752" y="268770"/>
                </a:lnTo>
                <a:lnTo>
                  <a:pt x="946219" y="268770"/>
                </a:lnTo>
                <a:lnTo>
                  <a:pt x="939394" y="266817"/>
                </a:lnTo>
                <a:lnTo>
                  <a:pt x="935172" y="261494"/>
                </a:lnTo>
                <a:lnTo>
                  <a:pt x="933877" y="253602"/>
                </a:lnTo>
                <a:lnTo>
                  <a:pt x="935831" y="243941"/>
                </a:lnTo>
                <a:lnTo>
                  <a:pt x="950258" y="200875"/>
                </a:lnTo>
                <a:lnTo>
                  <a:pt x="984126" y="168432"/>
                </a:lnTo>
                <a:lnTo>
                  <a:pt x="997464" y="166611"/>
                </a:lnTo>
                <a:lnTo>
                  <a:pt x="1132410" y="166611"/>
                </a:lnTo>
                <a:lnTo>
                  <a:pt x="1132465" y="166370"/>
                </a:lnTo>
                <a:close/>
              </a:path>
              <a:path w="1437639" h="307975">
                <a:moveTo>
                  <a:pt x="745449" y="127774"/>
                </a:moveTo>
                <a:lnTo>
                  <a:pt x="743066" y="127774"/>
                </a:lnTo>
                <a:lnTo>
                  <a:pt x="731384" y="128398"/>
                </a:lnTo>
                <a:lnTo>
                  <a:pt x="620494" y="128398"/>
                </a:lnTo>
                <a:lnTo>
                  <a:pt x="603865" y="166370"/>
                </a:lnTo>
                <a:lnTo>
                  <a:pt x="1207420" y="166370"/>
                </a:lnTo>
                <a:lnTo>
                  <a:pt x="1174769" y="242938"/>
                </a:lnTo>
                <a:lnTo>
                  <a:pt x="1168328" y="273804"/>
                </a:lnTo>
                <a:lnTo>
                  <a:pt x="1170098" y="284973"/>
                </a:lnTo>
                <a:lnTo>
                  <a:pt x="1221720" y="307073"/>
                </a:lnTo>
                <a:lnTo>
                  <a:pt x="1420425" y="307073"/>
                </a:lnTo>
                <a:lnTo>
                  <a:pt x="1437244" y="268770"/>
                </a:lnTo>
                <a:lnTo>
                  <a:pt x="1437327" y="268579"/>
                </a:lnTo>
                <a:lnTo>
                  <a:pt x="1294857" y="268579"/>
                </a:lnTo>
                <a:lnTo>
                  <a:pt x="1277814" y="268139"/>
                </a:lnTo>
                <a:lnTo>
                  <a:pt x="1271836" y="265677"/>
                </a:lnTo>
                <a:lnTo>
                  <a:pt x="1271962" y="263272"/>
                </a:lnTo>
                <a:lnTo>
                  <a:pt x="1272055" y="261494"/>
                </a:lnTo>
                <a:lnTo>
                  <a:pt x="1272172" y="259254"/>
                </a:lnTo>
                <a:lnTo>
                  <a:pt x="1272185" y="258996"/>
                </a:lnTo>
                <a:lnTo>
                  <a:pt x="1277562" y="245986"/>
                </a:lnTo>
                <a:lnTo>
                  <a:pt x="1314615" y="161937"/>
                </a:lnTo>
                <a:lnTo>
                  <a:pt x="875061" y="161937"/>
                </a:lnTo>
                <a:lnTo>
                  <a:pt x="872025" y="145745"/>
                </a:lnTo>
                <a:lnTo>
                  <a:pt x="745788" y="145745"/>
                </a:lnTo>
                <a:lnTo>
                  <a:pt x="745683" y="136332"/>
                </a:lnTo>
                <a:lnTo>
                  <a:pt x="745568" y="132143"/>
                </a:lnTo>
                <a:lnTo>
                  <a:pt x="745449" y="127774"/>
                </a:lnTo>
                <a:close/>
              </a:path>
              <a:path w="1437639" h="307975">
                <a:moveTo>
                  <a:pt x="331362" y="0"/>
                </a:moveTo>
                <a:lnTo>
                  <a:pt x="154539" y="0"/>
                </a:lnTo>
                <a:lnTo>
                  <a:pt x="143514" y="610"/>
                </a:lnTo>
                <a:lnTo>
                  <a:pt x="82707" y="23483"/>
                </a:lnTo>
                <a:lnTo>
                  <a:pt x="51187" y="57734"/>
                </a:lnTo>
                <a:lnTo>
                  <a:pt x="29645" y="96663"/>
                </a:lnTo>
                <a:lnTo>
                  <a:pt x="0" y="182308"/>
                </a:lnTo>
                <a:lnTo>
                  <a:pt x="14682" y="267720"/>
                </a:lnTo>
                <a:lnTo>
                  <a:pt x="14754" y="268139"/>
                </a:lnTo>
                <a:lnTo>
                  <a:pt x="15254" y="268139"/>
                </a:lnTo>
                <a:lnTo>
                  <a:pt x="126282" y="306882"/>
                </a:lnTo>
                <a:lnTo>
                  <a:pt x="672839" y="306882"/>
                </a:lnTo>
                <a:lnTo>
                  <a:pt x="689429" y="268770"/>
                </a:lnTo>
                <a:lnTo>
                  <a:pt x="689512" y="268579"/>
                </a:lnTo>
                <a:lnTo>
                  <a:pt x="145901" y="268579"/>
                </a:lnTo>
                <a:lnTo>
                  <a:pt x="114170" y="267720"/>
                </a:lnTo>
                <a:lnTo>
                  <a:pt x="113024" y="267720"/>
                </a:lnTo>
                <a:lnTo>
                  <a:pt x="98864" y="261755"/>
                </a:lnTo>
                <a:lnTo>
                  <a:pt x="98751" y="261494"/>
                </a:lnTo>
                <a:lnTo>
                  <a:pt x="98644" y="249567"/>
                </a:lnTo>
                <a:lnTo>
                  <a:pt x="98608" y="245481"/>
                </a:lnTo>
                <a:lnTo>
                  <a:pt x="109200" y="213880"/>
                </a:lnTo>
                <a:lnTo>
                  <a:pt x="127980" y="148736"/>
                </a:lnTo>
                <a:lnTo>
                  <a:pt x="139371" y="113447"/>
                </a:lnTo>
                <a:lnTo>
                  <a:pt x="147993" y="95796"/>
                </a:lnTo>
                <a:lnTo>
                  <a:pt x="158464" y="83566"/>
                </a:lnTo>
                <a:lnTo>
                  <a:pt x="179879" y="57504"/>
                </a:lnTo>
                <a:lnTo>
                  <a:pt x="194057" y="44329"/>
                </a:lnTo>
                <a:lnTo>
                  <a:pt x="207332" y="40003"/>
                </a:lnTo>
                <a:lnTo>
                  <a:pt x="408931" y="40003"/>
                </a:lnTo>
                <a:lnTo>
                  <a:pt x="409569" y="31559"/>
                </a:lnTo>
                <a:lnTo>
                  <a:pt x="409693" y="29914"/>
                </a:lnTo>
                <a:lnTo>
                  <a:pt x="402666" y="11804"/>
                </a:lnTo>
                <a:lnTo>
                  <a:pt x="378922" y="3838"/>
                </a:lnTo>
                <a:lnTo>
                  <a:pt x="331362" y="0"/>
                </a:lnTo>
                <a:close/>
              </a:path>
              <a:path w="1437639" h="307975">
                <a:moveTo>
                  <a:pt x="1132410" y="166611"/>
                </a:moveTo>
                <a:lnTo>
                  <a:pt x="1025607" y="166611"/>
                </a:lnTo>
                <a:lnTo>
                  <a:pt x="1032751" y="168660"/>
                </a:lnTo>
                <a:lnTo>
                  <a:pt x="1032491" y="168660"/>
                </a:lnTo>
                <a:lnTo>
                  <a:pt x="1036637" y="173889"/>
                </a:lnTo>
                <a:lnTo>
                  <a:pt x="1037944" y="181789"/>
                </a:lnTo>
                <a:lnTo>
                  <a:pt x="1036182" y="190596"/>
                </a:lnTo>
                <a:lnTo>
                  <a:pt x="1036080" y="191109"/>
                </a:lnTo>
                <a:lnTo>
                  <a:pt x="1016806" y="243941"/>
                </a:lnTo>
                <a:lnTo>
                  <a:pt x="988599" y="268770"/>
                </a:lnTo>
                <a:lnTo>
                  <a:pt x="1089752" y="268770"/>
                </a:lnTo>
                <a:lnTo>
                  <a:pt x="1100748" y="257178"/>
                </a:lnTo>
                <a:lnTo>
                  <a:pt x="1122114" y="212256"/>
                </a:lnTo>
                <a:lnTo>
                  <a:pt x="1132357" y="166846"/>
                </a:lnTo>
                <a:lnTo>
                  <a:pt x="1132410" y="166611"/>
                </a:lnTo>
                <a:close/>
              </a:path>
              <a:path w="1437639" h="307975">
                <a:moveTo>
                  <a:pt x="562381" y="127774"/>
                </a:moveTo>
                <a:lnTo>
                  <a:pt x="556380" y="127774"/>
                </a:lnTo>
                <a:lnTo>
                  <a:pt x="549370" y="127977"/>
                </a:lnTo>
                <a:lnTo>
                  <a:pt x="391966" y="127977"/>
                </a:lnTo>
                <a:lnTo>
                  <a:pt x="361119" y="128398"/>
                </a:lnTo>
                <a:lnTo>
                  <a:pt x="343265" y="131340"/>
                </a:lnTo>
                <a:lnTo>
                  <a:pt x="331587" y="139325"/>
                </a:lnTo>
                <a:lnTo>
                  <a:pt x="319271" y="154876"/>
                </a:lnTo>
                <a:lnTo>
                  <a:pt x="311712" y="163217"/>
                </a:lnTo>
                <a:lnTo>
                  <a:pt x="295919" y="186591"/>
                </a:lnTo>
                <a:lnTo>
                  <a:pt x="282217" y="222524"/>
                </a:lnTo>
                <a:lnTo>
                  <a:pt x="281818" y="236766"/>
                </a:lnTo>
                <a:lnTo>
                  <a:pt x="281740" y="239563"/>
                </a:lnTo>
                <a:lnTo>
                  <a:pt x="281646" y="242938"/>
                </a:lnTo>
                <a:lnTo>
                  <a:pt x="281575" y="245481"/>
                </a:lnTo>
                <a:lnTo>
                  <a:pt x="281460" y="249567"/>
                </a:lnTo>
                <a:lnTo>
                  <a:pt x="281348" y="253602"/>
                </a:lnTo>
                <a:lnTo>
                  <a:pt x="281248" y="257178"/>
                </a:lnTo>
                <a:lnTo>
                  <a:pt x="281127" y="261494"/>
                </a:lnTo>
                <a:lnTo>
                  <a:pt x="281040" y="264602"/>
                </a:lnTo>
                <a:lnTo>
                  <a:pt x="280929" y="268579"/>
                </a:lnTo>
                <a:lnTo>
                  <a:pt x="387953" y="268579"/>
                </a:lnTo>
                <a:lnTo>
                  <a:pt x="375577" y="268139"/>
                </a:lnTo>
                <a:lnTo>
                  <a:pt x="374098" y="268139"/>
                </a:lnTo>
                <a:lnTo>
                  <a:pt x="367250" y="264602"/>
                </a:lnTo>
                <a:lnTo>
                  <a:pt x="372316" y="220837"/>
                </a:lnTo>
                <a:lnTo>
                  <a:pt x="395319" y="179654"/>
                </a:lnTo>
                <a:lnTo>
                  <a:pt x="424828" y="166370"/>
                </a:lnTo>
                <a:lnTo>
                  <a:pt x="555555" y="166370"/>
                </a:lnTo>
                <a:lnTo>
                  <a:pt x="562832" y="149440"/>
                </a:lnTo>
                <a:lnTo>
                  <a:pt x="567422" y="136332"/>
                </a:lnTo>
                <a:lnTo>
                  <a:pt x="567519" y="131340"/>
                </a:lnTo>
                <a:lnTo>
                  <a:pt x="567550" y="129727"/>
                </a:lnTo>
                <a:lnTo>
                  <a:pt x="562381" y="127774"/>
                </a:lnTo>
                <a:close/>
              </a:path>
              <a:path w="1437639" h="307975">
                <a:moveTo>
                  <a:pt x="555555" y="166370"/>
                </a:moveTo>
                <a:lnTo>
                  <a:pt x="470073" y="166370"/>
                </a:lnTo>
                <a:lnTo>
                  <a:pt x="425926" y="268579"/>
                </a:lnTo>
                <a:lnTo>
                  <a:pt x="689512" y="268579"/>
                </a:lnTo>
                <a:lnTo>
                  <a:pt x="689704" y="268139"/>
                </a:lnTo>
                <a:lnTo>
                  <a:pt x="537019" y="268139"/>
                </a:lnTo>
                <a:lnTo>
                  <a:pt x="521138" y="267720"/>
                </a:lnTo>
                <a:lnTo>
                  <a:pt x="515697" y="265441"/>
                </a:lnTo>
                <a:lnTo>
                  <a:pt x="515798" y="263272"/>
                </a:lnTo>
                <a:lnTo>
                  <a:pt x="515880" y="261494"/>
                </a:lnTo>
                <a:lnTo>
                  <a:pt x="515984" y="259254"/>
                </a:lnTo>
                <a:lnTo>
                  <a:pt x="520767" y="247307"/>
                </a:lnTo>
                <a:lnTo>
                  <a:pt x="555350" y="166846"/>
                </a:lnTo>
                <a:lnTo>
                  <a:pt x="555451" y="166611"/>
                </a:lnTo>
                <a:lnTo>
                  <a:pt x="555555" y="166370"/>
                </a:lnTo>
                <a:close/>
              </a:path>
              <a:path w="1437639" h="307975">
                <a:moveTo>
                  <a:pt x="769558" y="166370"/>
                </a:moveTo>
                <a:lnTo>
                  <a:pt x="616527" y="166370"/>
                </a:lnTo>
                <a:lnTo>
                  <a:pt x="619263" y="166846"/>
                </a:lnTo>
                <a:lnTo>
                  <a:pt x="624743" y="169130"/>
                </a:lnTo>
                <a:lnTo>
                  <a:pt x="628875" y="174523"/>
                </a:lnTo>
                <a:lnTo>
                  <a:pt x="627576" y="184264"/>
                </a:lnTo>
                <a:lnTo>
                  <a:pt x="591049" y="268139"/>
                </a:lnTo>
                <a:lnTo>
                  <a:pt x="689704" y="268139"/>
                </a:lnTo>
                <a:lnTo>
                  <a:pt x="709745" y="222097"/>
                </a:lnTo>
                <a:lnTo>
                  <a:pt x="735161" y="175023"/>
                </a:lnTo>
                <a:lnTo>
                  <a:pt x="764194" y="166846"/>
                </a:lnTo>
                <a:lnTo>
                  <a:pt x="769558" y="166370"/>
                </a:lnTo>
                <a:close/>
              </a:path>
              <a:path w="1437639" h="307975">
                <a:moveTo>
                  <a:pt x="1360849" y="5334"/>
                </a:moveTo>
                <a:lnTo>
                  <a:pt x="1244149" y="5334"/>
                </a:lnTo>
                <a:lnTo>
                  <a:pt x="1232554" y="31559"/>
                </a:lnTo>
                <a:lnTo>
                  <a:pt x="1227207" y="43776"/>
                </a:lnTo>
                <a:lnTo>
                  <a:pt x="1241977" y="43776"/>
                </a:lnTo>
                <a:lnTo>
                  <a:pt x="1244391" y="44071"/>
                </a:lnTo>
                <a:lnTo>
                  <a:pt x="1249337" y="45902"/>
                </a:lnTo>
                <a:lnTo>
                  <a:pt x="1253368" y="50693"/>
                </a:lnTo>
                <a:lnTo>
                  <a:pt x="1253123" y="57504"/>
                </a:lnTo>
                <a:lnTo>
                  <a:pt x="1253039" y="59867"/>
                </a:lnTo>
                <a:lnTo>
                  <a:pt x="1223270" y="127774"/>
                </a:lnTo>
                <a:lnTo>
                  <a:pt x="936224" y="127774"/>
                </a:lnTo>
                <a:lnTo>
                  <a:pt x="929700" y="128131"/>
                </a:lnTo>
                <a:lnTo>
                  <a:pt x="913730" y="131573"/>
                </a:lnTo>
                <a:lnTo>
                  <a:pt x="893716" y="141656"/>
                </a:lnTo>
                <a:lnTo>
                  <a:pt x="875061" y="161937"/>
                </a:lnTo>
                <a:lnTo>
                  <a:pt x="1314615" y="161937"/>
                </a:lnTo>
                <a:lnTo>
                  <a:pt x="1372050" y="31559"/>
                </a:lnTo>
                <a:lnTo>
                  <a:pt x="1373993" y="27228"/>
                </a:lnTo>
                <a:lnTo>
                  <a:pt x="1377289" y="15513"/>
                </a:lnTo>
                <a:lnTo>
                  <a:pt x="1377126" y="11804"/>
                </a:lnTo>
                <a:lnTo>
                  <a:pt x="1377018" y="9328"/>
                </a:lnTo>
                <a:lnTo>
                  <a:pt x="1371949" y="6619"/>
                </a:lnTo>
                <a:lnTo>
                  <a:pt x="1360849" y="5334"/>
                </a:lnTo>
                <a:close/>
              </a:path>
              <a:path w="1437639" h="307975">
                <a:moveTo>
                  <a:pt x="833631" y="127774"/>
                </a:moveTo>
                <a:lnTo>
                  <a:pt x="781742" y="127774"/>
                </a:lnTo>
                <a:lnTo>
                  <a:pt x="769409" y="129271"/>
                </a:lnTo>
                <a:lnTo>
                  <a:pt x="759145" y="133353"/>
                </a:lnTo>
                <a:lnTo>
                  <a:pt x="751296" y="139125"/>
                </a:lnTo>
                <a:lnTo>
                  <a:pt x="745788" y="145745"/>
                </a:lnTo>
                <a:lnTo>
                  <a:pt x="872025" y="145745"/>
                </a:lnTo>
                <a:lnTo>
                  <a:pt x="871372" y="142265"/>
                </a:lnTo>
                <a:lnTo>
                  <a:pt x="865646" y="132143"/>
                </a:lnTo>
                <a:lnTo>
                  <a:pt x="853937" y="128398"/>
                </a:lnTo>
                <a:lnTo>
                  <a:pt x="854948" y="128398"/>
                </a:lnTo>
                <a:lnTo>
                  <a:pt x="833631" y="127774"/>
                </a:lnTo>
                <a:close/>
              </a:path>
              <a:path w="1437639" h="307975">
                <a:moveTo>
                  <a:pt x="408931" y="40003"/>
                </a:moveTo>
                <a:lnTo>
                  <a:pt x="207332" y="40003"/>
                </a:lnTo>
                <a:lnTo>
                  <a:pt x="226040" y="40487"/>
                </a:lnTo>
                <a:lnTo>
                  <a:pt x="267925" y="40487"/>
                </a:lnTo>
                <a:lnTo>
                  <a:pt x="275599" y="41293"/>
                </a:lnTo>
                <a:lnTo>
                  <a:pt x="291349" y="47750"/>
                </a:lnTo>
                <a:lnTo>
                  <a:pt x="304267" y="65921"/>
                </a:lnTo>
                <a:lnTo>
                  <a:pt x="303872" y="83253"/>
                </a:lnTo>
                <a:lnTo>
                  <a:pt x="303772" y="87630"/>
                </a:lnTo>
                <a:lnTo>
                  <a:pt x="303661" y="92498"/>
                </a:lnTo>
                <a:lnTo>
                  <a:pt x="303566" y="96663"/>
                </a:lnTo>
                <a:lnTo>
                  <a:pt x="303447" y="101866"/>
                </a:lnTo>
                <a:lnTo>
                  <a:pt x="401453" y="101866"/>
                </a:lnTo>
                <a:lnTo>
                  <a:pt x="403418" y="92498"/>
                </a:lnTo>
                <a:lnTo>
                  <a:pt x="405052" y="83566"/>
                </a:lnTo>
                <a:lnTo>
                  <a:pt x="406530" y="74157"/>
                </a:lnTo>
                <a:lnTo>
                  <a:pt x="407600" y="65921"/>
                </a:lnTo>
                <a:lnTo>
                  <a:pt x="407689" y="65239"/>
                </a:lnTo>
                <a:lnTo>
                  <a:pt x="407104" y="64185"/>
                </a:lnTo>
                <a:lnTo>
                  <a:pt x="408833" y="41293"/>
                </a:lnTo>
                <a:lnTo>
                  <a:pt x="408931" y="40003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 txBox="1"/>
          <p:nvPr/>
        </p:nvSpPr>
        <p:spPr>
          <a:xfrm>
            <a:off x="2217328" y="792235"/>
            <a:ext cx="31845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636466"/>
                </a:solidFill>
                <a:latin typeface="Lucida Sans Unicode"/>
                <a:cs typeface="Lucida Sans Unicode"/>
              </a:rPr>
              <a:t>Línea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de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55" dirty="0">
                <a:solidFill>
                  <a:srgbClr val="636466"/>
                </a:solidFill>
                <a:latin typeface="Lucida Sans Unicode"/>
                <a:cs typeface="Lucida Sans Unicode"/>
              </a:rPr>
              <a:t>madera</a:t>
            </a:r>
            <a:r>
              <a:rPr sz="1700" spc="-160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636466"/>
                </a:solidFill>
                <a:latin typeface="Lucida Sans Unicode"/>
                <a:cs typeface="Lucida Sans Unicode"/>
              </a:rPr>
              <a:t>con</a:t>
            </a:r>
            <a:r>
              <a:rPr sz="1700" spc="-155" dirty="0">
                <a:solidFill>
                  <a:srgbClr val="636466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636466"/>
                </a:solidFill>
                <a:latin typeface="Lucida Sans Unicode"/>
                <a:cs typeface="Lucida Sans Unicode"/>
              </a:rPr>
              <a:t>esmaltado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72" name="Recortar rectángulo de esquina del mismo lado 171">
            <a:extLst>
              <a:ext uri="{FF2B5EF4-FFF2-40B4-BE49-F238E27FC236}">
                <a16:creationId xmlns:a16="http://schemas.microsoft.com/office/drawing/2014/main" id="{9D15E7AE-ACD0-1BB2-3F44-941B91DBDFA5}"/>
              </a:ext>
            </a:extLst>
          </p:cNvPr>
          <p:cNvSpPr/>
          <p:nvPr/>
        </p:nvSpPr>
        <p:spPr>
          <a:xfrm>
            <a:off x="11557" y="-4401"/>
            <a:ext cx="7556500" cy="72950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Consultas x </a:t>
            </a:r>
            <a:r>
              <a:rPr lang="es-AR" dirty="0" err="1"/>
              <a:t>wa</a:t>
            </a:r>
            <a:r>
              <a:rPr lang="es-AR" dirty="0"/>
              <a:t>: </a:t>
            </a:r>
            <a:r>
              <a:rPr lang="es-AR" dirty="0">
                <a:hlinkClick r:id="rId105"/>
              </a:rPr>
              <a:t>11 2471 3204</a:t>
            </a:r>
            <a:endParaRPr lang="es-AR" dirty="0"/>
          </a:p>
          <a:p>
            <a:pPr algn="ctr"/>
            <a:r>
              <a:rPr lang="es-AR" dirty="0">
                <a:hlinkClick r:id="rId106"/>
              </a:rPr>
              <a:t>las.loan2021@gmail.com</a:t>
            </a:r>
            <a:endParaRPr lang="es-A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3879</Words>
  <Application>Microsoft Macintosh PowerPoint</Application>
  <PresentationFormat>Personalizado</PresentationFormat>
  <Paragraphs>711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Arial Black</vt:lpstr>
      <vt:lpstr>Calibri</vt:lpstr>
      <vt:lpstr>Cambria</vt:lpstr>
      <vt:lpstr>Lucida Sans Unicode</vt:lpstr>
      <vt:lpstr>Times New Roman</vt:lpstr>
      <vt:lpstr>Verdana</vt:lpstr>
      <vt:lpstr>Office Theme</vt:lpstr>
      <vt:lpstr>Spazio</vt:lpstr>
      <vt:lpstr>Illusion</vt:lpstr>
      <vt:lpstr>Presentación de PowerPoint</vt:lpstr>
      <vt:lpstr>Presentación de PowerPoint</vt:lpstr>
      <vt:lpstr>Copas</vt:lpstr>
      <vt:lpstr>Vasos &amp; Botellas</vt:lpstr>
      <vt:lpstr>Presentación de PowerPoint</vt:lpstr>
      <vt:lpstr>vidrio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Juego de Cubiertos</vt:lpstr>
      <vt:lpstr>Juego de Cubiertos</vt:lpstr>
      <vt:lpstr>Juego de Cubiertos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lopezrominalorena lopez</cp:lastModifiedBy>
  <cp:revision>28</cp:revision>
  <dcterms:created xsi:type="dcterms:W3CDTF">2026-04-06T14:59:15Z</dcterms:created>
  <dcterms:modified xsi:type="dcterms:W3CDTF">2026-04-10T17:25:22Z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2026-04-06T00:00:00Z</vt:filetime>
  </property>
  <property fmtid="{D5CDD505-2E9C-101B-9397-08002B2CF9AE}" pid="3" name="LastSaved">
    <vt:filetime>2026-04-06T00:00:00Z</vt:filetime>
  </property>
  <property fmtid="{D5CDD505-2E9C-101B-9397-08002B2CF9AE}" pid="4" name="Producer">
    <vt:lpwstr>iLovePDF</vt:lpwstr>
  </property>
</Properties>
</file>