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</p:sldIdLst>
  <p:sldSz cx="21374100" cy="30276800"/>
  <p:notesSz cx="6858000" cy="9144000"/>
  <p:embeddedFontLst>
    <p:embeddedFont>
      <p:font typeface="Comfortaa" pitchFamily="2" charset="0"/>
      <p:regular r:id="rId7"/>
    </p:embeddedFont>
    <p:embeddedFont>
      <p:font typeface="Open Sans" panose="020B0606030504020204" pitchFamily="34" charset="0"/>
      <p:regular r:id="rId8"/>
      <p:bold r:id="rId9"/>
      <p:italic r:id="rId10"/>
      <p:boldItalic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48" autoAdjust="0"/>
  </p:normalViewPr>
  <p:slideViewPr>
    <p:cSldViewPr>
      <p:cViewPr varScale="1">
        <p:scale>
          <a:sx n="26" d="100"/>
          <a:sy n="26" d="100"/>
        </p:scale>
        <p:origin x="3000" y="3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6.png"/><Relationship Id="rId3" Type="http://schemas.openxmlformats.org/officeDocument/2006/relationships/image" Target="../media/image9.sv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Relationship Id="rId14" Type="http://schemas.openxmlformats.org/officeDocument/2006/relationships/hyperlink" Target="https://wa.me/5491124713204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6.png"/><Relationship Id="rId3" Type="http://schemas.openxmlformats.org/officeDocument/2006/relationships/image" Target="../media/image9.svg"/><Relationship Id="rId7" Type="http://schemas.openxmlformats.org/officeDocument/2006/relationships/image" Target="../media/image22.jpeg"/><Relationship Id="rId12" Type="http://schemas.openxmlformats.org/officeDocument/2006/relationships/image" Target="../media/image2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Relationship Id="rId14" Type="http://schemas.openxmlformats.org/officeDocument/2006/relationships/hyperlink" Target="https://wa.me/5491124713204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13" Type="http://schemas.openxmlformats.org/officeDocument/2006/relationships/image" Target="../media/image6.png"/><Relationship Id="rId3" Type="http://schemas.openxmlformats.org/officeDocument/2006/relationships/image" Target="../media/image9.svg"/><Relationship Id="rId7" Type="http://schemas.openxmlformats.org/officeDocument/2006/relationships/image" Target="../media/image31.jpeg"/><Relationship Id="rId12" Type="http://schemas.openxmlformats.org/officeDocument/2006/relationships/image" Target="../media/image3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11" Type="http://schemas.openxmlformats.org/officeDocument/2006/relationships/image" Target="../media/image35.jpe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Relationship Id="rId14" Type="http://schemas.openxmlformats.org/officeDocument/2006/relationships/hyperlink" Target="https://wa.me/549112471320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a.me/5491124713204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5D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016773" y="-438"/>
            <a:ext cx="14629859" cy="11385017"/>
            <a:chOff x="0" y="0"/>
            <a:chExt cx="7206747" cy="5608320"/>
          </a:xfrm>
        </p:grpSpPr>
        <p:sp>
          <p:nvSpPr>
            <p:cNvPr id="3" name="Freeform 3"/>
            <p:cNvSpPr/>
            <p:nvPr/>
          </p:nvSpPr>
          <p:spPr>
            <a:xfrm>
              <a:off x="3289" y="474"/>
              <a:ext cx="7140003" cy="5608083"/>
            </a:xfrm>
            <a:custGeom>
              <a:avLst/>
              <a:gdLst/>
              <a:ahLst/>
              <a:cxnLst/>
              <a:rect l="l" t="t" r="r" b="b"/>
              <a:pathLst>
                <a:path w="7140003" h="5608083">
                  <a:moveTo>
                    <a:pt x="4500723" y="150656"/>
                  </a:moveTo>
                  <a:cubicBezTo>
                    <a:pt x="6036962" y="317026"/>
                    <a:pt x="7794008" y="779306"/>
                    <a:pt x="6895882" y="2868456"/>
                  </a:cubicBezTo>
                  <a:cubicBezTo>
                    <a:pt x="5827550" y="4957606"/>
                    <a:pt x="3615627" y="5328446"/>
                    <a:pt x="2547294" y="5557046"/>
                  </a:cubicBezTo>
                  <a:cubicBezTo>
                    <a:pt x="1478961" y="5785646"/>
                    <a:pt x="224120" y="5242086"/>
                    <a:pt x="667486" y="4011456"/>
                  </a:cubicBezTo>
                  <a:cubicBezTo>
                    <a:pt x="1055227" y="2934496"/>
                    <a:pt x="-83299" y="1580676"/>
                    <a:pt x="4891" y="694216"/>
                  </a:cubicBezTo>
                  <a:cubicBezTo>
                    <a:pt x="116142" y="-192244"/>
                    <a:pt x="2656909" y="-50004"/>
                    <a:pt x="4500723" y="150656"/>
                  </a:cubicBezTo>
                  <a:close/>
                </a:path>
              </a:pathLst>
            </a:custGeom>
            <a:blipFill>
              <a:blip r:embed="rId2"/>
              <a:stretch>
                <a:fillRect t="-13658" b="-13658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998960" y="7727242"/>
            <a:ext cx="14146686" cy="14822925"/>
            <a:chOff x="-11430" y="-43180"/>
            <a:chExt cx="5665542" cy="5936366"/>
          </a:xfrm>
        </p:grpSpPr>
        <p:sp>
          <p:nvSpPr>
            <p:cNvPr id="5" name="Freeform 5"/>
            <p:cNvSpPr/>
            <p:nvPr/>
          </p:nvSpPr>
          <p:spPr>
            <a:xfrm>
              <a:off x="19950" y="60977"/>
              <a:ext cx="5595671" cy="5831543"/>
            </a:xfrm>
            <a:custGeom>
              <a:avLst/>
              <a:gdLst/>
              <a:ahLst/>
              <a:cxnLst/>
              <a:rect l="l" t="t" r="r" b="b"/>
              <a:pathLst>
                <a:path w="5595671" h="5831543">
                  <a:moveTo>
                    <a:pt x="3133608" y="6976"/>
                  </a:moveTo>
                  <a:cubicBezTo>
                    <a:pt x="3137180" y="6976"/>
                    <a:pt x="3138966" y="6976"/>
                    <a:pt x="3142538" y="5433"/>
                  </a:cubicBezTo>
                  <a:cubicBezTo>
                    <a:pt x="3714093" y="-51677"/>
                    <a:pt x="4119541" y="349637"/>
                    <a:pt x="4008801" y="825040"/>
                  </a:cubicBezTo>
                  <a:cubicBezTo>
                    <a:pt x="3928426" y="1170788"/>
                    <a:pt x="3699805" y="1481035"/>
                    <a:pt x="3994513" y="1803630"/>
                  </a:cubicBezTo>
                  <a:cubicBezTo>
                    <a:pt x="4126685" y="1947177"/>
                    <a:pt x="4299937" y="2056767"/>
                    <a:pt x="4444613" y="2192596"/>
                  </a:cubicBezTo>
                  <a:cubicBezTo>
                    <a:pt x="4839343" y="2561497"/>
                    <a:pt x="4564282" y="2981333"/>
                    <a:pt x="4717888" y="3408887"/>
                  </a:cubicBezTo>
                  <a:cubicBezTo>
                    <a:pt x="4750038" y="3496868"/>
                    <a:pt x="4812551" y="3572500"/>
                    <a:pt x="4882209" y="3643502"/>
                  </a:cubicBezTo>
                  <a:cubicBezTo>
                    <a:pt x="5109046" y="3873486"/>
                    <a:pt x="5405540" y="4052534"/>
                    <a:pt x="5526996" y="4347346"/>
                  </a:cubicBezTo>
                  <a:cubicBezTo>
                    <a:pt x="5645592" y="4645244"/>
                    <a:pt x="5609156" y="4987905"/>
                    <a:pt x="5428759" y="5262651"/>
                  </a:cubicBezTo>
                  <a:cubicBezTo>
                    <a:pt x="5103688" y="5758120"/>
                    <a:pt x="4399960" y="5875389"/>
                    <a:pt x="3789110" y="5818317"/>
                  </a:cubicBezTo>
                  <a:cubicBezTo>
                    <a:pt x="3235416" y="5756576"/>
                    <a:pt x="2785316" y="5569811"/>
                    <a:pt x="2376297" y="5241042"/>
                  </a:cubicBezTo>
                  <a:cubicBezTo>
                    <a:pt x="2261986" y="5148431"/>
                    <a:pt x="2149461" y="5009514"/>
                    <a:pt x="2004786" y="4955491"/>
                  </a:cubicBezTo>
                  <a:cubicBezTo>
                    <a:pt x="1827961" y="4889120"/>
                    <a:pt x="1663639" y="4978644"/>
                    <a:pt x="1502889" y="5038841"/>
                  </a:cubicBezTo>
                  <a:cubicBezTo>
                    <a:pt x="588400" y="5381502"/>
                    <a:pt x="409789" y="4251647"/>
                    <a:pt x="508025" y="3734570"/>
                  </a:cubicBezTo>
                  <a:cubicBezTo>
                    <a:pt x="581256" y="3347147"/>
                    <a:pt x="545534" y="2993681"/>
                    <a:pt x="370495" y="2627868"/>
                  </a:cubicBezTo>
                  <a:cubicBezTo>
                    <a:pt x="224034" y="2311447"/>
                    <a:pt x="-15305" y="1985765"/>
                    <a:pt x="770" y="1633843"/>
                  </a:cubicBezTo>
                  <a:cubicBezTo>
                    <a:pt x="15059" y="1340575"/>
                    <a:pt x="174023" y="1048850"/>
                    <a:pt x="490164" y="916108"/>
                  </a:cubicBezTo>
                  <a:cubicBezTo>
                    <a:pt x="756295" y="803431"/>
                    <a:pt x="1043858" y="826584"/>
                    <a:pt x="1295700" y="950065"/>
                  </a:cubicBezTo>
                  <a:cubicBezTo>
                    <a:pt x="1433230" y="1016436"/>
                    <a:pt x="1574333" y="1092069"/>
                    <a:pt x="1731511" y="1093612"/>
                  </a:cubicBezTo>
                  <a:cubicBezTo>
                    <a:pt x="2108380" y="1098243"/>
                    <a:pt x="2286991" y="743234"/>
                    <a:pt x="2444169" y="505532"/>
                  </a:cubicBezTo>
                  <a:cubicBezTo>
                    <a:pt x="2603133" y="266287"/>
                    <a:pt x="2794246" y="45564"/>
                    <a:pt x="3133608" y="6976"/>
                  </a:cubicBezTo>
                  <a:close/>
                </a:path>
              </a:pathLst>
            </a:custGeom>
            <a:blipFill>
              <a:blip r:embed="rId3"/>
              <a:stretch>
                <a:fillRect l="-15973" t="-1786" r="-15893" b="-1971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482160" y="8283310"/>
            <a:ext cx="11798866" cy="15038419"/>
            <a:chOff x="0" y="0"/>
            <a:chExt cx="5772740" cy="7357731"/>
          </a:xfrm>
        </p:grpSpPr>
        <p:sp>
          <p:nvSpPr>
            <p:cNvPr id="7" name="Freeform 7"/>
            <p:cNvSpPr/>
            <p:nvPr/>
          </p:nvSpPr>
          <p:spPr>
            <a:xfrm>
              <a:off x="31578" y="38297"/>
              <a:ext cx="5684685" cy="7314563"/>
            </a:xfrm>
            <a:custGeom>
              <a:avLst/>
              <a:gdLst/>
              <a:ahLst/>
              <a:cxnLst/>
              <a:rect l="l" t="t" r="r" b="b"/>
              <a:pathLst>
                <a:path w="5684685" h="7314563">
                  <a:moveTo>
                    <a:pt x="542507" y="625440"/>
                  </a:moveTo>
                  <a:cubicBezTo>
                    <a:pt x="1596767" y="-180537"/>
                    <a:pt x="3544048" y="-326587"/>
                    <a:pt x="4245707" y="902260"/>
                  </a:cubicBezTo>
                  <a:cubicBezTo>
                    <a:pt x="4522118" y="1443315"/>
                    <a:pt x="4373281" y="2056722"/>
                    <a:pt x="4454787" y="2627662"/>
                  </a:cubicBezTo>
                  <a:cubicBezTo>
                    <a:pt x="4568187" y="3418799"/>
                    <a:pt x="5255670" y="4016476"/>
                    <a:pt x="5565747" y="4741554"/>
                  </a:cubicBezTo>
                  <a:cubicBezTo>
                    <a:pt x="6209792" y="6529870"/>
                    <a:pt x="4105729" y="7424844"/>
                    <a:pt x="2440175" y="7303705"/>
                  </a:cubicBezTo>
                  <a:cubicBezTo>
                    <a:pt x="1566645" y="7302132"/>
                    <a:pt x="542507" y="7094518"/>
                    <a:pt x="131434" y="6331692"/>
                  </a:cubicBezTo>
                  <a:cubicBezTo>
                    <a:pt x="-215728" y="5505953"/>
                    <a:pt x="232430" y="4593707"/>
                    <a:pt x="251921" y="3736511"/>
                  </a:cubicBezTo>
                  <a:cubicBezTo>
                    <a:pt x="276727" y="2701585"/>
                    <a:pt x="-382098" y="1449607"/>
                    <a:pt x="542507" y="625440"/>
                  </a:cubicBezTo>
                  <a:close/>
                </a:path>
              </a:pathLst>
            </a:custGeom>
            <a:blipFill>
              <a:blip r:embed="rId4"/>
              <a:stretch>
                <a:fillRect l="-1875" r="-26796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8" name="Freeform 8"/>
          <p:cNvSpPr/>
          <p:nvPr/>
        </p:nvSpPr>
        <p:spPr>
          <a:xfrm>
            <a:off x="5023123" y="16391620"/>
            <a:ext cx="11356657" cy="13860218"/>
          </a:xfrm>
          <a:custGeom>
            <a:avLst/>
            <a:gdLst/>
            <a:ahLst/>
            <a:cxnLst/>
            <a:rect l="l" t="t" r="r" b="b"/>
            <a:pathLst>
              <a:path w="11356657" h="13860218">
                <a:moveTo>
                  <a:pt x="0" y="0"/>
                </a:moveTo>
                <a:lnTo>
                  <a:pt x="11356658" y="0"/>
                </a:lnTo>
                <a:lnTo>
                  <a:pt x="11356658" y="13860218"/>
                </a:lnTo>
                <a:lnTo>
                  <a:pt x="0" y="1386021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grpSp>
        <p:nvGrpSpPr>
          <p:cNvPr id="9" name="Group 9"/>
          <p:cNvGrpSpPr/>
          <p:nvPr/>
        </p:nvGrpSpPr>
        <p:grpSpPr>
          <a:xfrm>
            <a:off x="6420869" y="16874955"/>
            <a:ext cx="8561156" cy="4691003"/>
            <a:chOff x="0" y="0"/>
            <a:chExt cx="11414874" cy="625467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414887" cy="6254429"/>
            </a:xfrm>
            <a:custGeom>
              <a:avLst/>
              <a:gdLst/>
              <a:ahLst/>
              <a:cxnLst/>
              <a:rect l="l" t="t" r="r" b="b"/>
              <a:pathLst>
                <a:path w="11414887" h="6254429">
                  <a:moveTo>
                    <a:pt x="0" y="0"/>
                  </a:moveTo>
                  <a:lnTo>
                    <a:pt x="11414887" y="0"/>
                  </a:lnTo>
                  <a:lnTo>
                    <a:pt x="11414887" y="6254429"/>
                  </a:lnTo>
                  <a:lnTo>
                    <a:pt x="0" y="62544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41254" b="-41254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11" name="Freeform 11"/>
          <p:cNvSpPr/>
          <p:nvPr/>
        </p:nvSpPr>
        <p:spPr>
          <a:xfrm>
            <a:off x="6420874" y="22549558"/>
            <a:ext cx="8561156" cy="5840006"/>
          </a:xfrm>
          <a:custGeom>
            <a:avLst/>
            <a:gdLst/>
            <a:ahLst/>
            <a:cxnLst/>
            <a:rect l="l" t="t" r="r" b="b"/>
            <a:pathLst>
              <a:path w="8561156" h="5840006">
                <a:moveTo>
                  <a:pt x="0" y="0"/>
                </a:moveTo>
                <a:lnTo>
                  <a:pt x="8561156" y="0"/>
                </a:lnTo>
                <a:lnTo>
                  <a:pt x="8561156" y="5840006"/>
                </a:lnTo>
                <a:lnTo>
                  <a:pt x="0" y="584000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F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75550" y="8140246"/>
            <a:ext cx="6034430" cy="4627531"/>
          </a:xfrm>
          <a:custGeom>
            <a:avLst/>
            <a:gdLst/>
            <a:ahLst/>
            <a:cxnLst/>
            <a:rect l="l" t="t" r="r" b="b"/>
            <a:pathLst>
              <a:path w="6034430" h="4627531">
                <a:moveTo>
                  <a:pt x="0" y="0"/>
                </a:moveTo>
                <a:lnTo>
                  <a:pt x="6034430" y="0"/>
                </a:lnTo>
                <a:lnTo>
                  <a:pt x="6034430" y="4627531"/>
                </a:lnTo>
                <a:lnTo>
                  <a:pt x="0" y="46275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1275550" y="16602237"/>
            <a:ext cx="6034430" cy="4627531"/>
          </a:xfrm>
          <a:custGeom>
            <a:avLst/>
            <a:gdLst/>
            <a:ahLst/>
            <a:cxnLst/>
            <a:rect l="l" t="t" r="r" b="b"/>
            <a:pathLst>
              <a:path w="6034430" h="4627531">
                <a:moveTo>
                  <a:pt x="0" y="0"/>
                </a:moveTo>
                <a:lnTo>
                  <a:pt x="6034430" y="0"/>
                </a:lnTo>
                <a:lnTo>
                  <a:pt x="6034430" y="4627531"/>
                </a:lnTo>
                <a:lnTo>
                  <a:pt x="0" y="46275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Freeform 4"/>
          <p:cNvSpPr/>
          <p:nvPr/>
        </p:nvSpPr>
        <p:spPr>
          <a:xfrm>
            <a:off x="7695133" y="8140246"/>
            <a:ext cx="6034430" cy="4627531"/>
          </a:xfrm>
          <a:custGeom>
            <a:avLst/>
            <a:gdLst/>
            <a:ahLst/>
            <a:cxnLst/>
            <a:rect l="l" t="t" r="r" b="b"/>
            <a:pathLst>
              <a:path w="6034430" h="4627531">
                <a:moveTo>
                  <a:pt x="0" y="0"/>
                </a:moveTo>
                <a:lnTo>
                  <a:pt x="6034431" y="0"/>
                </a:lnTo>
                <a:lnTo>
                  <a:pt x="6034431" y="4627531"/>
                </a:lnTo>
                <a:lnTo>
                  <a:pt x="0" y="46275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5" name="Freeform 5"/>
          <p:cNvSpPr/>
          <p:nvPr/>
        </p:nvSpPr>
        <p:spPr>
          <a:xfrm>
            <a:off x="7695133" y="16602237"/>
            <a:ext cx="6034430" cy="4627531"/>
          </a:xfrm>
          <a:custGeom>
            <a:avLst/>
            <a:gdLst/>
            <a:ahLst/>
            <a:cxnLst/>
            <a:rect l="l" t="t" r="r" b="b"/>
            <a:pathLst>
              <a:path w="6034430" h="4627531">
                <a:moveTo>
                  <a:pt x="0" y="0"/>
                </a:moveTo>
                <a:lnTo>
                  <a:pt x="6034431" y="0"/>
                </a:lnTo>
                <a:lnTo>
                  <a:pt x="6034431" y="4627531"/>
                </a:lnTo>
                <a:lnTo>
                  <a:pt x="0" y="46275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grpSp>
        <p:nvGrpSpPr>
          <p:cNvPr id="6" name="Group 6"/>
          <p:cNvGrpSpPr/>
          <p:nvPr/>
        </p:nvGrpSpPr>
        <p:grpSpPr>
          <a:xfrm>
            <a:off x="1275550" y="4139432"/>
            <a:ext cx="6034430" cy="4106789"/>
            <a:chOff x="0" y="0"/>
            <a:chExt cx="8045907" cy="54757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045958" cy="5475732"/>
            </a:xfrm>
            <a:custGeom>
              <a:avLst/>
              <a:gdLst/>
              <a:ahLst/>
              <a:cxnLst/>
              <a:rect l="l" t="t" r="r" b="b"/>
              <a:pathLst>
                <a:path w="8045958" h="5475732">
                  <a:moveTo>
                    <a:pt x="0" y="0"/>
                  </a:moveTo>
                  <a:lnTo>
                    <a:pt x="8045958" y="0"/>
                  </a:lnTo>
                  <a:lnTo>
                    <a:pt x="8045958" y="5475732"/>
                  </a:lnTo>
                  <a:lnTo>
                    <a:pt x="0" y="5475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46938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695133" y="4139432"/>
            <a:ext cx="6034430" cy="4106789"/>
            <a:chOff x="0" y="0"/>
            <a:chExt cx="8045907" cy="547571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45958" cy="5475732"/>
            </a:xfrm>
            <a:custGeom>
              <a:avLst/>
              <a:gdLst/>
              <a:ahLst/>
              <a:cxnLst/>
              <a:rect l="l" t="t" r="r" b="b"/>
              <a:pathLst>
                <a:path w="8045958" h="5475732">
                  <a:moveTo>
                    <a:pt x="0" y="0"/>
                  </a:moveTo>
                  <a:lnTo>
                    <a:pt x="8045958" y="0"/>
                  </a:lnTo>
                  <a:lnTo>
                    <a:pt x="8045958" y="5475732"/>
                  </a:lnTo>
                  <a:lnTo>
                    <a:pt x="0" y="5475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23469" b="-23469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10" name="Freeform 10"/>
          <p:cNvSpPr/>
          <p:nvPr/>
        </p:nvSpPr>
        <p:spPr>
          <a:xfrm>
            <a:off x="14114707" y="8140246"/>
            <a:ext cx="6034430" cy="4627531"/>
          </a:xfrm>
          <a:custGeom>
            <a:avLst/>
            <a:gdLst/>
            <a:ahLst/>
            <a:cxnLst/>
            <a:rect l="l" t="t" r="r" b="b"/>
            <a:pathLst>
              <a:path w="6034430" h="4627531">
                <a:moveTo>
                  <a:pt x="0" y="0"/>
                </a:moveTo>
                <a:lnTo>
                  <a:pt x="6034430" y="0"/>
                </a:lnTo>
                <a:lnTo>
                  <a:pt x="6034430" y="4627531"/>
                </a:lnTo>
                <a:lnTo>
                  <a:pt x="0" y="46275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11" name="Freeform 11"/>
          <p:cNvSpPr/>
          <p:nvPr/>
        </p:nvSpPr>
        <p:spPr>
          <a:xfrm>
            <a:off x="14114707" y="16602237"/>
            <a:ext cx="6034430" cy="4627531"/>
          </a:xfrm>
          <a:custGeom>
            <a:avLst/>
            <a:gdLst/>
            <a:ahLst/>
            <a:cxnLst/>
            <a:rect l="l" t="t" r="r" b="b"/>
            <a:pathLst>
              <a:path w="6034430" h="4627531">
                <a:moveTo>
                  <a:pt x="0" y="0"/>
                </a:moveTo>
                <a:lnTo>
                  <a:pt x="6034430" y="0"/>
                </a:lnTo>
                <a:lnTo>
                  <a:pt x="6034430" y="4627531"/>
                </a:lnTo>
                <a:lnTo>
                  <a:pt x="0" y="46275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grpSp>
        <p:nvGrpSpPr>
          <p:cNvPr id="12" name="Group 12"/>
          <p:cNvGrpSpPr/>
          <p:nvPr/>
        </p:nvGrpSpPr>
        <p:grpSpPr>
          <a:xfrm>
            <a:off x="14114707" y="4139432"/>
            <a:ext cx="6034430" cy="4106789"/>
            <a:chOff x="0" y="0"/>
            <a:chExt cx="8045907" cy="54757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045958" cy="5475732"/>
            </a:xfrm>
            <a:custGeom>
              <a:avLst/>
              <a:gdLst/>
              <a:ahLst/>
              <a:cxnLst/>
              <a:rect l="l" t="t" r="r" b="b"/>
              <a:pathLst>
                <a:path w="8045958" h="5475732">
                  <a:moveTo>
                    <a:pt x="0" y="0"/>
                  </a:moveTo>
                  <a:lnTo>
                    <a:pt x="8045958" y="0"/>
                  </a:lnTo>
                  <a:lnTo>
                    <a:pt x="8045958" y="5475732"/>
                  </a:lnTo>
                  <a:lnTo>
                    <a:pt x="0" y="5475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47958" b="-47958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75550" y="12601423"/>
            <a:ext cx="6034430" cy="4106789"/>
            <a:chOff x="0" y="0"/>
            <a:chExt cx="8045907" cy="547571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045958" cy="5475732"/>
            </a:xfrm>
            <a:custGeom>
              <a:avLst/>
              <a:gdLst/>
              <a:ahLst/>
              <a:cxnLst/>
              <a:rect l="l" t="t" r="r" b="b"/>
              <a:pathLst>
                <a:path w="8045958" h="5475732">
                  <a:moveTo>
                    <a:pt x="0" y="0"/>
                  </a:moveTo>
                  <a:lnTo>
                    <a:pt x="8045958" y="0"/>
                  </a:lnTo>
                  <a:lnTo>
                    <a:pt x="8045958" y="5475732"/>
                  </a:lnTo>
                  <a:lnTo>
                    <a:pt x="0" y="5475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23469" b="-23469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695133" y="12601423"/>
            <a:ext cx="6034430" cy="4106789"/>
            <a:chOff x="0" y="0"/>
            <a:chExt cx="8045907" cy="547571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045958" cy="5475732"/>
            </a:xfrm>
            <a:custGeom>
              <a:avLst/>
              <a:gdLst/>
              <a:ahLst/>
              <a:cxnLst/>
              <a:rect l="l" t="t" r="r" b="b"/>
              <a:pathLst>
                <a:path w="8045958" h="5475732">
                  <a:moveTo>
                    <a:pt x="0" y="0"/>
                  </a:moveTo>
                  <a:lnTo>
                    <a:pt x="8045958" y="0"/>
                  </a:lnTo>
                  <a:lnTo>
                    <a:pt x="8045958" y="5475732"/>
                  </a:lnTo>
                  <a:lnTo>
                    <a:pt x="0" y="5475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t="-43923" b="-3014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4114707" y="12601423"/>
            <a:ext cx="6034430" cy="4106789"/>
            <a:chOff x="0" y="0"/>
            <a:chExt cx="8045907" cy="54757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045958" cy="5475732"/>
            </a:xfrm>
            <a:custGeom>
              <a:avLst/>
              <a:gdLst/>
              <a:ahLst/>
              <a:cxnLst/>
              <a:rect l="l" t="t" r="r" b="b"/>
              <a:pathLst>
                <a:path w="8045958" h="5475732">
                  <a:moveTo>
                    <a:pt x="0" y="0"/>
                  </a:moveTo>
                  <a:lnTo>
                    <a:pt x="8045958" y="0"/>
                  </a:lnTo>
                  <a:lnTo>
                    <a:pt x="8045958" y="5475732"/>
                  </a:lnTo>
                  <a:lnTo>
                    <a:pt x="0" y="5475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43923" b="-3014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20" name="Freeform 20"/>
          <p:cNvSpPr/>
          <p:nvPr/>
        </p:nvSpPr>
        <p:spPr>
          <a:xfrm>
            <a:off x="1253757" y="24971769"/>
            <a:ext cx="6034430" cy="4627531"/>
          </a:xfrm>
          <a:custGeom>
            <a:avLst/>
            <a:gdLst/>
            <a:ahLst/>
            <a:cxnLst/>
            <a:rect l="l" t="t" r="r" b="b"/>
            <a:pathLst>
              <a:path w="6034430" h="4627531">
                <a:moveTo>
                  <a:pt x="0" y="0"/>
                </a:moveTo>
                <a:lnTo>
                  <a:pt x="6034430" y="0"/>
                </a:lnTo>
                <a:lnTo>
                  <a:pt x="6034430" y="4627530"/>
                </a:lnTo>
                <a:lnTo>
                  <a:pt x="0" y="4627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21" name="Freeform 21"/>
          <p:cNvSpPr/>
          <p:nvPr/>
        </p:nvSpPr>
        <p:spPr>
          <a:xfrm>
            <a:off x="7673330" y="24971769"/>
            <a:ext cx="6034430" cy="4627531"/>
          </a:xfrm>
          <a:custGeom>
            <a:avLst/>
            <a:gdLst/>
            <a:ahLst/>
            <a:cxnLst/>
            <a:rect l="l" t="t" r="r" b="b"/>
            <a:pathLst>
              <a:path w="6034430" h="4627531">
                <a:moveTo>
                  <a:pt x="0" y="0"/>
                </a:moveTo>
                <a:lnTo>
                  <a:pt x="6034431" y="0"/>
                </a:lnTo>
                <a:lnTo>
                  <a:pt x="6034431" y="4627530"/>
                </a:lnTo>
                <a:lnTo>
                  <a:pt x="0" y="4627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22" name="Freeform 22"/>
          <p:cNvSpPr/>
          <p:nvPr/>
        </p:nvSpPr>
        <p:spPr>
          <a:xfrm>
            <a:off x="14092914" y="24971769"/>
            <a:ext cx="6034430" cy="4627531"/>
          </a:xfrm>
          <a:custGeom>
            <a:avLst/>
            <a:gdLst/>
            <a:ahLst/>
            <a:cxnLst/>
            <a:rect l="l" t="t" r="r" b="b"/>
            <a:pathLst>
              <a:path w="6034430" h="4627531">
                <a:moveTo>
                  <a:pt x="0" y="0"/>
                </a:moveTo>
                <a:lnTo>
                  <a:pt x="6034430" y="0"/>
                </a:lnTo>
                <a:lnTo>
                  <a:pt x="6034430" y="4627530"/>
                </a:lnTo>
                <a:lnTo>
                  <a:pt x="0" y="4627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grpSp>
        <p:nvGrpSpPr>
          <p:cNvPr id="23" name="Group 23"/>
          <p:cNvGrpSpPr/>
          <p:nvPr/>
        </p:nvGrpSpPr>
        <p:grpSpPr>
          <a:xfrm>
            <a:off x="1253757" y="20970954"/>
            <a:ext cx="6034430" cy="4106789"/>
            <a:chOff x="0" y="0"/>
            <a:chExt cx="8045907" cy="5475719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045958" cy="5475732"/>
            </a:xfrm>
            <a:custGeom>
              <a:avLst/>
              <a:gdLst/>
              <a:ahLst/>
              <a:cxnLst/>
              <a:rect l="l" t="t" r="r" b="b"/>
              <a:pathLst>
                <a:path w="8045958" h="5475732">
                  <a:moveTo>
                    <a:pt x="0" y="0"/>
                  </a:moveTo>
                  <a:lnTo>
                    <a:pt x="8045958" y="0"/>
                  </a:lnTo>
                  <a:lnTo>
                    <a:pt x="8045958" y="5475732"/>
                  </a:lnTo>
                  <a:lnTo>
                    <a:pt x="0" y="5475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t="-23469" b="-23469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7673330" y="20970954"/>
            <a:ext cx="6034430" cy="4106789"/>
            <a:chOff x="0" y="0"/>
            <a:chExt cx="8045907" cy="5475719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045958" cy="5475732"/>
            </a:xfrm>
            <a:custGeom>
              <a:avLst/>
              <a:gdLst/>
              <a:ahLst/>
              <a:cxnLst/>
              <a:rect l="l" t="t" r="r" b="b"/>
              <a:pathLst>
                <a:path w="8045958" h="5475732">
                  <a:moveTo>
                    <a:pt x="0" y="0"/>
                  </a:moveTo>
                  <a:lnTo>
                    <a:pt x="8045958" y="0"/>
                  </a:lnTo>
                  <a:lnTo>
                    <a:pt x="8045958" y="5475732"/>
                  </a:lnTo>
                  <a:lnTo>
                    <a:pt x="0" y="5475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t="-38242" b="-8696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4092914" y="20970954"/>
            <a:ext cx="6034430" cy="4106789"/>
            <a:chOff x="0" y="0"/>
            <a:chExt cx="8045907" cy="54757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045958" cy="5475732"/>
            </a:xfrm>
            <a:custGeom>
              <a:avLst/>
              <a:gdLst/>
              <a:ahLst/>
              <a:cxnLst/>
              <a:rect l="l" t="t" r="r" b="b"/>
              <a:pathLst>
                <a:path w="8045958" h="5475732">
                  <a:moveTo>
                    <a:pt x="0" y="0"/>
                  </a:moveTo>
                  <a:lnTo>
                    <a:pt x="8045958" y="0"/>
                  </a:lnTo>
                  <a:lnTo>
                    <a:pt x="8045958" y="5475732"/>
                  </a:lnTo>
                  <a:lnTo>
                    <a:pt x="0" y="5475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t="-23469" b="-23469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6388170" y="507327"/>
            <a:ext cx="8561156" cy="2212880"/>
            <a:chOff x="0" y="0"/>
            <a:chExt cx="11414874" cy="2950506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1414887" cy="2950392"/>
            </a:xfrm>
            <a:custGeom>
              <a:avLst/>
              <a:gdLst/>
              <a:ahLst/>
              <a:cxnLst/>
              <a:rect l="l" t="t" r="r" b="b"/>
              <a:pathLst>
                <a:path w="11414887" h="2950392">
                  <a:moveTo>
                    <a:pt x="0" y="0"/>
                  </a:moveTo>
                  <a:lnTo>
                    <a:pt x="11414887" y="0"/>
                  </a:lnTo>
                  <a:lnTo>
                    <a:pt x="11414887" y="2950392"/>
                  </a:lnTo>
                  <a:lnTo>
                    <a:pt x="0" y="29503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t="-106466" b="-180427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1640091" y="8277558"/>
            <a:ext cx="5273497" cy="717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2"/>
              </a:lnSpc>
            </a:pPr>
            <a:r>
              <a:rPr lang="en-US" sz="3537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Desde $43.900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640091" y="16739549"/>
            <a:ext cx="5273497" cy="717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2"/>
              </a:lnSpc>
            </a:pPr>
            <a:r>
              <a:rPr lang="en-US" sz="3537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Desde $93.700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8059664" y="8277558"/>
            <a:ext cx="5273497" cy="717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2"/>
              </a:lnSpc>
            </a:pPr>
            <a:r>
              <a:rPr lang="en-US" sz="3537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Desde $24.300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8059664" y="16739549"/>
            <a:ext cx="5273497" cy="717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2"/>
              </a:lnSpc>
            </a:pPr>
            <a:r>
              <a:rPr lang="en-US" sz="3537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Desde $44.700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639681" y="9001201"/>
            <a:ext cx="2241500" cy="462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263">
                <a:solidFill>
                  <a:srgbClr val="235D4E"/>
                </a:solidFill>
                <a:latin typeface="Comfortaa"/>
                <a:ea typeface="Comfortaa"/>
                <a:cs typeface="Comfortaa"/>
                <a:sym typeface="Comfortaa"/>
              </a:rPr>
              <a:t>Bata Corderito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639681" y="17463192"/>
            <a:ext cx="5274288" cy="462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263">
                <a:solidFill>
                  <a:srgbClr val="235D4E"/>
                </a:solidFill>
                <a:latin typeface="Comfortaa"/>
                <a:ea typeface="Comfortaa"/>
                <a:cs typeface="Comfortaa"/>
                <a:sym typeface="Comfortaa"/>
              </a:rPr>
              <a:t>Edredon corderito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8059264" y="9001201"/>
            <a:ext cx="5212110" cy="462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263">
                <a:solidFill>
                  <a:srgbClr val="235D4E"/>
                </a:solidFill>
                <a:latin typeface="Comfortaa"/>
                <a:ea typeface="Comfortaa"/>
                <a:cs typeface="Comfortaa"/>
                <a:sym typeface="Comfortaa"/>
              </a:rPr>
              <a:t>Juego de Sabanas Microf. Estamp.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8059264" y="17463192"/>
            <a:ext cx="5274288" cy="462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263">
                <a:solidFill>
                  <a:srgbClr val="235D4E"/>
                </a:solidFill>
                <a:latin typeface="Comfortaa"/>
                <a:ea typeface="Comfortaa"/>
                <a:cs typeface="Comfortaa"/>
                <a:sym typeface="Comfortaa"/>
              </a:rPr>
              <a:t>Acolchado Microfibra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639681" y="9554594"/>
            <a:ext cx="5262582" cy="1850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Corderito con bolsillos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Talles S, M, L, XL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Colores: Tiza, Gris, Petroleo</a:t>
            </a:r>
          </a:p>
          <a:p>
            <a:pPr algn="l">
              <a:lnSpc>
                <a:spcPts val="3748"/>
              </a:lnSpc>
            </a:pPr>
            <a:endParaRPr lang="en-US" sz="2263">
              <a:solidFill>
                <a:srgbClr val="848C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1639681" y="18016576"/>
            <a:ext cx="5262582" cy="13833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Corderito y Flannel Fleece.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Medidas 1 1/2, 2 ½ plazas y King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Colores: Arena, Azul, Gris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8059264" y="9554594"/>
            <a:ext cx="5262582" cy="2316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Funda/s de almohada/ Sabana Plana y Sabana ajustable. Varios Motivos.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Para camas de 90/150/200cm de ancho.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Consulta opcion acolchado</a:t>
            </a:r>
          </a:p>
          <a:p>
            <a:pPr algn="l">
              <a:lnSpc>
                <a:spcPts val="3748"/>
              </a:lnSpc>
            </a:pPr>
            <a:endParaRPr lang="en-US" sz="2263">
              <a:solidFill>
                <a:srgbClr val="848C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8059264" y="18016576"/>
            <a:ext cx="5262582" cy="1850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Microfibra lisa con relleno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Medidas 1 ½  y 2 ½ plazas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Colores: Blanco, Malbec, Cielo, Gris Vison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4479248" y="8277558"/>
            <a:ext cx="5273497" cy="717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2"/>
              </a:lnSpc>
            </a:pPr>
            <a:r>
              <a:rPr lang="en-US" sz="3537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Desde $49.800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4479248" y="16739549"/>
            <a:ext cx="5273497" cy="717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2"/>
              </a:lnSpc>
            </a:pPr>
            <a:r>
              <a:rPr lang="en-US" sz="3537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Desde $114.000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4478838" y="9001201"/>
            <a:ext cx="4765625" cy="462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263">
                <a:solidFill>
                  <a:srgbClr val="235D4E"/>
                </a:solidFill>
                <a:latin typeface="Comfortaa"/>
                <a:ea typeface="Comfortaa"/>
                <a:cs typeface="Comfortaa"/>
                <a:sym typeface="Comfortaa"/>
              </a:rPr>
              <a:t>Jugo de Sabanas Puro Algodon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4478838" y="17463192"/>
            <a:ext cx="5274288" cy="462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263">
                <a:solidFill>
                  <a:srgbClr val="235D4E"/>
                </a:solidFill>
                <a:latin typeface="Comfortaa"/>
                <a:ea typeface="Comfortaa"/>
                <a:cs typeface="Comfortaa"/>
                <a:sym typeface="Comfortaa"/>
              </a:rPr>
              <a:t>Acolchado+Jgo Sab+Fda almoh.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4478838" y="18016576"/>
            <a:ext cx="5262582" cy="2316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5 o 7 Piezas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Microfibra Estampada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Medidas: 1 1/2, 2 ½ plazas y KIng.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Colores: Verde, Azul, Gris</a:t>
            </a:r>
          </a:p>
          <a:p>
            <a:pPr algn="l">
              <a:lnSpc>
                <a:spcPts val="3748"/>
              </a:lnSpc>
            </a:pPr>
            <a:endParaRPr lang="en-US" sz="2263">
              <a:solidFill>
                <a:srgbClr val="848C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TextBox 48"/>
          <p:cNvSpPr txBox="1"/>
          <p:nvPr/>
        </p:nvSpPr>
        <p:spPr>
          <a:xfrm>
            <a:off x="1618288" y="25109081"/>
            <a:ext cx="5273497" cy="717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2"/>
              </a:lnSpc>
            </a:pPr>
            <a:r>
              <a:rPr lang="en-US" sz="3537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Desde $9.200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8037862" y="25109081"/>
            <a:ext cx="5273497" cy="717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2"/>
              </a:lnSpc>
            </a:pPr>
            <a:r>
              <a:rPr lang="en-US" sz="3537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Desde $8.800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617878" y="25832714"/>
            <a:ext cx="5274288" cy="462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263">
                <a:solidFill>
                  <a:srgbClr val="235D4E"/>
                </a:solidFill>
                <a:latin typeface="Comfortaa"/>
                <a:ea typeface="Comfortaa"/>
                <a:cs typeface="Comfortaa"/>
                <a:sym typeface="Comfortaa"/>
              </a:rPr>
              <a:t>Alfombra bano Memory Foam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8037462" y="25832714"/>
            <a:ext cx="5274288" cy="462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263">
                <a:solidFill>
                  <a:srgbClr val="235D4E"/>
                </a:solidFill>
                <a:latin typeface="Comfortaa"/>
                <a:ea typeface="Comfortaa"/>
                <a:cs typeface="Comfortaa"/>
                <a:sym typeface="Comfortaa"/>
              </a:rPr>
              <a:t>Cortina de bano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617878" y="26386107"/>
            <a:ext cx="5262582" cy="13833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Flannel Fleece Memory Foam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40x60cm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Consulta por otros modelos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8037462" y="26386107"/>
            <a:ext cx="5262582" cy="13833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Vinilo estampada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180x180cm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Consulta otros modelos y materiales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4457445" y="25109081"/>
            <a:ext cx="5273497" cy="717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2"/>
              </a:lnSpc>
            </a:pPr>
            <a:r>
              <a:rPr lang="en-US" sz="3537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Desde $33.600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4457035" y="25832714"/>
            <a:ext cx="5274288" cy="462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263">
                <a:solidFill>
                  <a:srgbClr val="235D4E"/>
                </a:solidFill>
                <a:latin typeface="Comfortaa"/>
                <a:ea typeface="Comfortaa"/>
                <a:cs typeface="Comfortaa"/>
                <a:sym typeface="Comfortaa"/>
              </a:rPr>
              <a:t>Juego Toalla y Toallon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4457035" y="26386107"/>
            <a:ext cx="5262582" cy="1850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500 y 560gr x mt2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100% algodon, tipo hoteleros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Cosnulta colores disponibles.</a:t>
            </a:r>
          </a:p>
          <a:p>
            <a:pPr algn="l">
              <a:lnSpc>
                <a:spcPts val="3748"/>
              </a:lnSpc>
            </a:pPr>
            <a:endParaRPr lang="en-US" sz="2263">
              <a:solidFill>
                <a:srgbClr val="848C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TextBox 57"/>
          <p:cNvSpPr txBox="1"/>
          <p:nvPr/>
        </p:nvSpPr>
        <p:spPr>
          <a:xfrm>
            <a:off x="5795847" y="28935412"/>
            <a:ext cx="9738943" cy="10525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74"/>
              </a:lnSpc>
            </a:pPr>
            <a:r>
              <a:rPr lang="en-US" sz="4000" dirty="0" err="1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</a:rPr>
              <a:t>Pedidos</a:t>
            </a:r>
            <a:r>
              <a:rPr lang="en-US" sz="4000" dirty="0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4000" dirty="0" err="1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</a:rPr>
              <a:t>consultas</a:t>
            </a:r>
            <a:r>
              <a:rPr lang="en-US" sz="4000" dirty="0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</a:rPr>
              <a:t> x </a:t>
            </a:r>
            <a:r>
              <a:rPr lang="en-US" sz="4000" dirty="0" err="1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</a:rPr>
              <a:t>wa</a:t>
            </a:r>
            <a:r>
              <a:rPr lang="en-US" sz="4000" dirty="0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4000" u="sng" dirty="0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  <a:hlinkClick r:id="rId14" tooltip="https://wa.me/5491124713204"/>
              </a:rPr>
              <a:t>11 2471 3204 </a:t>
            </a:r>
            <a:r>
              <a:rPr lang="en-US" sz="4000" dirty="0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algn="ctr">
              <a:lnSpc>
                <a:spcPts val="4074"/>
              </a:lnSpc>
            </a:pPr>
            <a:r>
              <a:rPr lang="en-US" sz="4000" dirty="0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</a:rPr>
              <a:t>Mail: las.loan2021@gmail.com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4520139" y="9482324"/>
            <a:ext cx="5262582" cy="2783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Funda/s de almohada/ Sabana Plana y Sabana ajustable. Lisas. Hasta 400 hilos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Para camas de 90/100/140/160/180/200cm de ancho.</a:t>
            </a:r>
          </a:p>
          <a:p>
            <a:pPr algn="l">
              <a:lnSpc>
                <a:spcPts val="3748"/>
              </a:lnSpc>
            </a:pPr>
            <a:endParaRPr lang="en-US" sz="2263">
              <a:solidFill>
                <a:srgbClr val="848C38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3748"/>
              </a:lnSpc>
            </a:pPr>
            <a:endParaRPr lang="en-US" sz="2263">
              <a:solidFill>
                <a:srgbClr val="848C3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F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75550" y="8140246"/>
            <a:ext cx="6034430" cy="4627531"/>
          </a:xfrm>
          <a:custGeom>
            <a:avLst/>
            <a:gdLst/>
            <a:ahLst/>
            <a:cxnLst/>
            <a:rect l="l" t="t" r="r" b="b"/>
            <a:pathLst>
              <a:path w="6034430" h="4627531">
                <a:moveTo>
                  <a:pt x="0" y="0"/>
                </a:moveTo>
                <a:lnTo>
                  <a:pt x="6034430" y="0"/>
                </a:lnTo>
                <a:lnTo>
                  <a:pt x="6034430" y="4627531"/>
                </a:lnTo>
                <a:lnTo>
                  <a:pt x="0" y="46275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1275550" y="16602237"/>
            <a:ext cx="6034430" cy="4627531"/>
          </a:xfrm>
          <a:custGeom>
            <a:avLst/>
            <a:gdLst/>
            <a:ahLst/>
            <a:cxnLst/>
            <a:rect l="l" t="t" r="r" b="b"/>
            <a:pathLst>
              <a:path w="6034430" h="4627531">
                <a:moveTo>
                  <a:pt x="0" y="0"/>
                </a:moveTo>
                <a:lnTo>
                  <a:pt x="6034430" y="0"/>
                </a:lnTo>
                <a:lnTo>
                  <a:pt x="6034430" y="4627531"/>
                </a:lnTo>
                <a:lnTo>
                  <a:pt x="0" y="46275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Freeform 4"/>
          <p:cNvSpPr/>
          <p:nvPr/>
        </p:nvSpPr>
        <p:spPr>
          <a:xfrm>
            <a:off x="7695133" y="8140246"/>
            <a:ext cx="6034430" cy="4627531"/>
          </a:xfrm>
          <a:custGeom>
            <a:avLst/>
            <a:gdLst/>
            <a:ahLst/>
            <a:cxnLst/>
            <a:rect l="l" t="t" r="r" b="b"/>
            <a:pathLst>
              <a:path w="6034430" h="4627531">
                <a:moveTo>
                  <a:pt x="0" y="0"/>
                </a:moveTo>
                <a:lnTo>
                  <a:pt x="6034431" y="0"/>
                </a:lnTo>
                <a:lnTo>
                  <a:pt x="6034431" y="4627531"/>
                </a:lnTo>
                <a:lnTo>
                  <a:pt x="0" y="46275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5" name="Freeform 5"/>
          <p:cNvSpPr/>
          <p:nvPr/>
        </p:nvSpPr>
        <p:spPr>
          <a:xfrm>
            <a:off x="7695133" y="16602237"/>
            <a:ext cx="6034430" cy="4627531"/>
          </a:xfrm>
          <a:custGeom>
            <a:avLst/>
            <a:gdLst/>
            <a:ahLst/>
            <a:cxnLst/>
            <a:rect l="l" t="t" r="r" b="b"/>
            <a:pathLst>
              <a:path w="6034430" h="4627531">
                <a:moveTo>
                  <a:pt x="0" y="0"/>
                </a:moveTo>
                <a:lnTo>
                  <a:pt x="6034431" y="0"/>
                </a:lnTo>
                <a:lnTo>
                  <a:pt x="6034431" y="4627531"/>
                </a:lnTo>
                <a:lnTo>
                  <a:pt x="0" y="46275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grpSp>
        <p:nvGrpSpPr>
          <p:cNvPr id="6" name="Group 6"/>
          <p:cNvGrpSpPr/>
          <p:nvPr/>
        </p:nvGrpSpPr>
        <p:grpSpPr>
          <a:xfrm>
            <a:off x="1231954" y="4218394"/>
            <a:ext cx="6034430" cy="4106789"/>
            <a:chOff x="0" y="0"/>
            <a:chExt cx="8045907" cy="54757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045958" cy="5475732"/>
            </a:xfrm>
            <a:custGeom>
              <a:avLst/>
              <a:gdLst/>
              <a:ahLst/>
              <a:cxnLst/>
              <a:rect l="l" t="t" r="r" b="b"/>
              <a:pathLst>
                <a:path w="8045958" h="5475732">
                  <a:moveTo>
                    <a:pt x="0" y="0"/>
                  </a:moveTo>
                  <a:lnTo>
                    <a:pt x="8045958" y="0"/>
                  </a:lnTo>
                  <a:lnTo>
                    <a:pt x="8045958" y="5475732"/>
                  </a:lnTo>
                  <a:lnTo>
                    <a:pt x="0" y="5475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3469" b="-23469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695133" y="4139432"/>
            <a:ext cx="6034430" cy="4106789"/>
            <a:chOff x="0" y="0"/>
            <a:chExt cx="8045907" cy="547571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45958" cy="5475732"/>
            </a:xfrm>
            <a:custGeom>
              <a:avLst/>
              <a:gdLst/>
              <a:ahLst/>
              <a:cxnLst/>
              <a:rect l="l" t="t" r="r" b="b"/>
              <a:pathLst>
                <a:path w="8045958" h="5475732">
                  <a:moveTo>
                    <a:pt x="0" y="0"/>
                  </a:moveTo>
                  <a:lnTo>
                    <a:pt x="8045958" y="0"/>
                  </a:lnTo>
                  <a:lnTo>
                    <a:pt x="8045958" y="5475732"/>
                  </a:lnTo>
                  <a:lnTo>
                    <a:pt x="0" y="5475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22464" b="-22464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10" name="Freeform 10"/>
          <p:cNvSpPr/>
          <p:nvPr/>
        </p:nvSpPr>
        <p:spPr>
          <a:xfrm>
            <a:off x="14114707" y="8140246"/>
            <a:ext cx="6034430" cy="4627531"/>
          </a:xfrm>
          <a:custGeom>
            <a:avLst/>
            <a:gdLst/>
            <a:ahLst/>
            <a:cxnLst/>
            <a:rect l="l" t="t" r="r" b="b"/>
            <a:pathLst>
              <a:path w="6034430" h="4627531">
                <a:moveTo>
                  <a:pt x="0" y="0"/>
                </a:moveTo>
                <a:lnTo>
                  <a:pt x="6034430" y="0"/>
                </a:lnTo>
                <a:lnTo>
                  <a:pt x="6034430" y="4627531"/>
                </a:lnTo>
                <a:lnTo>
                  <a:pt x="0" y="46275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11" name="Freeform 11"/>
          <p:cNvSpPr/>
          <p:nvPr/>
        </p:nvSpPr>
        <p:spPr>
          <a:xfrm>
            <a:off x="14114707" y="16602237"/>
            <a:ext cx="6034430" cy="4627531"/>
          </a:xfrm>
          <a:custGeom>
            <a:avLst/>
            <a:gdLst/>
            <a:ahLst/>
            <a:cxnLst/>
            <a:rect l="l" t="t" r="r" b="b"/>
            <a:pathLst>
              <a:path w="6034430" h="4627531">
                <a:moveTo>
                  <a:pt x="0" y="0"/>
                </a:moveTo>
                <a:lnTo>
                  <a:pt x="6034430" y="0"/>
                </a:lnTo>
                <a:lnTo>
                  <a:pt x="6034430" y="4627531"/>
                </a:lnTo>
                <a:lnTo>
                  <a:pt x="0" y="46275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grpSp>
        <p:nvGrpSpPr>
          <p:cNvPr id="12" name="Group 12"/>
          <p:cNvGrpSpPr/>
          <p:nvPr/>
        </p:nvGrpSpPr>
        <p:grpSpPr>
          <a:xfrm>
            <a:off x="14114707" y="4139432"/>
            <a:ext cx="6034430" cy="4106789"/>
            <a:chOff x="0" y="0"/>
            <a:chExt cx="8045907" cy="54757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045958" cy="5475732"/>
            </a:xfrm>
            <a:custGeom>
              <a:avLst/>
              <a:gdLst/>
              <a:ahLst/>
              <a:cxnLst/>
              <a:rect l="l" t="t" r="r" b="b"/>
              <a:pathLst>
                <a:path w="8045958" h="5475732">
                  <a:moveTo>
                    <a:pt x="0" y="0"/>
                  </a:moveTo>
                  <a:lnTo>
                    <a:pt x="8045958" y="0"/>
                  </a:lnTo>
                  <a:lnTo>
                    <a:pt x="8045958" y="5475732"/>
                  </a:lnTo>
                  <a:lnTo>
                    <a:pt x="0" y="5475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23469" b="-23469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75550" y="12601423"/>
            <a:ext cx="6034430" cy="4106789"/>
            <a:chOff x="0" y="0"/>
            <a:chExt cx="8045907" cy="547571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045958" cy="5475732"/>
            </a:xfrm>
            <a:custGeom>
              <a:avLst/>
              <a:gdLst/>
              <a:ahLst/>
              <a:cxnLst/>
              <a:rect l="l" t="t" r="r" b="b"/>
              <a:pathLst>
                <a:path w="8045958" h="5475732">
                  <a:moveTo>
                    <a:pt x="0" y="0"/>
                  </a:moveTo>
                  <a:lnTo>
                    <a:pt x="8045958" y="0"/>
                  </a:lnTo>
                  <a:lnTo>
                    <a:pt x="8045958" y="5475732"/>
                  </a:lnTo>
                  <a:lnTo>
                    <a:pt x="0" y="5475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b="-47825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695133" y="12616261"/>
            <a:ext cx="6012628" cy="4091951"/>
            <a:chOff x="0" y="0"/>
            <a:chExt cx="8045907" cy="547571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045958" cy="5475732"/>
            </a:xfrm>
            <a:custGeom>
              <a:avLst/>
              <a:gdLst/>
              <a:ahLst/>
              <a:cxnLst/>
              <a:rect l="l" t="t" r="r" b="b"/>
              <a:pathLst>
                <a:path w="8045958" h="5475732">
                  <a:moveTo>
                    <a:pt x="0" y="0"/>
                  </a:moveTo>
                  <a:lnTo>
                    <a:pt x="8045958" y="0"/>
                  </a:lnTo>
                  <a:lnTo>
                    <a:pt x="8045958" y="5475732"/>
                  </a:lnTo>
                  <a:lnTo>
                    <a:pt x="0" y="5475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b="-46938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4114707" y="12601423"/>
            <a:ext cx="6034430" cy="4106789"/>
            <a:chOff x="0" y="0"/>
            <a:chExt cx="8045907" cy="54757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045958" cy="5475732"/>
            </a:xfrm>
            <a:custGeom>
              <a:avLst/>
              <a:gdLst/>
              <a:ahLst/>
              <a:cxnLst/>
              <a:rect l="l" t="t" r="r" b="b"/>
              <a:pathLst>
                <a:path w="8045958" h="5475732">
                  <a:moveTo>
                    <a:pt x="0" y="0"/>
                  </a:moveTo>
                  <a:lnTo>
                    <a:pt x="8045958" y="0"/>
                  </a:lnTo>
                  <a:lnTo>
                    <a:pt x="8045958" y="5475732"/>
                  </a:lnTo>
                  <a:lnTo>
                    <a:pt x="0" y="5475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23469" b="-23469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20" name="Freeform 20"/>
          <p:cNvSpPr/>
          <p:nvPr/>
        </p:nvSpPr>
        <p:spPr>
          <a:xfrm>
            <a:off x="1253757" y="24971769"/>
            <a:ext cx="6034430" cy="4627531"/>
          </a:xfrm>
          <a:custGeom>
            <a:avLst/>
            <a:gdLst/>
            <a:ahLst/>
            <a:cxnLst/>
            <a:rect l="l" t="t" r="r" b="b"/>
            <a:pathLst>
              <a:path w="6034430" h="4627531">
                <a:moveTo>
                  <a:pt x="0" y="0"/>
                </a:moveTo>
                <a:lnTo>
                  <a:pt x="6034430" y="0"/>
                </a:lnTo>
                <a:lnTo>
                  <a:pt x="6034430" y="4627530"/>
                </a:lnTo>
                <a:lnTo>
                  <a:pt x="0" y="4627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21" name="Freeform 21"/>
          <p:cNvSpPr/>
          <p:nvPr/>
        </p:nvSpPr>
        <p:spPr>
          <a:xfrm>
            <a:off x="7673330" y="24971769"/>
            <a:ext cx="6034430" cy="4627531"/>
          </a:xfrm>
          <a:custGeom>
            <a:avLst/>
            <a:gdLst/>
            <a:ahLst/>
            <a:cxnLst/>
            <a:rect l="l" t="t" r="r" b="b"/>
            <a:pathLst>
              <a:path w="6034430" h="4627531">
                <a:moveTo>
                  <a:pt x="0" y="0"/>
                </a:moveTo>
                <a:lnTo>
                  <a:pt x="6034431" y="0"/>
                </a:lnTo>
                <a:lnTo>
                  <a:pt x="6034431" y="4627530"/>
                </a:lnTo>
                <a:lnTo>
                  <a:pt x="0" y="4627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22" name="Freeform 22"/>
          <p:cNvSpPr/>
          <p:nvPr/>
        </p:nvSpPr>
        <p:spPr>
          <a:xfrm>
            <a:off x="14092914" y="24971769"/>
            <a:ext cx="6034430" cy="4627531"/>
          </a:xfrm>
          <a:custGeom>
            <a:avLst/>
            <a:gdLst/>
            <a:ahLst/>
            <a:cxnLst/>
            <a:rect l="l" t="t" r="r" b="b"/>
            <a:pathLst>
              <a:path w="6034430" h="4627531">
                <a:moveTo>
                  <a:pt x="0" y="0"/>
                </a:moveTo>
                <a:lnTo>
                  <a:pt x="6034430" y="0"/>
                </a:lnTo>
                <a:lnTo>
                  <a:pt x="6034430" y="4627530"/>
                </a:lnTo>
                <a:lnTo>
                  <a:pt x="0" y="4627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grpSp>
        <p:nvGrpSpPr>
          <p:cNvPr id="23" name="Group 23"/>
          <p:cNvGrpSpPr/>
          <p:nvPr/>
        </p:nvGrpSpPr>
        <p:grpSpPr>
          <a:xfrm>
            <a:off x="1253757" y="20970954"/>
            <a:ext cx="6034430" cy="4106789"/>
            <a:chOff x="0" y="0"/>
            <a:chExt cx="8045907" cy="5475719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045958" cy="5475732"/>
            </a:xfrm>
            <a:custGeom>
              <a:avLst/>
              <a:gdLst/>
              <a:ahLst/>
              <a:cxnLst/>
              <a:rect l="l" t="t" r="r" b="b"/>
              <a:pathLst>
                <a:path w="8045958" h="5475732">
                  <a:moveTo>
                    <a:pt x="0" y="0"/>
                  </a:moveTo>
                  <a:lnTo>
                    <a:pt x="8045958" y="0"/>
                  </a:lnTo>
                  <a:lnTo>
                    <a:pt x="8045958" y="5475732"/>
                  </a:lnTo>
                  <a:lnTo>
                    <a:pt x="0" y="5475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b="-34081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7673330" y="20970954"/>
            <a:ext cx="6034430" cy="4106789"/>
            <a:chOff x="0" y="0"/>
            <a:chExt cx="8045907" cy="5475719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045958" cy="5475732"/>
            </a:xfrm>
            <a:custGeom>
              <a:avLst/>
              <a:gdLst/>
              <a:ahLst/>
              <a:cxnLst/>
              <a:rect l="l" t="t" r="r" b="b"/>
              <a:pathLst>
                <a:path w="8045958" h="5475732">
                  <a:moveTo>
                    <a:pt x="0" y="0"/>
                  </a:moveTo>
                  <a:lnTo>
                    <a:pt x="8045958" y="0"/>
                  </a:lnTo>
                  <a:lnTo>
                    <a:pt x="8045958" y="5475732"/>
                  </a:lnTo>
                  <a:lnTo>
                    <a:pt x="0" y="5475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t="-23469" b="-23469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4092914" y="20970954"/>
            <a:ext cx="6034430" cy="4106789"/>
            <a:chOff x="0" y="0"/>
            <a:chExt cx="8045907" cy="54757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045958" cy="5475732"/>
            </a:xfrm>
            <a:custGeom>
              <a:avLst/>
              <a:gdLst/>
              <a:ahLst/>
              <a:cxnLst/>
              <a:rect l="l" t="t" r="r" b="b"/>
              <a:pathLst>
                <a:path w="8045958" h="5475732">
                  <a:moveTo>
                    <a:pt x="0" y="0"/>
                  </a:moveTo>
                  <a:lnTo>
                    <a:pt x="8045958" y="0"/>
                  </a:lnTo>
                  <a:lnTo>
                    <a:pt x="8045958" y="5475732"/>
                  </a:lnTo>
                  <a:lnTo>
                    <a:pt x="0" y="5475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t="-32672" b="-13569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6388170" y="507327"/>
            <a:ext cx="8561156" cy="2212880"/>
            <a:chOff x="0" y="0"/>
            <a:chExt cx="11414874" cy="2950506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1414887" cy="2950392"/>
            </a:xfrm>
            <a:custGeom>
              <a:avLst/>
              <a:gdLst/>
              <a:ahLst/>
              <a:cxnLst/>
              <a:rect l="l" t="t" r="r" b="b"/>
              <a:pathLst>
                <a:path w="11414887" h="2950392">
                  <a:moveTo>
                    <a:pt x="0" y="0"/>
                  </a:moveTo>
                  <a:lnTo>
                    <a:pt x="11414887" y="0"/>
                  </a:lnTo>
                  <a:lnTo>
                    <a:pt x="11414887" y="2950392"/>
                  </a:lnTo>
                  <a:lnTo>
                    <a:pt x="0" y="29503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t="-106466" b="-180427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1640091" y="8277558"/>
            <a:ext cx="5273497" cy="717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2"/>
              </a:lnSpc>
            </a:pPr>
            <a:r>
              <a:rPr lang="en-US" sz="3537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Desde $11.600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640091" y="16739549"/>
            <a:ext cx="5273497" cy="717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2"/>
              </a:lnSpc>
            </a:pPr>
            <a:r>
              <a:rPr lang="en-US" sz="3537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Desde $6.100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8059664" y="8277558"/>
            <a:ext cx="5273497" cy="717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2"/>
              </a:lnSpc>
            </a:pPr>
            <a:r>
              <a:rPr lang="en-US" sz="3537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Desde $8.200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8059664" y="16739549"/>
            <a:ext cx="5273497" cy="717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2"/>
              </a:lnSpc>
            </a:pPr>
            <a:r>
              <a:rPr lang="en-US" sz="3537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Desde $12.000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639681" y="9001201"/>
            <a:ext cx="2231975" cy="462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263">
                <a:solidFill>
                  <a:srgbClr val="235D4E"/>
                </a:solidFill>
                <a:latin typeface="Comfortaa"/>
                <a:ea typeface="Comfortaa"/>
                <a:cs typeface="Comfortaa"/>
                <a:sym typeface="Comfortaa"/>
              </a:rPr>
              <a:t>Canasto Ratan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639681" y="17463192"/>
            <a:ext cx="5274288" cy="462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263">
                <a:solidFill>
                  <a:srgbClr val="235D4E"/>
                </a:solidFill>
                <a:latin typeface="Comfortaa"/>
                <a:ea typeface="Comfortaa"/>
                <a:cs typeface="Comfortaa"/>
                <a:sym typeface="Comfortaa"/>
              </a:rPr>
              <a:t>Molde Ayrfrier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8059264" y="9001201"/>
            <a:ext cx="1099096" cy="462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263">
                <a:solidFill>
                  <a:srgbClr val="235D4E"/>
                </a:solidFill>
                <a:latin typeface="Comfortaa"/>
                <a:ea typeface="Comfortaa"/>
                <a:cs typeface="Comfortaa"/>
                <a:sym typeface="Comfortaa"/>
              </a:rPr>
              <a:t>Huvera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8059264" y="17463192"/>
            <a:ext cx="5274288" cy="462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263">
                <a:solidFill>
                  <a:srgbClr val="235D4E"/>
                </a:solidFill>
                <a:latin typeface="Comfortaa"/>
                <a:ea typeface="Comfortaa"/>
                <a:cs typeface="Comfortaa"/>
                <a:sym typeface="Comfortaa"/>
              </a:rPr>
              <a:t>Secaplatos plegable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639681" y="9554594"/>
            <a:ext cx="5262582" cy="1850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Canasto Plástico Reforzado Ratán M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Medidas: 19x38x26cm APROX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Material: Plástico reforzado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Colores: Negro y Blanco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639681" y="18016576"/>
            <a:ext cx="5262582" cy="1850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Material: Silicona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Cuadrado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Color: Rojo y gris</a:t>
            </a:r>
          </a:p>
          <a:p>
            <a:pPr algn="l">
              <a:lnSpc>
                <a:spcPts val="3748"/>
              </a:lnSpc>
            </a:pPr>
            <a:endParaRPr lang="en-US" sz="2263">
              <a:solidFill>
                <a:srgbClr val="848C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8059264" y="9554594"/>
            <a:ext cx="5262582" cy="2783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Huevera 3 Pisos para Huevos Heladera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Material: Plástico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Color: Blanco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Medidas: 18x7x27cm APROX</a:t>
            </a:r>
          </a:p>
          <a:p>
            <a:pPr algn="l">
              <a:lnSpc>
                <a:spcPts val="3748"/>
              </a:lnSpc>
            </a:pPr>
            <a:endParaRPr lang="en-US" sz="2263">
              <a:solidFill>
                <a:srgbClr val="848C38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3748"/>
              </a:lnSpc>
            </a:pPr>
            <a:endParaRPr lang="en-US" sz="2263">
              <a:solidFill>
                <a:srgbClr val="848C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8059264" y="18016576"/>
            <a:ext cx="5262582" cy="13833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Secaplatos Escurridor Platos Plegable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Material: Plástico con silicona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Color: Blanco con gris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4479248" y="8277558"/>
            <a:ext cx="5273497" cy="717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2"/>
              </a:lnSpc>
            </a:pPr>
            <a:r>
              <a:rPr lang="en-US" sz="3537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Desde $4.100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4479248" y="16739549"/>
            <a:ext cx="5273497" cy="717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2"/>
              </a:lnSpc>
            </a:pPr>
            <a:r>
              <a:rPr lang="en-US" sz="3537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Desde $41.600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4478838" y="9001201"/>
            <a:ext cx="4766762" cy="462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263">
                <a:solidFill>
                  <a:srgbClr val="235D4E"/>
                </a:solidFill>
                <a:latin typeface="Comfortaa"/>
                <a:ea typeface="Comfortaa"/>
                <a:cs typeface="Comfortaa"/>
                <a:sym typeface="Comfortaa"/>
              </a:rPr>
              <a:t>Bolsa al Vacío Small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4478838" y="17463192"/>
            <a:ext cx="5274288" cy="462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263">
                <a:solidFill>
                  <a:srgbClr val="235D4E"/>
                </a:solidFill>
                <a:latin typeface="Comfortaa"/>
                <a:ea typeface="Comfortaa"/>
                <a:cs typeface="Comfortaa"/>
                <a:sym typeface="Comfortaa"/>
              </a:rPr>
              <a:t>Set copas vidrio x 6un.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4478838" y="18016576"/>
            <a:ext cx="5262582" cy="2316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Set X6 Copas de Vidrio con Rombos Gris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Material: Vidrio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Medidas: 16.5cm APROX</a:t>
            </a:r>
          </a:p>
          <a:p>
            <a:pPr algn="l">
              <a:lnSpc>
                <a:spcPts val="3748"/>
              </a:lnSpc>
            </a:pPr>
            <a:endParaRPr lang="en-US" sz="2263">
              <a:solidFill>
                <a:srgbClr val="848C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TextBox 48"/>
          <p:cNvSpPr txBox="1"/>
          <p:nvPr/>
        </p:nvSpPr>
        <p:spPr>
          <a:xfrm>
            <a:off x="1618288" y="25109081"/>
            <a:ext cx="5273497" cy="717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2"/>
              </a:lnSpc>
            </a:pPr>
            <a:r>
              <a:rPr lang="en-US" sz="3537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Desde $4.300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8037862" y="25109081"/>
            <a:ext cx="5273497" cy="717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2"/>
              </a:lnSpc>
            </a:pPr>
            <a:r>
              <a:rPr lang="en-US" sz="3537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Desde $8.700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617878" y="25832714"/>
            <a:ext cx="5274288" cy="462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263">
                <a:solidFill>
                  <a:srgbClr val="235D4E"/>
                </a:solidFill>
                <a:latin typeface="Comfortaa"/>
                <a:ea typeface="Comfortaa"/>
                <a:cs typeface="Comfortaa"/>
                <a:sym typeface="Comfortaa"/>
              </a:rPr>
              <a:t>Rociador aceite/ aceto/ 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8037462" y="25832714"/>
            <a:ext cx="5274288" cy="462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263">
                <a:solidFill>
                  <a:srgbClr val="235D4E"/>
                </a:solidFill>
                <a:latin typeface="Comfortaa"/>
                <a:ea typeface="Comfortaa"/>
                <a:cs typeface="Comfortaa"/>
                <a:sym typeface="Comfortaa"/>
              </a:rPr>
              <a:t>Triturador alimentos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617878" y="26386107"/>
            <a:ext cx="5262582" cy="2316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88756" lvl="1" indent="-244378" algn="l">
              <a:lnSpc>
                <a:spcPts val="3748"/>
              </a:lnSpc>
              <a:buFont typeface="Arial"/>
              <a:buChar char="•"/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Material: ABS + vidrio</a:t>
            </a:r>
          </a:p>
          <a:p>
            <a:pPr marL="488756" lvl="1" indent="-244378" algn="l">
              <a:lnSpc>
                <a:spcPts val="3748"/>
              </a:lnSpc>
              <a:buFont typeface="Arial"/>
              <a:buChar char="•"/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Tamaño: diámetro 4 cm, alt 17,5 cm</a:t>
            </a:r>
          </a:p>
          <a:p>
            <a:pPr marL="488756" lvl="1" indent="-244378" algn="l">
              <a:lnSpc>
                <a:spcPts val="3748"/>
              </a:lnSpc>
              <a:buFont typeface="Arial"/>
              <a:buChar char="•"/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Capacidad: 100 ml</a:t>
            </a:r>
          </a:p>
          <a:p>
            <a:pPr marL="488756" lvl="1" indent="-244378" algn="l">
              <a:lnSpc>
                <a:spcPts val="3748"/>
              </a:lnSpc>
              <a:buFont typeface="Arial"/>
              <a:buChar char="•"/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Color: Oro</a:t>
            </a:r>
          </a:p>
          <a:p>
            <a:pPr algn="l">
              <a:lnSpc>
                <a:spcPts val="3748"/>
              </a:lnSpc>
            </a:pPr>
            <a:endParaRPr lang="en-US" sz="2263">
              <a:solidFill>
                <a:srgbClr val="848C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TextBox 53"/>
          <p:cNvSpPr txBox="1"/>
          <p:nvPr/>
        </p:nvSpPr>
        <p:spPr>
          <a:xfrm>
            <a:off x="8037462" y="26386107"/>
            <a:ext cx="5262582" cy="2316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88756" lvl="1" indent="-244378" algn="l">
              <a:lnSpc>
                <a:spcPts val="3748"/>
              </a:lnSpc>
              <a:buFont typeface="Arial"/>
              <a:buChar char="•"/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Material: ABS, PP y acrílico</a:t>
            </a:r>
          </a:p>
          <a:p>
            <a:pPr marL="488756" lvl="1" indent="-244378" algn="l">
              <a:lnSpc>
                <a:spcPts val="3748"/>
              </a:lnSpc>
              <a:buFont typeface="Arial"/>
              <a:buChar char="•"/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Cuchillas de acero inoxidable 420</a:t>
            </a:r>
          </a:p>
          <a:p>
            <a:pPr marL="488756" lvl="1" indent="-244378" algn="l">
              <a:lnSpc>
                <a:spcPts val="3748"/>
              </a:lnSpc>
              <a:buFont typeface="Arial"/>
              <a:buChar char="•"/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Capacidad: 200gr</a:t>
            </a:r>
          </a:p>
          <a:p>
            <a:pPr marL="488756" lvl="1" indent="-244378" algn="l">
              <a:lnSpc>
                <a:spcPts val="3748"/>
              </a:lnSpc>
              <a:buFont typeface="Arial"/>
              <a:buChar char="•"/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Tamaño: 8.3cm x 12.5cm</a:t>
            </a:r>
          </a:p>
          <a:p>
            <a:pPr algn="l">
              <a:lnSpc>
                <a:spcPts val="3748"/>
              </a:lnSpc>
            </a:pPr>
            <a:endParaRPr lang="en-US" sz="2263">
              <a:solidFill>
                <a:srgbClr val="848C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TextBox 54"/>
          <p:cNvSpPr txBox="1"/>
          <p:nvPr/>
        </p:nvSpPr>
        <p:spPr>
          <a:xfrm>
            <a:off x="14457445" y="25109081"/>
            <a:ext cx="5273497" cy="717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2"/>
              </a:lnSpc>
            </a:pPr>
            <a:r>
              <a:rPr lang="en-US" sz="3537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Desde $21.000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4457035" y="25832714"/>
            <a:ext cx="5274288" cy="462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263">
                <a:solidFill>
                  <a:srgbClr val="235D4E"/>
                </a:solidFill>
                <a:latin typeface="Comfortaa"/>
                <a:ea typeface="Comfortaa"/>
                <a:cs typeface="Comfortaa"/>
                <a:sym typeface="Comfortaa"/>
              </a:rPr>
              <a:t>Licuadora portail USB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4457035" y="26386107"/>
            <a:ext cx="5262582" cy="2316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88756" lvl="1" indent="-244378" algn="l">
              <a:lnSpc>
                <a:spcPts val="3748"/>
              </a:lnSpc>
              <a:buFont typeface="Arial"/>
              <a:buChar char="•"/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Capacidad: 380 ml</a:t>
            </a:r>
          </a:p>
          <a:p>
            <a:pPr marL="488756" lvl="1" indent="-244378" algn="l">
              <a:lnSpc>
                <a:spcPts val="3748"/>
              </a:lnSpc>
              <a:buFont typeface="Arial"/>
              <a:buChar char="•"/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Tiempo de carga: 3 horas aprox.</a:t>
            </a:r>
          </a:p>
          <a:p>
            <a:pPr marL="488756" lvl="1" indent="-244378" algn="l">
              <a:lnSpc>
                <a:spcPts val="3748"/>
              </a:lnSpc>
              <a:buFont typeface="Arial"/>
              <a:buChar char="•"/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Material: PP, PC, ABS y Silicona</a:t>
            </a:r>
          </a:p>
          <a:p>
            <a:pPr marL="488756" lvl="1" indent="-244378" algn="l">
              <a:lnSpc>
                <a:spcPts val="3748"/>
              </a:lnSpc>
              <a:buFont typeface="Arial"/>
              <a:buChar char="•"/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Tamaño: 23.5cm x 8cm.</a:t>
            </a:r>
          </a:p>
          <a:p>
            <a:pPr algn="l">
              <a:lnSpc>
                <a:spcPts val="3748"/>
              </a:lnSpc>
            </a:pPr>
            <a:endParaRPr lang="en-US" sz="2263">
              <a:solidFill>
                <a:srgbClr val="848C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TextBox 58"/>
          <p:cNvSpPr txBox="1"/>
          <p:nvPr/>
        </p:nvSpPr>
        <p:spPr>
          <a:xfrm>
            <a:off x="14520139" y="9482324"/>
            <a:ext cx="5262582" cy="1850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Medidas: 50x60cm APROX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Material: Plástico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Consulta por otros tamanos</a:t>
            </a:r>
          </a:p>
          <a:p>
            <a:pPr algn="l">
              <a:lnSpc>
                <a:spcPts val="3748"/>
              </a:lnSpc>
            </a:pPr>
            <a:endParaRPr lang="en-US" sz="2263">
              <a:solidFill>
                <a:srgbClr val="848C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TextBox 57">
            <a:extLst>
              <a:ext uri="{FF2B5EF4-FFF2-40B4-BE49-F238E27FC236}">
                <a16:creationId xmlns:a16="http://schemas.microsoft.com/office/drawing/2014/main" id="{0F2342F0-F22D-BA57-FBF2-61698AD4E9D9}"/>
              </a:ext>
            </a:extLst>
          </p:cNvPr>
          <p:cNvSpPr txBox="1"/>
          <p:nvPr/>
        </p:nvSpPr>
        <p:spPr>
          <a:xfrm>
            <a:off x="5799281" y="28718827"/>
            <a:ext cx="9738943" cy="1578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74"/>
              </a:lnSpc>
            </a:pPr>
            <a:r>
              <a:rPr lang="en-US" sz="4000" dirty="0" err="1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</a:rPr>
              <a:t>Pedidos</a:t>
            </a:r>
            <a:r>
              <a:rPr lang="en-US" sz="4000" dirty="0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4000" dirty="0" err="1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</a:rPr>
              <a:t>consultas</a:t>
            </a:r>
            <a:r>
              <a:rPr lang="en-US" sz="4000" dirty="0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</a:rPr>
              <a:t> x </a:t>
            </a:r>
            <a:r>
              <a:rPr lang="en-US" sz="4000" dirty="0" err="1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</a:rPr>
              <a:t>wa</a:t>
            </a:r>
            <a:r>
              <a:rPr lang="en-US" sz="4000" dirty="0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4000" u="sng" dirty="0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  <a:hlinkClick r:id="rId14" tooltip="https://wa.me/5491124713204"/>
              </a:rPr>
              <a:t>11 2471 3204 </a:t>
            </a:r>
            <a:endParaRPr lang="en-US" sz="4000" u="sng" dirty="0">
              <a:solidFill>
                <a:srgbClr val="235D4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4074"/>
              </a:lnSpc>
            </a:pPr>
            <a:r>
              <a:rPr lang="en-US" sz="4000" dirty="0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algn="ctr">
              <a:lnSpc>
                <a:spcPts val="4074"/>
              </a:lnSpc>
            </a:pPr>
            <a:r>
              <a:rPr lang="en-US" sz="4000" dirty="0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</a:rPr>
              <a:t>Mail: las.loan2021@gmail.com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F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75550" y="8140246"/>
            <a:ext cx="6034430" cy="4627531"/>
          </a:xfrm>
          <a:custGeom>
            <a:avLst/>
            <a:gdLst/>
            <a:ahLst/>
            <a:cxnLst/>
            <a:rect l="l" t="t" r="r" b="b"/>
            <a:pathLst>
              <a:path w="6034430" h="4627531">
                <a:moveTo>
                  <a:pt x="0" y="0"/>
                </a:moveTo>
                <a:lnTo>
                  <a:pt x="6034430" y="0"/>
                </a:lnTo>
                <a:lnTo>
                  <a:pt x="6034430" y="4627531"/>
                </a:lnTo>
                <a:lnTo>
                  <a:pt x="0" y="46275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1275550" y="16602237"/>
            <a:ext cx="6034430" cy="4627531"/>
          </a:xfrm>
          <a:custGeom>
            <a:avLst/>
            <a:gdLst/>
            <a:ahLst/>
            <a:cxnLst/>
            <a:rect l="l" t="t" r="r" b="b"/>
            <a:pathLst>
              <a:path w="6034430" h="4627531">
                <a:moveTo>
                  <a:pt x="0" y="0"/>
                </a:moveTo>
                <a:lnTo>
                  <a:pt x="6034430" y="0"/>
                </a:lnTo>
                <a:lnTo>
                  <a:pt x="6034430" y="4627531"/>
                </a:lnTo>
                <a:lnTo>
                  <a:pt x="0" y="46275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Freeform 4"/>
          <p:cNvSpPr/>
          <p:nvPr/>
        </p:nvSpPr>
        <p:spPr>
          <a:xfrm>
            <a:off x="7695133" y="8140246"/>
            <a:ext cx="6034430" cy="4627531"/>
          </a:xfrm>
          <a:custGeom>
            <a:avLst/>
            <a:gdLst/>
            <a:ahLst/>
            <a:cxnLst/>
            <a:rect l="l" t="t" r="r" b="b"/>
            <a:pathLst>
              <a:path w="6034430" h="4627531">
                <a:moveTo>
                  <a:pt x="0" y="0"/>
                </a:moveTo>
                <a:lnTo>
                  <a:pt x="6034431" y="0"/>
                </a:lnTo>
                <a:lnTo>
                  <a:pt x="6034431" y="4627531"/>
                </a:lnTo>
                <a:lnTo>
                  <a:pt x="0" y="46275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5" name="Freeform 5"/>
          <p:cNvSpPr/>
          <p:nvPr/>
        </p:nvSpPr>
        <p:spPr>
          <a:xfrm>
            <a:off x="7695133" y="16602237"/>
            <a:ext cx="6034430" cy="4627531"/>
          </a:xfrm>
          <a:custGeom>
            <a:avLst/>
            <a:gdLst/>
            <a:ahLst/>
            <a:cxnLst/>
            <a:rect l="l" t="t" r="r" b="b"/>
            <a:pathLst>
              <a:path w="6034430" h="4627531">
                <a:moveTo>
                  <a:pt x="0" y="0"/>
                </a:moveTo>
                <a:lnTo>
                  <a:pt x="6034431" y="0"/>
                </a:lnTo>
                <a:lnTo>
                  <a:pt x="6034431" y="4627531"/>
                </a:lnTo>
                <a:lnTo>
                  <a:pt x="0" y="46275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grpSp>
        <p:nvGrpSpPr>
          <p:cNvPr id="6" name="Group 6"/>
          <p:cNvGrpSpPr/>
          <p:nvPr/>
        </p:nvGrpSpPr>
        <p:grpSpPr>
          <a:xfrm>
            <a:off x="1231954" y="4218394"/>
            <a:ext cx="6034430" cy="4106789"/>
            <a:chOff x="0" y="0"/>
            <a:chExt cx="8045907" cy="54757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045958" cy="5475732"/>
            </a:xfrm>
            <a:custGeom>
              <a:avLst/>
              <a:gdLst/>
              <a:ahLst/>
              <a:cxnLst/>
              <a:rect l="l" t="t" r="r" b="b"/>
              <a:pathLst>
                <a:path w="8045958" h="5475732">
                  <a:moveTo>
                    <a:pt x="0" y="0"/>
                  </a:moveTo>
                  <a:lnTo>
                    <a:pt x="8045958" y="0"/>
                  </a:lnTo>
                  <a:lnTo>
                    <a:pt x="8045958" y="5475732"/>
                  </a:lnTo>
                  <a:lnTo>
                    <a:pt x="0" y="5475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2550" b="-22550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695133" y="4139432"/>
            <a:ext cx="6034430" cy="4106789"/>
            <a:chOff x="0" y="0"/>
            <a:chExt cx="8045907" cy="547571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45958" cy="5475732"/>
            </a:xfrm>
            <a:custGeom>
              <a:avLst/>
              <a:gdLst/>
              <a:ahLst/>
              <a:cxnLst/>
              <a:rect l="l" t="t" r="r" b="b"/>
              <a:pathLst>
                <a:path w="8045958" h="5475732">
                  <a:moveTo>
                    <a:pt x="0" y="0"/>
                  </a:moveTo>
                  <a:lnTo>
                    <a:pt x="8045958" y="0"/>
                  </a:lnTo>
                  <a:lnTo>
                    <a:pt x="8045958" y="5475732"/>
                  </a:lnTo>
                  <a:lnTo>
                    <a:pt x="0" y="5475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23469" b="-23469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10" name="Freeform 10"/>
          <p:cNvSpPr/>
          <p:nvPr/>
        </p:nvSpPr>
        <p:spPr>
          <a:xfrm>
            <a:off x="14114707" y="8140246"/>
            <a:ext cx="6034430" cy="4627531"/>
          </a:xfrm>
          <a:custGeom>
            <a:avLst/>
            <a:gdLst/>
            <a:ahLst/>
            <a:cxnLst/>
            <a:rect l="l" t="t" r="r" b="b"/>
            <a:pathLst>
              <a:path w="6034430" h="4627531">
                <a:moveTo>
                  <a:pt x="0" y="0"/>
                </a:moveTo>
                <a:lnTo>
                  <a:pt x="6034430" y="0"/>
                </a:lnTo>
                <a:lnTo>
                  <a:pt x="6034430" y="4627531"/>
                </a:lnTo>
                <a:lnTo>
                  <a:pt x="0" y="46275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11" name="Freeform 11"/>
          <p:cNvSpPr/>
          <p:nvPr/>
        </p:nvSpPr>
        <p:spPr>
          <a:xfrm>
            <a:off x="14114707" y="16602237"/>
            <a:ext cx="6034430" cy="4627531"/>
          </a:xfrm>
          <a:custGeom>
            <a:avLst/>
            <a:gdLst/>
            <a:ahLst/>
            <a:cxnLst/>
            <a:rect l="l" t="t" r="r" b="b"/>
            <a:pathLst>
              <a:path w="6034430" h="4627531">
                <a:moveTo>
                  <a:pt x="0" y="0"/>
                </a:moveTo>
                <a:lnTo>
                  <a:pt x="6034430" y="0"/>
                </a:lnTo>
                <a:lnTo>
                  <a:pt x="6034430" y="4627531"/>
                </a:lnTo>
                <a:lnTo>
                  <a:pt x="0" y="46275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grpSp>
        <p:nvGrpSpPr>
          <p:cNvPr id="12" name="Group 12"/>
          <p:cNvGrpSpPr/>
          <p:nvPr/>
        </p:nvGrpSpPr>
        <p:grpSpPr>
          <a:xfrm>
            <a:off x="14114707" y="4139432"/>
            <a:ext cx="6034430" cy="4106789"/>
            <a:chOff x="0" y="0"/>
            <a:chExt cx="8045907" cy="54757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045958" cy="5475732"/>
            </a:xfrm>
            <a:custGeom>
              <a:avLst/>
              <a:gdLst/>
              <a:ahLst/>
              <a:cxnLst/>
              <a:rect l="l" t="t" r="r" b="b"/>
              <a:pathLst>
                <a:path w="8045958" h="5475732">
                  <a:moveTo>
                    <a:pt x="0" y="0"/>
                  </a:moveTo>
                  <a:lnTo>
                    <a:pt x="8045958" y="0"/>
                  </a:lnTo>
                  <a:lnTo>
                    <a:pt x="8045958" y="5475732"/>
                  </a:lnTo>
                  <a:lnTo>
                    <a:pt x="0" y="5475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13137" b="-13137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75550" y="12601423"/>
            <a:ext cx="6034430" cy="4106789"/>
            <a:chOff x="0" y="0"/>
            <a:chExt cx="8045907" cy="547571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045958" cy="5475732"/>
            </a:xfrm>
            <a:custGeom>
              <a:avLst/>
              <a:gdLst/>
              <a:ahLst/>
              <a:cxnLst/>
              <a:rect l="l" t="t" r="r" b="b"/>
              <a:pathLst>
                <a:path w="8045958" h="5475732">
                  <a:moveTo>
                    <a:pt x="0" y="0"/>
                  </a:moveTo>
                  <a:lnTo>
                    <a:pt x="8045958" y="0"/>
                  </a:lnTo>
                  <a:lnTo>
                    <a:pt x="8045958" y="5475732"/>
                  </a:lnTo>
                  <a:lnTo>
                    <a:pt x="0" y="5475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23469" b="-23469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695133" y="12616261"/>
            <a:ext cx="6012628" cy="4091951"/>
            <a:chOff x="0" y="0"/>
            <a:chExt cx="8045907" cy="547571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045958" cy="5475732"/>
            </a:xfrm>
            <a:custGeom>
              <a:avLst/>
              <a:gdLst/>
              <a:ahLst/>
              <a:cxnLst/>
              <a:rect l="l" t="t" r="r" b="b"/>
              <a:pathLst>
                <a:path w="8045958" h="5475732">
                  <a:moveTo>
                    <a:pt x="0" y="0"/>
                  </a:moveTo>
                  <a:lnTo>
                    <a:pt x="8045958" y="0"/>
                  </a:lnTo>
                  <a:lnTo>
                    <a:pt x="8045958" y="5475732"/>
                  </a:lnTo>
                  <a:lnTo>
                    <a:pt x="0" y="5475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t="-21388" b="-21388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4114707" y="12495447"/>
            <a:ext cx="6034430" cy="4106789"/>
            <a:chOff x="0" y="0"/>
            <a:chExt cx="8045907" cy="54757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045958" cy="5475732"/>
            </a:xfrm>
            <a:custGeom>
              <a:avLst/>
              <a:gdLst/>
              <a:ahLst/>
              <a:cxnLst/>
              <a:rect l="l" t="t" r="r" b="b"/>
              <a:pathLst>
                <a:path w="8045958" h="5475732">
                  <a:moveTo>
                    <a:pt x="0" y="0"/>
                  </a:moveTo>
                  <a:lnTo>
                    <a:pt x="8045958" y="0"/>
                  </a:lnTo>
                  <a:lnTo>
                    <a:pt x="8045958" y="5475732"/>
                  </a:lnTo>
                  <a:lnTo>
                    <a:pt x="0" y="5475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41722" b="-4986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20" name="Freeform 20"/>
          <p:cNvSpPr/>
          <p:nvPr/>
        </p:nvSpPr>
        <p:spPr>
          <a:xfrm>
            <a:off x="1253757" y="24971769"/>
            <a:ext cx="6034430" cy="4627531"/>
          </a:xfrm>
          <a:custGeom>
            <a:avLst/>
            <a:gdLst/>
            <a:ahLst/>
            <a:cxnLst/>
            <a:rect l="l" t="t" r="r" b="b"/>
            <a:pathLst>
              <a:path w="6034430" h="4627531">
                <a:moveTo>
                  <a:pt x="0" y="0"/>
                </a:moveTo>
                <a:lnTo>
                  <a:pt x="6034430" y="0"/>
                </a:lnTo>
                <a:lnTo>
                  <a:pt x="6034430" y="4627530"/>
                </a:lnTo>
                <a:lnTo>
                  <a:pt x="0" y="4627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21" name="Freeform 21"/>
          <p:cNvSpPr/>
          <p:nvPr/>
        </p:nvSpPr>
        <p:spPr>
          <a:xfrm>
            <a:off x="7673330" y="24971769"/>
            <a:ext cx="6034430" cy="4627531"/>
          </a:xfrm>
          <a:custGeom>
            <a:avLst/>
            <a:gdLst/>
            <a:ahLst/>
            <a:cxnLst/>
            <a:rect l="l" t="t" r="r" b="b"/>
            <a:pathLst>
              <a:path w="6034430" h="4627531">
                <a:moveTo>
                  <a:pt x="0" y="0"/>
                </a:moveTo>
                <a:lnTo>
                  <a:pt x="6034431" y="0"/>
                </a:lnTo>
                <a:lnTo>
                  <a:pt x="6034431" y="4627530"/>
                </a:lnTo>
                <a:lnTo>
                  <a:pt x="0" y="4627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22" name="Freeform 22"/>
          <p:cNvSpPr/>
          <p:nvPr/>
        </p:nvSpPr>
        <p:spPr>
          <a:xfrm>
            <a:off x="14092914" y="24971769"/>
            <a:ext cx="6034430" cy="4627531"/>
          </a:xfrm>
          <a:custGeom>
            <a:avLst/>
            <a:gdLst/>
            <a:ahLst/>
            <a:cxnLst/>
            <a:rect l="l" t="t" r="r" b="b"/>
            <a:pathLst>
              <a:path w="6034430" h="4627531">
                <a:moveTo>
                  <a:pt x="0" y="0"/>
                </a:moveTo>
                <a:lnTo>
                  <a:pt x="6034430" y="0"/>
                </a:lnTo>
                <a:lnTo>
                  <a:pt x="6034430" y="4627530"/>
                </a:lnTo>
                <a:lnTo>
                  <a:pt x="0" y="4627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grpSp>
        <p:nvGrpSpPr>
          <p:cNvPr id="23" name="Group 23"/>
          <p:cNvGrpSpPr/>
          <p:nvPr/>
        </p:nvGrpSpPr>
        <p:grpSpPr>
          <a:xfrm>
            <a:off x="1253757" y="20970954"/>
            <a:ext cx="6034430" cy="4106789"/>
            <a:chOff x="0" y="0"/>
            <a:chExt cx="8045907" cy="5475719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045958" cy="5475732"/>
            </a:xfrm>
            <a:custGeom>
              <a:avLst/>
              <a:gdLst/>
              <a:ahLst/>
              <a:cxnLst/>
              <a:rect l="l" t="t" r="r" b="b"/>
              <a:pathLst>
                <a:path w="8045958" h="5475732">
                  <a:moveTo>
                    <a:pt x="0" y="0"/>
                  </a:moveTo>
                  <a:lnTo>
                    <a:pt x="8045958" y="0"/>
                  </a:lnTo>
                  <a:lnTo>
                    <a:pt x="8045958" y="5475732"/>
                  </a:lnTo>
                  <a:lnTo>
                    <a:pt x="0" y="5475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t="-23584" b="-23584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7673330" y="20970954"/>
            <a:ext cx="6034430" cy="4106789"/>
            <a:chOff x="0" y="0"/>
            <a:chExt cx="8045907" cy="5475719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045958" cy="5475732"/>
            </a:xfrm>
            <a:custGeom>
              <a:avLst/>
              <a:gdLst/>
              <a:ahLst/>
              <a:cxnLst/>
              <a:rect l="l" t="t" r="r" b="b"/>
              <a:pathLst>
                <a:path w="8045958" h="5475732">
                  <a:moveTo>
                    <a:pt x="0" y="0"/>
                  </a:moveTo>
                  <a:lnTo>
                    <a:pt x="8045958" y="0"/>
                  </a:lnTo>
                  <a:lnTo>
                    <a:pt x="8045958" y="5475732"/>
                  </a:lnTo>
                  <a:lnTo>
                    <a:pt x="0" y="5475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t="-24347" b="-24347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4092914" y="20970954"/>
            <a:ext cx="6034430" cy="4106789"/>
            <a:chOff x="0" y="0"/>
            <a:chExt cx="8045907" cy="54757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045958" cy="5475732"/>
            </a:xfrm>
            <a:custGeom>
              <a:avLst/>
              <a:gdLst/>
              <a:ahLst/>
              <a:cxnLst/>
              <a:rect l="l" t="t" r="r" b="b"/>
              <a:pathLst>
                <a:path w="8045958" h="5475732">
                  <a:moveTo>
                    <a:pt x="0" y="0"/>
                  </a:moveTo>
                  <a:lnTo>
                    <a:pt x="8045958" y="0"/>
                  </a:lnTo>
                  <a:lnTo>
                    <a:pt x="8045958" y="5475732"/>
                  </a:lnTo>
                  <a:lnTo>
                    <a:pt x="0" y="5475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t="-46708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6388170" y="507327"/>
            <a:ext cx="8561156" cy="2212880"/>
            <a:chOff x="0" y="0"/>
            <a:chExt cx="11414874" cy="2950506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1414887" cy="2950392"/>
            </a:xfrm>
            <a:custGeom>
              <a:avLst/>
              <a:gdLst/>
              <a:ahLst/>
              <a:cxnLst/>
              <a:rect l="l" t="t" r="r" b="b"/>
              <a:pathLst>
                <a:path w="11414887" h="2950392">
                  <a:moveTo>
                    <a:pt x="0" y="0"/>
                  </a:moveTo>
                  <a:lnTo>
                    <a:pt x="11414887" y="0"/>
                  </a:lnTo>
                  <a:lnTo>
                    <a:pt x="11414887" y="2950392"/>
                  </a:lnTo>
                  <a:lnTo>
                    <a:pt x="0" y="29503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t="-106466" b="-180427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1640091" y="8277558"/>
            <a:ext cx="5273497" cy="717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2"/>
              </a:lnSpc>
            </a:pPr>
            <a:r>
              <a:rPr lang="en-US" sz="3537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Desde $23.200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640091" y="16739549"/>
            <a:ext cx="5273497" cy="717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2"/>
              </a:lnSpc>
            </a:pPr>
            <a:r>
              <a:rPr lang="en-US" sz="3537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Desde $9.700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8059664" y="8277558"/>
            <a:ext cx="5273497" cy="717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2"/>
              </a:lnSpc>
            </a:pPr>
            <a:r>
              <a:rPr lang="en-US" sz="3537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Desde $9.700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8059664" y="16739549"/>
            <a:ext cx="5273497" cy="717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2"/>
              </a:lnSpc>
            </a:pPr>
            <a:r>
              <a:rPr lang="en-US" sz="3537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Desde $20.300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639681" y="9001201"/>
            <a:ext cx="4088457" cy="462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263">
                <a:solidFill>
                  <a:srgbClr val="235D4E"/>
                </a:solidFill>
                <a:latin typeface="Comfortaa"/>
                <a:ea typeface="Comfortaa"/>
                <a:cs typeface="Comfortaa"/>
                <a:sym typeface="Comfortaa"/>
              </a:rPr>
              <a:t>Cepillo secador modelador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639681" y="17463192"/>
            <a:ext cx="5274288" cy="462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263">
                <a:solidFill>
                  <a:srgbClr val="235D4E"/>
                </a:solidFill>
                <a:latin typeface="Comfortaa"/>
                <a:ea typeface="Comfortaa"/>
                <a:cs typeface="Comfortaa"/>
                <a:sym typeface="Comfortaa"/>
              </a:rPr>
              <a:t>Cepillo limpieza facial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8059264" y="9001201"/>
            <a:ext cx="4323606" cy="462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263">
                <a:solidFill>
                  <a:srgbClr val="235D4E"/>
                </a:solidFill>
                <a:latin typeface="Comfortaa"/>
                <a:ea typeface="Comfortaa"/>
                <a:cs typeface="Comfortaa"/>
                <a:sym typeface="Comfortaa"/>
              </a:rPr>
              <a:t>Depiladora doble punta USB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8059264" y="17463192"/>
            <a:ext cx="5274288" cy="462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263">
                <a:solidFill>
                  <a:srgbClr val="235D4E"/>
                </a:solidFill>
                <a:latin typeface="Comfortaa"/>
                <a:ea typeface="Comfortaa"/>
                <a:cs typeface="Comfortaa"/>
                <a:sym typeface="Comfortaa"/>
              </a:rPr>
              <a:t>Chaleco postura unisex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639681" y="9554594"/>
            <a:ext cx="5262582" cy="2316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88756" lvl="1" indent="-244378" algn="l">
              <a:lnSpc>
                <a:spcPts val="3748"/>
              </a:lnSpc>
              <a:buFont typeface="Arial"/>
              <a:buChar char="•"/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Potencia: 1000W</a:t>
            </a:r>
          </a:p>
          <a:p>
            <a:pPr marL="488756" lvl="1" indent="-244378" algn="l">
              <a:lnSpc>
                <a:spcPts val="3748"/>
              </a:lnSpc>
              <a:buFont typeface="Arial"/>
              <a:buChar char="•"/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Voltaje: 220V</a:t>
            </a:r>
          </a:p>
          <a:p>
            <a:pPr marL="488756" lvl="1" indent="-244378" algn="l">
              <a:lnSpc>
                <a:spcPts val="3748"/>
              </a:lnSpc>
              <a:buFont typeface="Arial"/>
              <a:buChar char="•"/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3 intensidades</a:t>
            </a:r>
          </a:p>
          <a:p>
            <a:pPr marL="488756" lvl="1" indent="-244378" algn="l">
              <a:lnSpc>
                <a:spcPts val="3748"/>
              </a:lnSpc>
              <a:buFont typeface="Arial"/>
              <a:buChar char="•"/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Medidas: 31.5cm x 11cm</a:t>
            </a:r>
          </a:p>
          <a:p>
            <a:pPr algn="l">
              <a:lnSpc>
                <a:spcPts val="3748"/>
              </a:lnSpc>
            </a:pPr>
            <a:endParaRPr lang="en-US" sz="2263">
              <a:solidFill>
                <a:srgbClr val="848C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1639681" y="18016576"/>
            <a:ext cx="5262582" cy="2316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Exfoliante de células muertas de la piel para una piel joven.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Funciona con 2 Pilas AA (no incluidas)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Incluye 5 cabezales intercambiables</a:t>
            </a:r>
          </a:p>
          <a:p>
            <a:pPr algn="l">
              <a:lnSpc>
                <a:spcPts val="3748"/>
              </a:lnSpc>
            </a:pPr>
            <a:endParaRPr lang="en-US" sz="2263">
              <a:solidFill>
                <a:srgbClr val="848C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8059264" y="9554594"/>
            <a:ext cx="5262582" cy="2316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Material: de plástico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Batería: Recargable (USB)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2 cabezales intercambiables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Color: blanco </a:t>
            </a:r>
          </a:p>
          <a:p>
            <a:pPr algn="l">
              <a:lnSpc>
                <a:spcPts val="3748"/>
              </a:lnSpc>
            </a:pPr>
            <a:endParaRPr lang="en-US" sz="2263">
              <a:solidFill>
                <a:srgbClr val="848C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8059264" y="18016576"/>
            <a:ext cx="5262582" cy="1850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Reduce la tensión en la zona lumbar, hombros y cuello. Alinea columna vertebral. Se puede colocar bajo la ropa y es prácticamente imperceptible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4479248" y="8277558"/>
            <a:ext cx="5273497" cy="717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2"/>
              </a:lnSpc>
            </a:pPr>
            <a:r>
              <a:rPr lang="en-US" sz="3537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Desde $4.700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4479248" y="16739549"/>
            <a:ext cx="5273497" cy="717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2"/>
              </a:lnSpc>
            </a:pPr>
            <a:r>
              <a:rPr lang="en-US" sz="3537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Desde $59.700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4478838" y="9001201"/>
            <a:ext cx="4766762" cy="462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263">
                <a:solidFill>
                  <a:srgbClr val="235D4E"/>
                </a:solidFill>
                <a:latin typeface="Comfortaa"/>
                <a:ea typeface="Comfortaa"/>
                <a:cs typeface="Comfortaa"/>
                <a:sym typeface="Comfortaa"/>
              </a:rPr>
              <a:t>Mini perfumero x 3un.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4478838" y="17463192"/>
            <a:ext cx="5274288" cy="462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263">
                <a:solidFill>
                  <a:srgbClr val="235D4E"/>
                </a:solidFill>
                <a:latin typeface="Comfortaa"/>
                <a:ea typeface="Comfortaa"/>
                <a:cs typeface="Comfortaa"/>
                <a:sym typeface="Comfortaa"/>
              </a:rPr>
              <a:t>Compresor/ Inflador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4478838" y="18016576"/>
            <a:ext cx="5262582" cy="2316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Capacidad de la batería: 4000 mAh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Potencia: 120 W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Flow: 20L/min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Rango máximo de presión: 150 psi</a:t>
            </a:r>
          </a:p>
          <a:p>
            <a:pPr algn="l">
              <a:lnSpc>
                <a:spcPts val="3748"/>
              </a:lnSpc>
            </a:pPr>
            <a:endParaRPr lang="en-US" sz="2263">
              <a:solidFill>
                <a:srgbClr val="848C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TextBox 48"/>
          <p:cNvSpPr txBox="1"/>
          <p:nvPr/>
        </p:nvSpPr>
        <p:spPr>
          <a:xfrm>
            <a:off x="1618288" y="25109081"/>
            <a:ext cx="5273497" cy="717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2"/>
              </a:lnSpc>
            </a:pPr>
            <a:r>
              <a:rPr lang="en-US" sz="3537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Desde $14.300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8037862" y="25109081"/>
            <a:ext cx="5273497" cy="717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2"/>
              </a:lnSpc>
            </a:pPr>
            <a:r>
              <a:rPr lang="en-US" sz="3537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Desde $13.400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617878" y="25832714"/>
            <a:ext cx="5274288" cy="462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263">
                <a:solidFill>
                  <a:srgbClr val="235D4E"/>
                </a:solidFill>
                <a:latin typeface="Comfortaa"/>
                <a:ea typeface="Comfortaa"/>
                <a:cs typeface="Comfortaa"/>
                <a:sym typeface="Comfortaa"/>
              </a:rPr>
              <a:t>Barra Led USB 40cm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8037462" y="25832714"/>
            <a:ext cx="5274288" cy="462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263">
                <a:solidFill>
                  <a:srgbClr val="235D4E"/>
                </a:solidFill>
                <a:latin typeface="Comfortaa"/>
                <a:ea typeface="Comfortaa"/>
                <a:cs typeface="Comfortaa"/>
                <a:sym typeface="Comfortaa"/>
              </a:rPr>
              <a:t>Humidificador esencias/aceites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617878" y="26386107"/>
            <a:ext cx="5262582" cy="2316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88756" lvl="1" indent="-244378" algn="l">
              <a:lnSpc>
                <a:spcPts val="3748"/>
              </a:lnSpc>
              <a:buFont typeface="Arial"/>
              <a:buChar char="•"/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-Tamaño: 40 cm</a:t>
            </a:r>
          </a:p>
          <a:p>
            <a:pPr marL="488756" lvl="1" indent="-244378" algn="l">
              <a:lnSpc>
                <a:spcPts val="3748"/>
              </a:lnSpc>
              <a:buFont typeface="Arial"/>
              <a:buChar char="•"/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Blanco, cálido, luz natural</a:t>
            </a:r>
          </a:p>
          <a:p>
            <a:pPr marL="488756" lvl="1" indent="-244378" algn="l">
              <a:lnSpc>
                <a:spcPts val="3748"/>
              </a:lnSpc>
              <a:buFont typeface="Arial"/>
              <a:buChar char="•"/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-Alimentación por: carga USB</a:t>
            </a:r>
          </a:p>
          <a:p>
            <a:pPr marL="488756" lvl="1" indent="-244378" algn="l">
              <a:lnSpc>
                <a:spcPts val="3748"/>
              </a:lnSpc>
              <a:buFont typeface="Arial"/>
              <a:buChar char="•"/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-Ángulo de movimiento: 120 °</a:t>
            </a:r>
          </a:p>
          <a:p>
            <a:pPr algn="l">
              <a:lnSpc>
                <a:spcPts val="3748"/>
              </a:lnSpc>
            </a:pPr>
            <a:endParaRPr lang="en-US" sz="2263">
              <a:solidFill>
                <a:srgbClr val="848C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TextBox 53"/>
          <p:cNvSpPr txBox="1"/>
          <p:nvPr/>
        </p:nvSpPr>
        <p:spPr>
          <a:xfrm>
            <a:off x="8037462" y="26386107"/>
            <a:ext cx="5262582" cy="2316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Potencia: 3 W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Capacidad: 130 ml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Dimensiones del producto: 100 x 100 x 95 mm</a:t>
            </a:r>
          </a:p>
          <a:p>
            <a:pPr algn="l">
              <a:lnSpc>
                <a:spcPts val="3748"/>
              </a:lnSpc>
            </a:pPr>
            <a:endParaRPr lang="en-US" sz="2263">
              <a:solidFill>
                <a:srgbClr val="848C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TextBox 54"/>
          <p:cNvSpPr txBox="1"/>
          <p:nvPr/>
        </p:nvSpPr>
        <p:spPr>
          <a:xfrm>
            <a:off x="14457445" y="25109081"/>
            <a:ext cx="5273497" cy="717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2"/>
              </a:lnSpc>
            </a:pPr>
            <a:r>
              <a:rPr lang="en-US" sz="3537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Desde $30.300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4457035" y="25832714"/>
            <a:ext cx="5274288" cy="462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263">
                <a:solidFill>
                  <a:srgbClr val="235D4E"/>
                </a:solidFill>
                <a:latin typeface="Comfortaa"/>
                <a:ea typeface="Comfortaa"/>
                <a:cs typeface="Comfortaa"/>
                <a:sym typeface="Comfortaa"/>
              </a:rPr>
              <a:t>Afilador electrico usb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4457035" y="26386107"/>
            <a:ext cx="5262582" cy="2316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88756" lvl="1" indent="-244378" algn="l">
              <a:lnSpc>
                <a:spcPts val="3748"/>
              </a:lnSpc>
              <a:buFont typeface="Arial"/>
              <a:buChar char="•"/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Batería: 18650 / 1200 mAh</a:t>
            </a:r>
          </a:p>
          <a:p>
            <a:pPr marL="488756" lvl="1" indent="-244378" algn="l">
              <a:lnSpc>
                <a:spcPts val="3748"/>
              </a:lnSpc>
              <a:buFont typeface="Arial"/>
              <a:buChar char="•"/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Material: acero inoxidable 304 + ABS</a:t>
            </a:r>
          </a:p>
          <a:p>
            <a:pPr marL="488756" lvl="1" indent="-244378" algn="l">
              <a:lnSpc>
                <a:spcPts val="3748"/>
              </a:lnSpc>
              <a:buFont typeface="Arial"/>
              <a:buChar char="•"/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Peso bruto unitario: 330 gramos</a:t>
            </a:r>
          </a:p>
          <a:p>
            <a:pPr marL="488756" lvl="1" indent="-244378" algn="l">
              <a:lnSpc>
                <a:spcPts val="3748"/>
              </a:lnSpc>
              <a:buFont typeface="Arial"/>
              <a:buChar char="•"/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Carga USB incorporada</a:t>
            </a:r>
          </a:p>
          <a:p>
            <a:pPr algn="l">
              <a:lnSpc>
                <a:spcPts val="3748"/>
              </a:lnSpc>
            </a:pPr>
            <a:endParaRPr lang="en-US" sz="2263">
              <a:solidFill>
                <a:srgbClr val="848C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TextBox 58"/>
          <p:cNvSpPr txBox="1"/>
          <p:nvPr/>
        </p:nvSpPr>
        <p:spPr>
          <a:xfrm>
            <a:off x="14520139" y="9482324"/>
            <a:ext cx="5262582" cy="2316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Material: Carcasa de metal (aluminio) y envase interior de vidrio.</a:t>
            </a:r>
          </a:p>
          <a:p>
            <a:pPr algn="l">
              <a:lnSpc>
                <a:spcPts val="3748"/>
              </a:lnSpc>
            </a:pPr>
            <a:r>
              <a:rPr lang="en-US" sz="2263">
                <a:solidFill>
                  <a:srgbClr val="848C38"/>
                </a:solidFill>
                <a:latin typeface="Arial"/>
                <a:ea typeface="Arial"/>
                <a:cs typeface="Arial"/>
                <a:sym typeface="Arial"/>
              </a:rPr>
              <a:t>Medidas: 8 cm de alto x 1,7 cm de ancho. Colores surtidos</a:t>
            </a:r>
          </a:p>
          <a:p>
            <a:pPr algn="l">
              <a:lnSpc>
                <a:spcPts val="3748"/>
              </a:lnSpc>
            </a:pPr>
            <a:endParaRPr lang="en-US" sz="2263">
              <a:solidFill>
                <a:srgbClr val="848C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TextBox 57">
            <a:extLst>
              <a:ext uri="{FF2B5EF4-FFF2-40B4-BE49-F238E27FC236}">
                <a16:creationId xmlns:a16="http://schemas.microsoft.com/office/drawing/2014/main" id="{E61F13E4-166A-4C22-F5A9-6950651EC923}"/>
              </a:ext>
            </a:extLst>
          </p:cNvPr>
          <p:cNvSpPr txBox="1"/>
          <p:nvPr/>
        </p:nvSpPr>
        <p:spPr>
          <a:xfrm>
            <a:off x="5799281" y="28698483"/>
            <a:ext cx="9738943" cy="1578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74"/>
              </a:lnSpc>
            </a:pPr>
            <a:r>
              <a:rPr lang="en-US" sz="4000" dirty="0" err="1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</a:rPr>
              <a:t>Pedidos</a:t>
            </a:r>
            <a:r>
              <a:rPr lang="en-US" sz="4000" dirty="0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4000" dirty="0" err="1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</a:rPr>
              <a:t>consultas</a:t>
            </a:r>
            <a:r>
              <a:rPr lang="en-US" sz="4000" dirty="0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</a:rPr>
              <a:t> x </a:t>
            </a:r>
            <a:r>
              <a:rPr lang="en-US" sz="4000" dirty="0" err="1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</a:rPr>
              <a:t>wa</a:t>
            </a:r>
            <a:r>
              <a:rPr lang="en-US" sz="4000" dirty="0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4000" u="sng" dirty="0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  <a:hlinkClick r:id="rId14" tooltip="https://wa.me/5491124713204"/>
              </a:rPr>
              <a:t>11 2471 3204 </a:t>
            </a:r>
            <a:endParaRPr lang="en-US" sz="4000" u="sng" dirty="0">
              <a:solidFill>
                <a:srgbClr val="235D4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4074"/>
              </a:lnSpc>
            </a:pPr>
            <a:r>
              <a:rPr lang="en-US" sz="4000" dirty="0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algn="ctr">
              <a:lnSpc>
                <a:spcPts val="4074"/>
              </a:lnSpc>
            </a:pPr>
            <a:r>
              <a:rPr lang="en-US" sz="4000" dirty="0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</a:rPr>
              <a:t>Mail: las.loan2021@gmail.com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FB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B6BD26-B153-6A58-7A73-2651D8FBC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9">
            <a:extLst>
              <a:ext uri="{FF2B5EF4-FFF2-40B4-BE49-F238E27FC236}">
                <a16:creationId xmlns:a16="http://schemas.microsoft.com/office/drawing/2014/main" id="{A2948A23-9764-ED7E-4A11-02AC750C792C}"/>
              </a:ext>
            </a:extLst>
          </p:cNvPr>
          <p:cNvGrpSpPr/>
          <p:nvPr/>
        </p:nvGrpSpPr>
        <p:grpSpPr>
          <a:xfrm>
            <a:off x="6388170" y="507327"/>
            <a:ext cx="8561156" cy="2212880"/>
            <a:chOff x="0" y="0"/>
            <a:chExt cx="11414874" cy="2950506"/>
          </a:xfrm>
        </p:grpSpPr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7AB574EC-0590-9AB2-93F8-CA116A9FC7EA}"/>
                </a:ext>
              </a:extLst>
            </p:cNvPr>
            <p:cNvSpPr/>
            <p:nvPr/>
          </p:nvSpPr>
          <p:spPr>
            <a:xfrm>
              <a:off x="0" y="0"/>
              <a:ext cx="11414887" cy="2950392"/>
            </a:xfrm>
            <a:custGeom>
              <a:avLst/>
              <a:gdLst/>
              <a:ahLst/>
              <a:cxnLst/>
              <a:rect l="l" t="t" r="r" b="b"/>
              <a:pathLst>
                <a:path w="11414887" h="2950392">
                  <a:moveTo>
                    <a:pt x="0" y="0"/>
                  </a:moveTo>
                  <a:lnTo>
                    <a:pt x="11414887" y="0"/>
                  </a:lnTo>
                  <a:lnTo>
                    <a:pt x="11414887" y="2950392"/>
                  </a:lnTo>
                  <a:lnTo>
                    <a:pt x="0" y="29503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06466" b="-180427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59" name="Redondear rectángulo de esquina diagonal 58">
            <a:extLst>
              <a:ext uri="{FF2B5EF4-FFF2-40B4-BE49-F238E27FC236}">
                <a16:creationId xmlns:a16="http://schemas.microsoft.com/office/drawing/2014/main" id="{3B1152EE-52EB-81D7-D91D-1CC38C00491D}"/>
              </a:ext>
            </a:extLst>
          </p:cNvPr>
          <p:cNvSpPr/>
          <p:nvPr/>
        </p:nvSpPr>
        <p:spPr>
          <a:xfrm>
            <a:off x="2343150" y="4394200"/>
            <a:ext cx="16687800" cy="20650200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6000" dirty="0"/>
              <a:t>Si tu comprar supera los </a:t>
            </a:r>
            <a:r>
              <a:rPr lang="es-AR" sz="6000" dirty="0">
                <a:solidFill>
                  <a:schemeClr val="bg2">
                    <a:lumMod val="75000"/>
                  </a:schemeClr>
                </a:solidFill>
              </a:rPr>
              <a:t>$100.000</a:t>
            </a:r>
            <a:r>
              <a:rPr lang="es-AR" sz="6000" dirty="0"/>
              <a:t>, podes financiar hasta en </a:t>
            </a:r>
            <a:r>
              <a:rPr lang="es-AR" sz="6000" dirty="0">
                <a:solidFill>
                  <a:schemeClr val="bg2">
                    <a:lumMod val="75000"/>
                  </a:schemeClr>
                </a:solidFill>
              </a:rPr>
              <a:t>2 cuotas</a:t>
            </a:r>
            <a:r>
              <a:rPr lang="es-AR" sz="6000" dirty="0"/>
              <a:t>.</a:t>
            </a:r>
          </a:p>
          <a:p>
            <a:pPr algn="ctr"/>
            <a:endParaRPr lang="es-AR" sz="6000" dirty="0"/>
          </a:p>
          <a:p>
            <a:pPr algn="ctr"/>
            <a:r>
              <a:rPr lang="es-AR" sz="6000" dirty="0"/>
              <a:t>Si tu compra supera los </a:t>
            </a:r>
            <a:r>
              <a:rPr lang="es-AR" sz="6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$200.000</a:t>
            </a:r>
            <a:r>
              <a:rPr lang="es-AR" sz="6000" dirty="0"/>
              <a:t>, podes financiar hasta en </a:t>
            </a:r>
            <a:r>
              <a:rPr lang="es-AR" sz="6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3 cuotas</a:t>
            </a:r>
            <a:r>
              <a:rPr lang="es-AR" sz="6000" dirty="0"/>
              <a:t>.</a:t>
            </a:r>
          </a:p>
          <a:p>
            <a:pPr algn="ctr"/>
            <a:endParaRPr lang="es-AR" sz="6000" dirty="0"/>
          </a:p>
          <a:p>
            <a:pPr algn="ctr"/>
            <a:r>
              <a:rPr lang="es-AR" sz="6000" dirty="0"/>
              <a:t>Superando los </a:t>
            </a:r>
            <a:r>
              <a:rPr lang="es-AR" sz="6000" dirty="0">
                <a:solidFill>
                  <a:srgbClr val="FFFF00"/>
                </a:solidFill>
              </a:rPr>
              <a:t>$400.000</a:t>
            </a:r>
            <a:r>
              <a:rPr lang="es-AR" sz="6000" dirty="0"/>
              <a:t>, podes pagarlo en </a:t>
            </a:r>
            <a:r>
              <a:rPr lang="es-AR" sz="6000" dirty="0">
                <a:solidFill>
                  <a:srgbClr val="FFFF00"/>
                </a:solidFill>
              </a:rPr>
              <a:t>4 cuotas</a:t>
            </a:r>
            <a:r>
              <a:rPr lang="es-AR" sz="6000" dirty="0"/>
              <a:t>.</a:t>
            </a:r>
          </a:p>
          <a:p>
            <a:pPr algn="ctr"/>
            <a:endParaRPr lang="es-AR" sz="6000" dirty="0"/>
          </a:p>
          <a:p>
            <a:pPr algn="ctr"/>
            <a:r>
              <a:rPr lang="es-AR" sz="6000" dirty="0"/>
              <a:t>Mira todos los </a:t>
            </a:r>
            <a:r>
              <a:rPr lang="es-AR" sz="6000" dirty="0" err="1"/>
              <a:t>catalogos</a:t>
            </a:r>
            <a:r>
              <a:rPr lang="es-AR" sz="6000" dirty="0"/>
              <a:t> y solicita cotización x WA: https://n9.cl/mynf9</a:t>
            </a:r>
          </a:p>
          <a:p>
            <a:pPr algn="ctr"/>
            <a:endParaRPr lang="es-AR" sz="6000" dirty="0"/>
          </a:p>
          <a:p>
            <a:pPr algn="ctr"/>
            <a:endParaRPr lang="es-AR" dirty="0"/>
          </a:p>
        </p:txBody>
      </p:sp>
      <p:sp>
        <p:nvSpPr>
          <p:cNvPr id="2" name="TextBox 57">
            <a:extLst>
              <a:ext uri="{FF2B5EF4-FFF2-40B4-BE49-F238E27FC236}">
                <a16:creationId xmlns:a16="http://schemas.microsoft.com/office/drawing/2014/main" id="{2000F7D4-1D84-1D18-626F-420B85A6ED83}"/>
              </a:ext>
            </a:extLst>
          </p:cNvPr>
          <p:cNvSpPr txBox="1"/>
          <p:nvPr/>
        </p:nvSpPr>
        <p:spPr>
          <a:xfrm>
            <a:off x="2343150" y="25882600"/>
            <a:ext cx="16687800" cy="16444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74"/>
              </a:lnSpc>
            </a:pPr>
            <a:r>
              <a:rPr lang="en-US" sz="6000" dirty="0" err="1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</a:rPr>
              <a:t>Pedidos</a:t>
            </a:r>
            <a:r>
              <a:rPr lang="en-US" sz="6000" dirty="0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6000" dirty="0" err="1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</a:rPr>
              <a:t>consultas</a:t>
            </a:r>
            <a:r>
              <a:rPr lang="en-US" sz="6000" dirty="0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</a:rPr>
              <a:t> x </a:t>
            </a:r>
            <a:r>
              <a:rPr lang="en-US" sz="6000" dirty="0" err="1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</a:rPr>
              <a:t>wa</a:t>
            </a:r>
            <a:r>
              <a:rPr lang="en-US" sz="6000" dirty="0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6000" u="sng" dirty="0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  <a:hlinkClick r:id="rId3" tooltip="https://wa.me/5491124713204"/>
              </a:rPr>
              <a:t>11 2471 3204</a:t>
            </a:r>
          </a:p>
          <a:p>
            <a:pPr algn="ctr">
              <a:lnSpc>
                <a:spcPts val="4074"/>
              </a:lnSpc>
            </a:pPr>
            <a:r>
              <a:rPr lang="en-US" sz="6000" u="sng" dirty="0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  <a:hlinkClick r:id="rId3" tooltip="https://wa.me/5491124713204"/>
              </a:rPr>
              <a:t> </a:t>
            </a:r>
            <a:r>
              <a:rPr lang="en-US" sz="6000" dirty="0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algn="ctr">
              <a:lnSpc>
                <a:spcPts val="4074"/>
              </a:lnSpc>
            </a:pPr>
            <a:r>
              <a:rPr lang="en-US" sz="6000" dirty="0">
                <a:solidFill>
                  <a:srgbClr val="235D4E"/>
                </a:solidFill>
                <a:latin typeface="Open Sans"/>
                <a:ea typeface="Open Sans"/>
                <a:cs typeface="Open Sans"/>
                <a:sym typeface="Open Sans"/>
              </a:rPr>
              <a:t>Mail: las.loan2021@gmail.com</a:t>
            </a:r>
          </a:p>
        </p:txBody>
      </p:sp>
    </p:spTree>
    <p:extLst>
      <p:ext uri="{BB962C8B-B14F-4D97-AF65-F5344CB8AC3E}">
        <p14:creationId xmlns:p14="http://schemas.microsoft.com/office/powerpoint/2010/main" val="40886098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821</Words>
  <Application>Microsoft Macintosh PowerPoint</Application>
  <PresentationFormat>Personalizado</PresentationFormat>
  <Paragraphs>160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Comfortaa</vt:lpstr>
      <vt:lpstr>Open Sans</vt:lpstr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Copia de Cómo usar estas plantillas</dc:title>
  <cp:lastModifiedBy>lopezrominalorena lopez</cp:lastModifiedBy>
  <cp:revision>3</cp:revision>
  <dcterms:created xsi:type="dcterms:W3CDTF">2006-08-16T00:00:00Z</dcterms:created>
  <dcterms:modified xsi:type="dcterms:W3CDTF">2026-07-14T17:43:05Z</dcterms:modified>
  <dc:identifier>DAHOzslhBek</dc:identifier>
</cp:coreProperties>
</file>