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556500" cy="10693400"/>
  <p:notesSz cx="6858000" cy="9144000"/>
  <p:embeddedFontLst>
    <p:embeddedFont>
      <p:font typeface="Manison SemiCondensed Bold" charset="1" panose="00000000000000000000"/>
      <p:regular r:id="rId10"/>
    </p:embeddedFont>
    <p:embeddedFont>
      <p:font typeface="Futura" charset="1" panose="020B0502020204020303"/>
      <p:regular r:id="rId11"/>
    </p:embeddedFont>
    <p:embeddedFont>
      <p:font typeface="Futura Bold" charset="1" panose="020B0702020204020203"/>
      <p:regular r:id="rId12"/>
    </p:embeddedFont>
    <p:embeddedFont>
      <p:font typeface="Open Sans Bold" charset="1" panose="020B0806030504020204"/>
      <p:regular r:id="rId13"/>
    </p:embeddedFont>
    <p:embeddedFont>
      <p:font typeface="Manison SemiCondensed" charset="1" panose="000000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jpeg" Type="http://schemas.openxmlformats.org/officeDocument/2006/relationships/image"/><Relationship Id="rId4" Target="../media/image4.jpeg" Type="http://schemas.openxmlformats.org/officeDocument/2006/relationships/image"/><Relationship Id="rId5" Target="../media/image1.png" Type="http://schemas.openxmlformats.org/officeDocument/2006/relationships/image"/><Relationship Id="rId6" Target="https://wa.me/5491124713204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Relationship Id="rId4" Target="../media/image7.jpeg" Type="http://schemas.openxmlformats.org/officeDocument/2006/relationships/image"/><Relationship Id="rId5" Target="../media/image1.png" Type="http://schemas.openxmlformats.org/officeDocument/2006/relationships/image"/><Relationship Id="rId6" Target="https://wa.me/5491124713204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jpeg" Type="http://schemas.openxmlformats.org/officeDocument/2006/relationships/image"/><Relationship Id="rId4" Target="../media/image10.jpeg" Type="http://schemas.openxmlformats.org/officeDocument/2006/relationships/image"/><Relationship Id="rId5" Target="../media/image1.png" Type="http://schemas.openxmlformats.org/officeDocument/2006/relationships/image"/><Relationship Id="rId6" Target="../media/image11.jpeg" Type="http://schemas.openxmlformats.org/officeDocument/2006/relationships/image"/><Relationship Id="rId7" Target="https://wa.me/5491124713204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997592" y="-189519"/>
            <a:ext cx="1745204" cy="1339360"/>
          </a:xfrm>
          <a:custGeom>
            <a:avLst/>
            <a:gdLst/>
            <a:ahLst/>
            <a:cxnLst/>
            <a:rect r="r" b="b" t="t" l="l"/>
            <a:pathLst>
              <a:path h="1339360" w="1745204">
                <a:moveTo>
                  <a:pt x="0" y="0"/>
                </a:moveTo>
                <a:lnTo>
                  <a:pt x="1745204" y="0"/>
                </a:lnTo>
                <a:lnTo>
                  <a:pt x="1745204" y="1339359"/>
                </a:lnTo>
                <a:lnTo>
                  <a:pt x="0" y="13393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5150" r="0" b="-1515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46194" y="1668601"/>
            <a:ext cx="5957806" cy="1122551"/>
            <a:chOff x="0" y="0"/>
            <a:chExt cx="2135143" cy="4022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35143" cy="402297"/>
            </a:xfrm>
            <a:custGeom>
              <a:avLst/>
              <a:gdLst/>
              <a:ahLst/>
              <a:cxnLst/>
              <a:rect r="r" b="b" t="t" l="l"/>
              <a:pathLst>
                <a:path h="402297" w="2135143">
                  <a:moveTo>
                    <a:pt x="48080" y="0"/>
                  </a:moveTo>
                  <a:lnTo>
                    <a:pt x="2087063" y="0"/>
                  </a:lnTo>
                  <a:cubicBezTo>
                    <a:pt x="2099815" y="0"/>
                    <a:pt x="2112044" y="5066"/>
                    <a:pt x="2121061" y="14082"/>
                  </a:cubicBezTo>
                  <a:cubicBezTo>
                    <a:pt x="2130078" y="23099"/>
                    <a:pt x="2135143" y="35328"/>
                    <a:pt x="2135143" y="48080"/>
                  </a:cubicBezTo>
                  <a:lnTo>
                    <a:pt x="2135143" y="354217"/>
                  </a:lnTo>
                  <a:cubicBezTo>
                    <a:pt x="2135143" y="380771"/>
                    <a:pt x="2113617" y="402297"/>
                    <a:pt x="2087063" y="402297"/>
                  </a:cubicBezTo>
                  <a:lnTo>
                    <a:pt x="48080" y="402297"/>
                  </a:lnTo>
                  <a:cubicBezTo>
                    <a:pt x="21526" y="402297"/>
                    <a:pt x="0" y="380771"/>
                    <a:pt x="0" y="354217"/>
                  </a:cubicBezTo>
                  <a:lnTo>
                    <a:pt x="0" y="48080"/>
                  </a:lnTo>
                  <a:cubicBezTo>
                    <a:pt x="0" y="21526"/>
                    <a:pt x="21526" y="0"/>
                    <a:pt x="48080" y="0"/>
                  </a:cubicBezTo>
                  <a:close/>
                </a:path>
              </a:pathLst>
            </a:custGeom>
            <a:solidFill>
              <a:srgbClr val="B4B08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2135143" cy="449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78650" y="3493703"/>
            <a:ext cx="6983089" cy="5612050"/>
            <a:chOff x="0" y="0"/>
            <a:chExt cx="8129234" cy="653316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-3937" y="-1016"/>
              <a:ext cx="8129233" cy="6533164"/>
            </a:xfrm>
            <a:custGeom>
              <a:avLst/>
              <a:gdLst/>
              <a:ahLst/>
              <a:cxnLst/>
              <a:rect r="r" b="b" t="t" l="l"/>
              <a:pathLst>
                <a:path h="6533164" w="8129233">
                  <a:moveTo>
                    <a:pt x="7466802" y="0"/>
                  </a:moveTo>
                  <a:lnTo>
                    <a:pt x="662432" y="0"/>
                  </a:lnTo>
                  <a:cubicBezTo>
                    <a:pt x="297180" y="0"/>
                    <a:pt x="0" y="297180"/>
                    <a:pt x="0" y="662432"/>
                  </a:cubicBezTo>
                  <a:lnTo>
                    <a:pt x="0" y="5870732"/>
                  </a:lnTo>
                  <a:cubicBezTo>
                    <a:pt x="0" y="6235984"/>
                    <a:pt x="297180" y="6533164"/>
                    <a:pt x="662432" y="6533164"/>
                  </a:cubicBezTo>
                  <a:lnTo>
                    <a:pt x="7466802" y="6533164"/>
                  </a:lnTo>
                  <a:cubicBezTo>
                    <a:pt x="7832053" y="6533164"/>
                    <a:pt x="8129233" y="6235984"/>
                    <a:pt x="8129233" y="5870732"/>
                  </a:cubicBezTo>
                  <a:lnTo>
                    <a:pt x="8129233" y="662432"/>
                  </a:lnTo>
                  <a:cubicBezTo>
                    <a:pt x="8129233" y="297180"/>
                    <a:pt x="7832054" y="0"/>
                    <a:pt x="7466802" y="0"/>
                  </a:cubicBezTo>
                  <a:close/>
                  <a:moveTo>
                    <a:pt x="8065733" y="5870732"/>
                  </a:moveTo>
                  <a:cubicBezTo>
                    <a:pt x="8065733" y="6200932"/>
                    <a:pt x="7797002" y="6469664"/>
                    <a:pt x="7466802" y="6469664"/>
                  </a:cubicBezTo>
                  <a:lnTo>
                    <a:pt x="662432" y="6469664"/>
                  </a:lnTo>
                  <a:cubicBezTo>
                    <a:pt x="332232" y="6469664"/>
                    <a:pt x="63500" y="6200932"/>
                    <a:pt x="63500" y="5870732"/>
                  </a:cubicBezTo>
                  <a:lnTo>
                    <a:pt x="63500" y="662432"/>
                  </a:lnTo>
                  <a:cubicBezTo>
                    <a:pt x="63500" y="332232"/>
                    <a:pt x="332232" y="63500"/>
                    <a:pt x="662432" y="63500"/>
                  </a:cubicBezTo>
                  <a:lnTo>
                    <a:pt x="7466802" y="63500"/>
                  </a:lnTo>
                  <a:cubicBezTo>
                    <a:pt x="7797002" y="63500"/>
                    <a:pt x="8065733" y="332232"/>
                    <a:pt x="8065733" y="662432"/>
                  </a:cubicBezTo>
                  <a:lnTo>
                    <a:pt x="8065733" y="5870732"/>
                  </a:lnTo>
                  <a:close/>
                  <a:moveTo>
                    <a:pt x="7738708" y="390906"/>
                  </a:moveTo>
                  <a:lnTo>
                    <a:pt x="7738708" y="390525"/>
                  </a:lnTo>
                  <a:lnTo>
                    <a:pt x="7737693" y="390525"/>
                  </a:lnTo>
                  <a:cubicBezTo>
                    <a:pt x="7732740" y="347726"/>
                    <a:pt x="7704418" y="209423"/>
                    <a:pt x="7544906" y="209423"/>
                  </a:cubicBezTo>
                  <a:lnTo>
                    <a:pt x="584327" y="209423"/>
                  </a:lnTo>
                  <a:cubicBezTo>
                    <a:pt x="424942" y="209423"/>
                    <a:pt x="396494" y="347726"/>
                    <a:pt x="391668" y="390525"/>
                  </a:cubicBezTo>
                  <a:lnTo>
                    <a:pt x="390652" y="390525"/>
                  </a:lnTo>
                  <a:lnTo>
                    <a:pt x="390652" y="390906"/>
                  </a:lnTo>
                  <a:cubicBezTo>
                    <a:pt x="211709" y="399161"/>
                    <a:pt x="209550" y="582422"/>
                    <a:pt x="209550" y="584327"/>
                  </a:cubicBezTo>
                  <a:lnTo>
                    <a:pt x="209550" y="5948837"/>
                  </a:lnTo>
                  <a:cubicBezTo>
                    <a:pt x="209550" y="5950742"/>
                    <a:pt x="211709" y="6134003"/>
                    <a:pt x="390652" y="6142258"/>
                  </a:cubicBezTo>
                  <a:lnTo>
                    <a:pt x="390652" y="6142639"/>
                  </a:lnTo>
                  <a:lnTo>
                    <a:pt x="391668" y="6142639"/>
                  </a:lnTo>
                  <a:cubicBezTo>
                    <a:pt x="396621" y="6185438"/>
                    <a:pt x="424942" y="6323741"/>
                    <a:pt x="584327" y="6323741"/>
                  </a:cubicBezTo>
                  <a:lnTo>
                    <a:pt x="7544907" y="6323741"/>
                  </a:lnTo>
                  <a:cubicBezTo>
                    <a:pt x="7704292" y="6323741"/>
                    <a:pt x="7732740" y="6185438"/>
                    <a:pt x="7737693" y="6142639"/>
                  </a:cubicBezTo>
                  <a:lnTo>
                    <a:pt x="7738708" y="6142639"/>
                  </a:lnTo>
                  <a:lnTo>
                    <a:pt x="7738708" y="6142258"/>
                  </a:lnTo>
                  <a:cubicBezTo>
                    <a:pt x="7917652" y="6134003"/>
                    <a:pt x="7919810" y="5950742"/>
                    <a:pt x="7919810" y="5948837"/>
                  </a:cubicBezTo>
                  <a:lnTo>
                    <a:pt x="7919810" y="584327"/>
                  </a:lnTo>
                  <a:cubicBezTo>
                    <a:pt x="7919683" y="582422"/>
                    <a:pt x="7917525" y="399288"/>
                    <a:pt x="7738708" y="390906"/>
                  </a:cubicBezTo>
                  <a:close/>
                  <a:moveTo>
                    <a:pt x="7894283" y="5948837"/>
                  </a:moveTo>
                  <a:cubicBezTo>
                    <a:pt x="7894283" y="5955568"/>
                    <a:pt x="7891870" y="6109111"/>
                    <a:pt x="7737946" y="6116858"/>
                  </a:cubicBezTo>
                  <a:cubicBezTo>
                    <a:pt x="7731216" y="6016147"/>
                    <a:pt x="7647268" y="5936137"/>
                    <a:pt x="7544906" y="5936137"/>
                  </a:cubicBezTo>
                  <a:lnTo>
                    <a:pt x="7532206" y="5936137"/>
                  </a:lnTo>
                  <a:lnTo>
                    <a:pt x="7532206" y="5948837"/>
                  </a:lnTo>
                  <a:cubicBezTo>
                    <a:pt x="7532206" y="6051072"/>
                    <a:pt x="7611835" y="6134892"/>
                    <a:pt x="7712293" y="6141877"/>
                  </a:cubicBezTo>
                  <a:cubicBezTo>
                    <a:pt x="7708102" y="6180866"/>
                    <a:pt x="7683718" y="6298214"/>
                    <a:pt x="7544906" y="6298214"/>
                  </a:cubicBezTo>
                  <a:lnTo>
                    <a:pt x="584327" y="6298214"/>
                  </a:lnTo>
                  <a:cubicBezTo>
                    <a:pt x="445897" y="6298214"/>
                    <a:pt x="421259" y="6180866"/>
                    <a:pt x="416941" y="6141877"/>
                  </a:cubicBezTo>
                  <a:cubicBezTo>
                    <a:pt x="517398" y="6134892"/>
                    <a:pt x="597027" y="6051072"/>
                    <a:pt x="597027" y="5948837"/>
                  </a:cubicBezTo>
                  <a:lnTo>
                    <a:pt x="597027" y="5936137"/>
                  </a:lnTo>
                  <a:lnTo>
                    <a:pt x="584327" y="5936137"/>
                  </a:lnTo>
                  <a:cubicBezTo>
                    <a:pt x="481965" y="5936137"/>
                    <a:pt x="398018" y="6016020"/>
                    <a:pt x="391287" y="6116858"/>
                  </a:cubicBezTo>
                  <a:cubicBezTo>
                    <a:pt x="237363" y="6109238"/>
                    <a:pt x="234950" y="5955568"/>
                    <a:pt x="234950" y="5948837"/>
                  </a:cubicBezTo>
                  <a:lnTo>
                    <a:pt x="234950" y="584327"/>
                  </a:lnTo>
                  <a:cubicBezTo>
                    <a:pt x="234950" y="577596"/>
                    <a:pt x="237363" y="424053"/>
                    <a:pt x="391287" y="416306"/>
                  </a:cubicBezTo>
                  <a:cubicBezTo>
                    <a:pt x="398018" y="517017"/>
                    <a:pt x="481965" y="597027"/>
                    <a:pt x="584327" y="597027"/>
                  </a:cubicBezTo>
                  <a:lnTo>
                    <a:pt x="597027" y="597027"/>
                  </a:lnTo>
                  <a:lnTo>
                    <a:pt x="597027" y="584327"/>
                  </a:lnTo>
                  <a:cubicBezTo>
                    <a:pt x="597027" y="482092"/>
                    <a:pt x="517398" y="398272"/>
                    <a:pt x="416941" y="391287"/>
                  </a:cubicBezTo>
                  <a:cubicBezTo>
                    <a:pt x="421259" y="352298"/>
                    <a:pt x="445897" y="234950"/>
                    <a:pt x="584327" y="234950"/>
                  </a:cubicBezTo>
                  <a:lnTo>
                    <a:pt x="7544907" y="234950"/>
                  </a:lnTo>
                  <a:cubicBezTo>
                    <a:pt x="7683336" y="234950"/>
                    <a:pt x="7707975" y="352298"/>
                    <a:pt x="7712293" y="391287"/>
                  </a:cubicBezTo>
                  <a:cubicBezTo>
                    <a:pt x="7611835" y="398272"/>
                    <a:pt x="7532207" y="482092"/>
                    <a:pt x="7532207" y="584327"/>
                  </a:cubicBezTo>
                  <a:lnTo>
                    <a:pt x="7532207" y="597027"/>
                  </a:lnTo>
                  <a:lnTo>
                    <a:pt x="7544907" y="597027"/>
                  </a:lnTo>
                  <a:cubicBezTo>
                    <a:pt x="7647269" y="597027"/>
                    <a:pt x="7731216" y="517144"/>
                    <a:pt x="7737946" y="416306"/>
                  </a:cubicBezTo>
                  <a:cubicBezTo>
                    <a:pt x="7891870" y="423926"/>
                    <a:pt x="7894283" y="577596"/>
                    <a:pt x="7894283" y="584327"/>
                  </a:cubicBezTo>
                  <a:lnTo>
                    <a:pt x="7894283" y="5948837"/>
                  </a:lnTo>
                  <a:close/>
                </a:path>
              </a:pathLst>
            </a:custGeom>
            <a:solidFill>
              <a:srgbClr val="827056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846194" y="2040490"/>
            <a:ext cx="6048000" cy="625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4"/>
              </a:lnSpc>
              <a:spcBef>
                <a:spcPct val="0"/>
              </a:spcBef>
            </a:pPr>
            <a:r>
              <a:rPr lang="en-US" b="true" sz="4767">
                <a:solidFill>
                  <a:srgbClr val="FFFFFF"/>
                </a:solidFill>
                <a:latin typeface="Manison SemiCondensed Bold"/>
                <a:ea typeface="Manison SemiCondensed Bold"/>
                <a:cs typeface="Manison SemiCondensed Bold"/>
                <a:sym typeface="Manison SemiCondensed Bold"/>
              </a:rPr>
              <a:t>HOGAR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20602" y="4243780"/>
            <a:ext cx="4970138" cy="836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spc="243">
                <a:solidFill>
                  <a:srgbClr val="827056"/>
                </a:solidFill>
                <a:latin typeface="Futura"/>
                <a:ea typeface="Futura"/>
                <a:cs typeface="Futura"/>
                <a:sym typeface="Futura"/>
              </a:rPr>
              <a:t>PROMOCIONES DISPONIBLES </a:t>
            </a: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 spc="243">
                <a:solidFill>
                  <a:srgbClr val="827056"/>
                </a:solidFill>
                <a:latin typeface="Futura"/>
                <a:ea typeface="Futura"/>
                <a:cs typeface="Futura"/>
                <a:sym typeface="Futura"/>
              </a:rPr>
              <a:t>AGOSTO-SEPTIEMBRE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72938" y="5250750"/>
            <a:ext cx="4970138" cy="20370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b="true" sz="2299" spc="243">
                <a:solidFill>
                  <a:srgbClr val="827056"/>
                </a:solidFill>
                <a:latin typeface="Futura Bold"/>
                <a:ea typeface="Futura Bold"/>
                <a:cs typeface="Futura Bold"/>
                <a:sym typeface="Futura Bold"/>
              </a:rPr>
              <a:t>ENVIOS SIN CARGO A </a:t>
            </a:r>
          </a:p>
          <a:p>
            <a:pPr algn="ctr">
              <a:lnSpc>
                <a:spcPts val="3219"/>
              </a:lnSpc>
            </a:pPr>
            <a:r>
              <a:rPr lang="en-US" b="true" sz="2299" spc="243">
                <a:solidFill>
                  <a:srgbClr val="827056"/>
                </a:solidFill>
                <a:latin typeface="Futura Bold"/>
                <a:ea typeface="Futura Bold"/>
                <a:cs typeface="Futura Bold"/>
                <a:sym typeface="Futura Bold"/>
              </a:rPr>
              <a:t>LA PLANTA DONDE TRABAJES</a:t>
            </a:r>
          </a:p>
          <a:p>
            <a:pPr algn="ctr">
              <a:lnSpc>
                <a:spcPts val="3219"/>
              </a:lnSpc>
            </a:pPr>
          </a:p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b="true" sz="2299" spc="243">
                <a:solidFill>
                  <a:srgbClr val="827056"/>
                </a:solidFill>
                <a:latin typeface="Futura Bold"/>
                <a:ea typeface="Futura Bold"/>
                <a:cs typeface="Futura Bold"/>
                <a:sym typeface="Futura Bold"/>
              </a:rPr>
              <a:t>PRECIOS ESPECIALES A SOCIOS DE AMUBAY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2635740"/>
            <a:ext cx="2954867" cy="2374717"/>
            <a:chOff x="0" y="0"/>
            <a:chExt cx="8129234" cy="65331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3937" y="-1016"/>
              <a:ext cx="8129233" cy="6533164"/>
            </a:xfrm>
            <a:custGeom>
              <a:avLst/>
              <a:gdLst/>
              <a:ahLst/>
              <a:cxnLst/>
              <a:rect r="r" b="b" t="t" l="l"/>
              <a:pathLst>
                <a:path h="6533164" w="8129233">
                  <a:moveTo>
                    <a:pt x="7466802" y="0"/>
                  </a:moveTo>
                  <a:lnTo>
                    <a:pt x="662432" y="0"/>
                  </a:lnTo>
                  <a:cubicBezTo>
                    <a:pt x="297180" y="0"/>
                    <a:pt x="0" y="297180"/>
                    <a:pt x="0" y="662432"/>
                  </a:cubicBezTo>
                  <a:lnTo>
                    <a:pt x="0" y="5870732"/>
                  </a:lnTo>
                  <a:cubicBezTo>
                    <a:pt x="0" y="6235984"/>
                    <a:pt x="297180" y="6533164"/>
                    <a:pt x="662432" y="6533164"/>
                  </a:cubicBezTo>
                  <a:lnTo>
                    <a:pt x="7466802" y="6533164"/>
                  </a:lnTo>
                  <a:cubicBezTo>
                    <a:pt x="7832053" y="6533164"/>
                    <a:pt x="8129233" y="6235984"/>
                    <a:pt x="8129233" y="5870732"/>
                  </a:cubicBezTo>
                  <a:lnTo>
                    <a:pt x="8129233" y="662432"/>
                  </a:lnTo>
                  <a:cubicBezTo>
                    <a:pt x="8129233" y="297180"/>
                    <a:pt x="7832054" y="0"/>
                    <a:pt x="7466802" y="0"/>
                  </a:cubicBezTo>
                  <a:close/>
                  <a:moveTo>
                    <a:pt x="8065733" y="5870732"/>
                  </a:moveTo>
                  <a:cubicBezTo>
                    <a:pt x="8065733" y="6200932"/>
                    <a:pt x="7797002" y="6469664"/>
                    <a:pt x="7466802" y="6469664"/>
                  </a:cubicBezTo>
                  <a:lnTo>
                    <a:pt x="662432" y="6469664"/>
                  </a:lnTo>
                  <a:cubicBezTo>
                    <a:pt x="332232" y="6469664"/>
                    <a:pt x="63500" y="6200932"/>
                    <a:pt x="63500" y="5870732"/>
                  </a:cubicBezTo>
                  <a:lnTo>
                    <a:pt x="63500" y="662432"/>
                  </a:lnTo>
                  <a:cubicBezTo>
                    <a:pt x="63500" y="332232"/>
                    <a:pt x="332232" y="63500"/>
                    <a:pt x="662432" y="63500"/>
                  </a:cubicBezTo>
                  <a:lnTo>
                    <a:pt x="7466802" y="63500"/>
                  </a:lnTo>
                  <a:cubicBezTo>
                    <a:pt x="7797002" y="63500"/>
                    <a:pt x="8065733" y="332232"/>
                    <a:pt x="8065733" y="662432"/>
                  </a:cubicBezTo>
                  <a:lnTo>
                    <a:pt x="8065733" y="5870732"/>
                  </a:lnTo>
                  <a:close/>
                  <a:moveTo>
                    <a:pt x="7738708" y="390906"/>
                  </a:moveTo>
                  <a:lnTo>
                    <a:pt x="7738708" y="390525"/>
                  </a:lnTo>
                  <a:lnTo>
                    <a:pt x="7737693" y="390525"/>
                  </a:lnTo>
                  <a:cubicBezTo>
                    <a:pt x="7732740" y="347726"/>
                    <a:pt x="7704418" y="209423"/>
                    <a:pt x="7544906" y="209423"/>
                  </a:cubicBezTo>
                  <a:lnTo>
                    <a:pt x="584327" y="209423"/>
                  </a:lnTo>
                  <a:cubicBezTo>
                    <a:pt x="424942" y="209423"/>
                    <a:pt x="396494" y="347726"/>
                    <a:pt x="391668" y="390525"/>
                  </a:cubicBezTo>
                  <a:lnTo>
                    <a:pt x="390652" y="390525"/>
                  </a:lnTo>
                  <a:lnTo>
                    <a:pt x="390652" y="390906"/>
                  </a:lnTo>
                  <a:cubicBezTo>
                    <a:pt x="211709" y="399161"/>
                    <a:pt x="209550" y="582422"/>
                    <a:pt x="209550" y="584327"/>
                  </a:cubicBezTo>
                  <a:lnTo>
                    <a:pt x="209550" y="5948837"/>
                  </a:lnTo>
                  <a:cubicBezTo>
                    <a:pt x="209550" y="5950742"/>
                    <a:pt x="211709" y="6134003"/>
                    <a:pt x="390652" y="6142258"/>
                  </a:cubicBezTo>
                  <a:lnTo>
                    <a:pt x="390652" y="6142639"/>
                  </a:lnTo>
                  <a:lnTo>
                    <a:pt x="391668" y="6142639"/>
                  </a:lnTo>
                  <a:cubicBezTo>
                    <a:pt x="396621" y="6185438"/>
                    <a:pt x="424942" y="6323741"/>
                    <a:pt x="584327" y="6323741"/>
                  </a:cubicBezTo>
                  <a:lnTo>
                    <a:pt x="7544907" y="6323741"/>
                  </a:lnTo>
                  <a:cubicBezTo>
                    <a:pt x="7704292" y="6323741"/>
                    <a:pt x="7732740" y="6185438"/>
                    <a:pt x="7737693" y="6142639"/>
                  </a:cubicBezTo>
                  <a:lnTo>
                    <a:pt x="7738708" y="6142639"/>
                  </a:lnTo>
                  <a:lnTo>
                    <a:pt x="7738708" y="6142258"/>
                  </a:lnTo>
                  <a:cubicBezTo>
                    <a:pt x="7917652" y="6134003"/>
                    <a:pt x="7919810" y="5950742"/>
                    <a:pt x="7919810" y="5948837"/>
                  </a:cubicBezTo>
                  <a:lnTo>
                    <a:pt x="7919810" y="584327"/>
                  </a:lnTo>
                  <a:cubicBezTo>
                    <a:pt x="7919683" y="582422"/>
                    <a:pt x="7917525" y="399288"/>
                    <a:pt x="7738708" y="390906"/>
                  </a:cubicBezTo>
                  <a:close/>
                  <a:moveTo>
                    <a:pt x="7894283" y="5948837"/>
                  </a:moveTo>
                  <a:cubicBezTo>
                    <a:pt x="7894283" y="5955568"/>
                    <a:pt x="7891870" y="6109111"/>
                    <a:pt x="7737946" y="6116858"/>
                  </a:cubicBezTo>
                  <a:cubicBezTo>
                    <a:pt x="7731216" y="6016147"/>
                    <a:pt x="7647268" y="5936137"/>
                    <a:pt x="7544906" y="5936137"/>
                  </a:cubicBezTo>
                  <a:lnTo>
                    <a:pt x="7532206" y="5936137"/>
                  </a:lnTo>
                  <a:lnTo>
                    <a:pt x="7532206" y="5948837"/>
                  </a:lnTo>
                  <a:cubicBezTo>
                    <a:pt x="7532206" y="6051072"/>
                    <a:pt x="7611835" y="6134892"/>
                    <a:pt x="7712293" y="6141877"/>
                  </a:cubicBezTo>
                  <a:cubicBezTo>
                    <a:pt x="7708102" y="6180866"/>
                    <a:pt x="7683718" y="6298214"/>
                    <a:pt x="7544906" y="6298214"/>
                  </a:cubicBezTo>
                  <a:lnTo>
                    <a:pt x="584327" y="6298214"/>
                  </a:lnTo>
                  <a:cubicBezTo>
                    <a:pt x="445897" y="6298214"/>
                    <a:pt x="421259" y="6180866"/>
                    <a:pt x="416941" y="6141877"/>
                  </a:cubicBezTo>
                  <a:cubicBezTo>
                    <a:pt x="517398" y="6134892"/>
                    <a:pt x="597027" y="6051072"/>
                    <a:pt x="597027" y="5948837"/>
                  </a:cubicBezTo>
                  <a:lnTo>
                    <a:pt x="597027" y="5936137"/>
                  </a:lnTo>
                  <a:lnTo>
                    <a:pt x="584327" y="5936137"/>
                  </a:lnTo>
                  <a:cubicBezTo>
                    <a:pt x="481965" y="5936137"/>
                    <a:pt x="398018" y="6016020"/>
                    <a:pt x="391287" y="6116858"/>
                  </a:cubicBezTo>
                  <a:cubicBezTo>
                    <a:pt x="237363" y="6109238"/>
                    <a:pt x="234950" y="5955568"/>
                    <a:pt x="234950" y="5948837"/>
                  </a:cubicBezTo>
                  <a:lnTo>
                    <a:pt x="234950" y="584327"/>
                  </a:lnTo>
                  <a:cubicBezTo>
                    <a:pt x="234950" y="577596"/>
                    <a:pt x="237363" y="424053"/>
                    <a:pt x="391287" y="416306"/>
                  </a:cubicBezTo>
                  <a:cubicBezTo>
                    <a:pt x="398018" y="517017"/>
                    <a:pt x="481965" y="597027"/>
                    <a:pt x="584327" y="597027"/>
                  </a:cubicBezTo>
                  <a:lnTo>
                    <a:pt x="597027" y="597027"/>
                  </a:lnTo>
                  <a:lnTo>
                    <a:pt x="597027" y="584327"/>
                  </a:lnTo>
                  <a:cubicBezTo>
                    <a:pt x="597027" y="482092"/>
                    <a:pt x="517398" y="398272"/>
                    <a:pt x="416941" y="391287"/>
                  </a:cubicBezTo>
                  <a:cubicBezTo>
                    <a:pt x="421259" y="352298"/>
                    <a:pt x="445897" y="234950"/>
                    <a:pt x="584327" y="234950"/>
                  </a:cubicBezTo>
                  <a:lnTo>
                    <a:pt x="7544907" y="234950"/>
                  </a:lnTo>
                  <a:cubicBezTo>
                    <a:pt x="7683336" y="234950"/>
                    <a:pt x="7707975" y="352298"/>
                    <a:pt x="7712293" y="391287"/>
                  </a:cubicBezTo>
                  <a:cubicBezTo>
                    <a:pt x="7611835" y="398272"/>
                    <a:pt x="7532207" y="482092"/>
                    <a:pt x="7532207" y="584327"/>
                  </a:cubicBezTo>
                  <a:lnTo>
                    <a:pt x="7532207" y="597027"/>
                  </a:lnTo>
                  <a:lnTo>
                    <a:pt x="7544907" y="597027"/>
                  </a:lnTo>
                  <a:cubicBezTo>
                    <a:pt x="7647269" y="597027"/>
                    <a:pt x="7731216" y="517144"/>
                    <a:pt x="7737946" y="416306"/>
                  </a:cubicBezTo>
                  <a:cubicBezTo>
                    <a:pt x="7891870" y="423926"/>
                    <a:pt x="7894283" y="577596"/>
                    <a:pt x="7894283" y="584327"/>
                  </a:cubicBezTo>
                  <a:lnTo>
                    <a:pt x="7894283" y="5948837"/>
                  </a:lnTo>
                  <a:close/>
                </a:path>
              </a:pathLst>
            </a:custGeom>
            <a:solidFill>
              <a:srgbClr val="82705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3870194" y="2635740"/>
            <a:ext cx="2933806" cy="2374717"/>
            <a:chOff x="0" y="0"/>
            <a:chExt cx="1021904" cy="82716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21904" cy="827162"/>
            </a:xfrm>
            <a:custGeom>
              <a:avLst/>
              <a:gdLst/>
              <a:ahLst/>
              <a:cxnLst/>
              <a:rect r="r" b="b" t="t" l="l"/>
              <a:pathLst>
                <a:path h="827162" w="1021904">
                  <a:moveTo>
                    <a:pt x="44861" y="0"/>
                  </a:moveTo>
                  <a:lnTo>
                    <a:pt x="977043" y="0"/>
                  </a:lnTo>
                  <a:cubicBezTo>
                    <a:pt x="988941" y="0"/>
                    <a:pt x="1000352" y="4726"/>
                    <a:pt x="1008765" y="13139"/>
                  </a:cubicBezTo>
                  <a:cubicBezTo>
                    <a:pt x="1017178" y="21552"/>
                    <a:pt x="1021904" y="32963"/>
                    <a:pt x="1021904" y="44861"/>
                  </a:cubicBezTo>
                  <a:lnTo>
                    <a:pt x="1021904" y="782302"/>
                  </a:lnTo>
                  <a:cubicBezTo>
                    <a:pt x="1021904" y="794199"/>
                    <a:pt x="1017178" y="805610"/>
                    <a:pt x="1008765" y="814023"/>
                  </a:cubicBezTo>
                  <a:cubicBezTo>
                    <a:pt x="1000352" y="822436"/>
                    <a:pt x="988941" y="827162"/>
                    <a:pt x="977043" y="827162"/>
                  </a:cubicBezTo>
                  <a:lnTo>
                    <a:pt x="44861" y="827162"/>
                  </a:lnTo>
                  <a:cubicBezTo>
                    <a:pt x="32963" y="827162"/>
                    <a:pt x="21552" y="822436"/>
                    <a:pt x="13139" y="814023"/>
                  </a:cubicBezTo>
                  <a:cubicBezTo>
                    <a:pt x="4726" y="805610"/>
                    <a:pt x="0" y="794199"/>
                    <a:pt x="0" y="782302"/>
                  </a:cubicBezTo>
                  <a:lnTo>
                    <a:pt x="0" y="44861"/>
                  </a:lnTo>
                  <a:cubicBezTo>
                    <a:pt x="0" y="32963"/>
                    <a:pt x="4726" y="21552"/>
                    <a:pt x="13139" y="13139"/>
                  </a:cubicBezTo>
                  <a:cubicBezTo>
                    <a:pt x="21552" y="4726"/>
                    <a:pt x="32963" y="0"/>
                    <a:pt x="44861" y="0"/>
                  </a:cubicBezTo>
                  <a:close/>
                </a:path>
              </a:pathLst>
            </a:custGeom>
            <a:blipFill>
              <a:blip r:embed="rId2"/>
              <a:stretch>
                <a:fillRect l="-10802" t="0" r="-10802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3870194" y="5154949"/>
            <a:ext cx="2933806" cy="2374717"/>
            <a:chOff x="0" y="0"/>
            <a:chExt cx="1021904" cy="82716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21904" cy="827162"/>
            </a:xfrm>
            <a:custGeom>
              <a:avLst/>
              <a:gdLst/>
              <a:ahLst/>
              <a:cxnLst/>
              <a:rect r="r" b="b" t="t" l="l"/>
              <a:pathLst>
                <a:path h="827162" w="1021904">
                  <a:moveTo>
                    <a:pt x="44861" y="0"/>
                  </a:moveTo>
                  <a:lnTo>
                    <a:pt x="977043" y="0"/>
                  </a:lnTo>
                  <a:cubicBezTo>
                    <a:pt x="988941" y="0"/>
                    <a:pt x="1000352" y="4726"/>
                    <a:pt x="1008765" y="13139"/>
                  </a:cubicBezTo>
                  <a:cubicBezTo>
                    <a:pt x="1017178" y="21552"/>
                    <a:pt x="1021904" y="32963"/>
                    <a:pt x="1021904" y="44861"/>
                  </a:cubicBezTo>
                  <a:lnTo>
                    <a:pt x="1021904" y="782302"/>
                  </a:lnTo>
                  <a:cubicBezTo>
                    <a:pt x="1021904" y="794199"/>
                    <a:pt x="1017178" y="805610"/>
                    <a:pt x="1008765" y="814023"/>
                  </a:cubicBezTo>
                  <a:cubicBezTo>
                    <a:pt x="1000352" y="822436"/>
                    <a:pt x="988941" y="827162"/>
                    <a:pt x="977043" y="827162"/>
                  </a:cubicBezTo>
                  <a:lnTo>
                    <a:pt x="44861" y="827162"/>
                  </a:lnTo>
                  <a:cubicBezTo>
                    <a:pt x="32963" y="827162"/>
                    <a:pt x="21552" y="822436"/>
                    <a:pt x="13139" y="814023"/>
                  </a:cubicBezTo>
                  <a:cubicBezTo>
                    <a:pt x="4726" y="805610"/>
                    <a:pt x="0" y="794199"/>
                    <a:pt x="0" y="782302"/>
                  </a:cubicBezTo>
                  <a:lnTo>
                    <a:pt x="0" y="44861"/>
                  </a:lnTo>
                  <a:cubicBezTo>
                    <a:pt x="0" y="32963"/>
                    <a:pt x="4726" y="21552"/>
                    <a:pt x="13139" y="13139"/>
                  </a:cubicBezTo>
                  <a:cubicBezTo>
                    <a:pt x="21552" y="4726"/>
                    <a:pt x="32963" y="0"/>
                    <a:pt x="44861" y="0"/>
                  </a:cubicBezTo>
                  <a:close/>
                </a:path>
              </a:pathLst>
            </a:custGeom>
            <a:blipFill>
              <a:blip r:embed="rId3"/>
              <a:stretch>
                <a:fillRect l="-10707" t="0" r="-10707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3870194" y="7674158"/>
            <a:ext cx="2933806" cy="2374717"/>
            <a:chOff x="0" y="0"/>
            <a:chExt cx="1021904" cy="82716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21904" cy="827162"/>
            </a:xfrm>
            <a:custGeom>
              <a:avLst/>
              <a:gdLst/>
              <a:ahLst/>
              <a:cxnLst/>
              <a:rect r="r" b="b" t="t" l="l"/>
              <a:pathLst>
                <a:path h="827162" w="1021904">
                  <a:moveTo>
                    <a:pt x="44861" y="0"/>
                  </a:moveTo>
                  <a:lnTo>
                    <a:pt x="977043" y="0"/>
                  </a:lnTo>
                  <a:cubicBezTo>
                    <a:pt x="988941" y="0"/>
                    <a:pt x="1000352" y="4726"/>
                    <a:pt x="1008765" y="13139"/>
                  </a:cubicBezTo>
                  <a:cubicBezTo>
                    <a:pt x="1017178" y="21552"/>
                    <a:pt x="1021904" y="32963"/>
                    <a:pt x="1021904" y="44861"/>
                  </a:cubicBezTo>
                  <a:lnTo>
                    <a:pt x="1021904" y="782302"/>
                  </a:lnTo>
                  <a:cubicBezTo>
                    <a:pt x="1021904" y="794199"/>
                    <a:pt x="1017178" y="805610"/>
                    <a:pt x="1008765" y="814023"/>
                  </a:cubicBezTo>
                  <a:cubicBezTo>
                    <a:pt x="1000352" y="822436"/>
                    <a:pt x="988941" y="827162"/>
                    <a:pt x="977043" y="827162"/>
                  </a:cubicBezTo>
                  <a:lnTo>
                    <a:pt x="44861" y="827162"/>
                  </a:lnTo>
                  <a:cubicBezTo>
                    <a:pt x="32963" y="827162"/>
                    <a:pt x="21552" y="822436"/>
                    <a:pt x="13139" y="814023"/>
                  </a:cubicBezTo>
                  <a:cubicBezTo>
                    <a:pt x="4726" y="805610"/>
                    <a:pt x="0" y="794199"/>
                    <a:pt x="0" y="782302"/>
                  </a:cubicBezTo>
                  <a:lnTo>
                    <a:pt x="0" y="44861"/>
                  </a:lnTo>
                  <a:cubicBezTo>
                    <a:pt x="0" y="32963"/>
                    <a:pt x="4726" y="21552"/>
                    <a:pt x="13139" y="13139"/>
                  </a:cubicBezTo>
                  <a:cubicBezTo>
                    <a:pt x="21552" y="4726"/>
                    <a:pt x="32963" y="0"/>
                    <a:pt x="44861" y="0"/>
                  </a:cubicBezTo>
                  <a:close/>
                </a:path>
              </a:pathLst>
            </a:custGeom>
            <a:blipFill>
              <a:blip r:embed="rId4"/>
              <a:stretch>
                <a:fillRect l="-10745" t="0" r="-10745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2997592" y="-189519"/>
            <a:ext cx="1745204" cy="1339360"/>
          </a:xfrm>
          <a:custGeom>
            <a:avLst/>
            <a:gdLst/>
            <a:ahLst/>
            <a:cxnLst/>
            <a:rect r="r" b="b" t="t" l="l"/>
            <a:pathLst>
              <a:path h="1339360" w="1745204">
                <a:moveTo>
                  <a:pt x="0" y="0"/>
                </a:moveTo>
                <a:lnTo>
                  <a:pt x="1745204" y="0"/>
                </a:lnTo>
                <a:lnTo>
                  <a:pt x="1745204" y="1339359"/>
                </a:lnTo>
                <a:lnTo>
                  <a:pt x="0" y="13393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5150" r="0" b="-1515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846194" y="1256014"/>
            <a:ext cx="5957806" cy="1122551"/>
            <a:chOff x="0" y="0"/>
            <a:chExt cx="2135143" cy="4022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35143" cy="402297"/>
            </a:xfrm>
            <a:custGeom>
              <a:avLst/>
              <a:gdLst/>
              <a:ahLst/>
              <a:cxnLst/>
              <a:rect r="r" b="b" t="t" l="l"/>
              <a:pathLst>
                <a:path h="402297" w="2135143">
                  <a:moveTo>
                    <a:pt x="48080" y="0"/>
                  </a:moveTo>
                  <a:lnTo>
                    <a:pt x="2087063" y="0"/>
                  </a:lnTo>
                  <a:cubicBezTo>
                    <a:pt x="2099815" y="0"/>
                    <a:pt x="2112044" y="5066"/>
                    <a:pt x="2121061" y="14082"/>
                  </a:cubicBezTo>
                  <a:cubicBezTo>
                    <a:pt x="2130078" y="23099"/>
                    <a:pt x="2135143" y="35328"/>
                    <a:pt x="2135143" y="48080"/>
                  </a:cubicBezTo>
                  <a:lnTo>
                    <a:pt x="2135143" y="354217"/>
                  </a:lnTo>
                  <a:cubicBezTo>
                    <a:pt x="2135143" y="380771"/>
                    <a:pt x="2113617" y="402297"/>
                    <a:pt x="2087063" y="402297"/>
                  </a:cubicBezTo>
                  <a:lnTo>
                    <a:pt x="48080" y="402297"/>
                  </a:lnTo>
                  <a:cubicBezTo>
                    <a:pt x="21526" y="402297"/>
                    <a:pt x="0" y="380771"/>
                    <a:pt x="0" y="354217"/>
                  </a:cubicBezTo>
                  <a:lnTo>
                    <a:pt x="0" y="48080"/>
                  </a:lnTo>
                  <a:cubicBezTo>
                    <a:pt x="0" y="21526"/>
                    <a:pt x="21526" y="0"/>
                    <a:pt x="48080" y="0"/>
                  </a:cubicBezTo>
                  <a:close/>
                </a:path>
              </a:pathLst>
            </a:custGeom>
            <a:solidFill>
              <a:srgbClr val="B4B08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2135143" cy="449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56000" y="5154949"/>
            <a:ext cx="2954867" cy="2374717"/>
            <a:chOff x="0" y="0"/>
            <a:chExt cx="8129234" cy="653316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-3937" y="-1016"/>
              <a:ext cx="8129233" cy="6533164"/>
            </a:xfrm>
            <a:custGeom>
              <a:avLst/>
              <a:gdLst/>
              <a:ahLst/>
              <a:cxnLst/>
              <a:rect r="r" b="b" t="t" l="l"/>
              <a:pathLst>
                <a:path h="6533164" w="8129233">
                  <a:moveTo>
                    <a:pt x="7466802" y="0"/>
                  </a:moveTo>
                  <a:lnTo>
                    <a:pt x="662432" y="0"/>
                  </a:lnTo>
                  <a:cubicBezTo>
                    <a:pt x="297180" y="0"/>
                    <a:pt x="0" y="297180"/>
                    <a:pt x="0" y="662432"/>
                  </a:cubicBezTo>
                  <a:lnTo>
                    <a:pt x="0" y="5870732"/>
                  </a:lnTo>
                  <a:cubicBezTo>
                    <a:pt x="0" y="6235984"/>
                    <a:pt x="297180" y="6533164"/>
                    <a:pt x="662432" y="6533164"/>
                  </a:cubicBezTo>
                  <a:lnTo>
                    <a:pt x="7466802" y="6533164"/>
                  </a:lnTo>
                  <a:cubicBezTo>
                    <a:pt x="7832053" y="6533164"/>
                    <a:pt x="8129233" y="6235984"/>
                    <a:pt x="8129233" y="5870732"/>
                  </a:cubicBezTo>
                  <a:lnTo>
                    <a:pt x="8129233" y="662432"/>
                  </a:lnTo>
                  <a:cubicBezTo>
                    <a:pt x="8129233" y="297180"/>
                    <a:pt x="7832054" y="0"/>
                    <a:pt x="7466802" y="0"/>
                  </a:cubicBezTo>
                  <a:close/>
                  <a:moveTo>
                    <a:pt x="8065733" y="5870732"/>
                  </a:moveTo>
                  <a:cubicBezTo>
                    <a:pt x="8065733" y="6200932"/>
                    <a:pt x="7797002" y="6469664"/>
                    <a:pt x="7466802" y="6469664"/>
                  </a:cubicBezTo>
                  <a:lnTo>
                    <a:pt x="662432" y="6469664"/>
                  </a:lnTo>
                  <a:cubicBezTo>
                    <a:pt x="332232" y="6469664"/>
                    <a:pt x="63500" y="6200932"/>
                    <a:pt x="63500" y="5870732"/>
                  </a:cubicBezTo>
                  <a:lnTo>
                    <a:pt x="63500" y="662432"/>
                  </a:lnTo>
                  <a:cubicBezTo>
                    <a:pt x="63500" y="332232"/>
                    <a:pt x="332232" y="63500"/>
                    <a:pt x="662432" y="63500"/>
                  </a:cubicBezTo>
                  <a:lnTo>
                    <a:pt x="7466802" y="63500"/>
                  </a:lnTo>
                  <a:cubicBezTo>
                    <a:pt x="7797002" y="63500"/>
                    <a:pt x="8065733" y="332232"/>
                    <a:pt x="8065733" y="662432"/>
                  </a:cubicBezTo>
                  <a:lnTo>
                    <a:pt x="8065733" y="5870732"/>
                  </a:lnTo>
                  <a:close/>
                  <a:moveTo>
                    <a:pt x="7738708" y="390906"/>
                  </a:moveTo>
                  <a:lnTo>
                    <a:pt x="7738708" y="390525"/>
                  </a:lnTo>
                  <a:lnTo>
                    <a:pt x="7737693" y="390525"/>
                  </a:lnTo>
                  <a:cubicBezTo>
                    <a:pt x="7732740" y="347726"/>
                    <a:pt x="7704418" y="209423"/>
                    <a:pt x="7544906" y="209423"/>
                  </a:cubicBezTo>
                  <a:lnTo>
                    <a:pt x="584327" y="209423"/>
                  </a:lnTo>
                  <a:cubicBezTo>
                    <a:pt x="424942" y="209423"/>
                    <a:pt x="396494" y="347726"/>
                    <a:pt x="391668" y="390525"/>
                  </a:cubicBezTo>
                  <a:lnTo>
                    <a:pt x="390652" y="390525"/>
                  </a:lnTo>
                  <a:lnTo>
                    <a:pt x="390652" y="390906"/>
                  </a:lnTo>
                  <a:cubicBezTo>
                    <a:pt x="211709" y="399161"/>
                    <a:pt x="209550" y="582422"/>
                    <a:pt x="209550" y="584327"/>
                  </a:cubicBezTo>
                  <a:lnTo>
                    <a:pt x="209550" y="5948837"/>
                  </a:lnTo>
                  <a:cubicBezTo>
                    <a:pt x="209550" y="5950742"/>
                    <a:pt x="211709" y="6134003"/>
                    <a:pt x="390652" y="6142258"/>
                  </a:cubicBezTo>
                  <a:lnTo>
                    <a:pt x="390652" y="6142639"/>
                  </a:lnTo>
                  <a:lnTo>
                    <a:pt x="391668" y="6142639"/>
                  </a:lnTo>
                  <a:cubicBezTo>
                    <a:pt x="396621" y="6185438"/>
                    <a:pt x="424942" y="6323741"/>
                    <a:pt x="584327" y="6323741"/>
                  </a:cubicBezTo>
                  <a:lnTo>
                    <a:pt x="7544907" y="6323741"/>
                  </a:lnTo>
                  <a:cubicBezTo>
                    <a:pt x="7704292" y="6323741"/>
                    <a:pt x="7732740" y="6185438"/>
                    <a:pt x="7737693" y="6142639"/>
                  </a:cubicBezTo>
                  <a:lnTo>
                    <a:pt x="7738708" y="6142639"/>
                  </a:lnTo>
                  <a:lnTo>
                    <a:pt x="7738708" y="6142258"/>
                  </a:lnTo>
                  <a:cubicBezTo>
                    <a:pt x="7917652" y="6134003"/>
                    <a:pt x="7919810" y="5950742"/>
                    <a:pt x="7919810" y="5948837"/>
                  </a:cubicBezTo>
                  <a:lnTo>
                    <a:pt x="7919810" y="584327"/>
                  </a:lnTo>
                  <a:cubicBezTo>
                    <a:pt x="7919683" y="582422"/>
                    <a:pt x="7917525" y="399288"/>
                    <a:pt x="7738708" y="390906"/>
                  </a:cubicBezTo>
                  <a:close/>
                  <a:moveTo>
                    <a:pt x="7894283" y="5948837"/>
                  </a:moveTo>
                  <a:cubicBezTo>
                    <a:pt x="7894283" y="5955568"/>
                    <a:pt x="7891870" y="6109111"/>
                    <a:pt x="7737946" y="6116858"/>
                  </a:cubicBezTo>
                  <a:cubicBezTo>
                    <a:pt x="7731216" y="6016147"/>
                    <a:pt x="7647268" y="5936137"/>
                    <a:pt x="7544906" y="5936137"/>
                  </a:cubicBezTo>
                  <a:lnTo>
                    <a:pt x="7532206" y="5936137"/>
                  </a:lnTo>
                  <a:lnTo>
                    <a:pt x="7532206" y="5948837"/>
                  </a:lnTo>
                  <a:cubicBezTo>
                    <a:pt x="7532206" y="6051072"/>
                    <a:pt x="7611835" y="6134892"/>
                    <a:pt x="7712293" y="6141877"/>
                  </a:cubicBezTo>
                  <a:cubicBezTo>
                    <a:pt x="7708102" y="6180866"/>
                    <a:pt x="7683718" y="6298214"/>
                    <a:pt x="7544906" y="6298214"/>
                  </a:cubicBezTo>
                  <a:lnTo>
                    <a:pt x="584327" y="6298214"/>
                  </a:lnTo>
                  <a:cubicBezTo>
                    <a:pt x="445897" y="6298214"/>
                    <a:pt x="421259" y="6180866"/>
                    <a:pt x="416941" y="6141877"/>
                  </a:cubicBezTo>
                  <a:cubicBezTo>
                    <a:pt x="517398" y="6134892"/>
                    <a:pt x="597027" y="6051072"/>
                    <a:pt x="597027" y="5948837"/>
                  </a:cubicBezTo>
                  <a:lnTo>
                    <a:pt x="597027" y="5936137"/>
                  </a:lnTo>
                  <a:lnTo>
                    <a:pt x="584327" y="5936137"/>
                  </a:lnTo>
                  <a:cubicBezTo>
                    <a:pt x="481965" y="5936137"/>
                    <a:pt x="398018" y="6016020"/>
                    <a:pt x="391287" y="6116858"/>
                  </a:cubicBezTo>
                  <a:cubicBezTo>
                    <a:pt x="237363" y="6109238"/>
                    <a:pt x="234950" y="5955568"/>
                    <a:pt x="234950" y="5948837"/>
                  </a:cubicBezTo>
                  <a:lnTo>
                    <a:pt x="234950" y="584327"/>
                  </a:lnTo>
                  <a:cubicBezTo>
                    <a:pt x="234950" y="577596"/>
                    <a:pt x="237363" y="424053"/>
                    <a:pt x="391287" y="416306"/>
                  </a:cubicBezTo>
                  <a:cubicBezTo>
                    <a:pt x="398018" y="517017"/>
                    <a:pt x="481965" y="597027"/>
                    <a:pt x="584327" y="597027"/>
                  </a:cubicBezTo>
                  <a:lnTo>
                    <a:pt x="597027" y="597027"/>
                  </a:lnTo>
                  <a:lnTo>
                    <a:pt x="597027" y="584327"/>
                  </a:lnTo>
                  <a:cubicBezTo>
                    <a:pt x="597027" y="482092"/>
                    <a:pt x="517398" y="398272"/>
                    <a:pt x="416941" y="391287"/>
                  </a:cubicBezTo>
                  <a:cubicBezTo>
                    <a:pt x="421259" y="352298"/>
                    <a:pt x="445897" y="234950"/>
                    <a:pt x="584327" y="234950"/>
                  </a:cubicBezTo>
                  <a:lnTo>
                    <a:pt x="7544907" y="234950"/>
                  </a:lnTo>
                  <a:cubicBezTo>
                    <a:pt x="7683336" y="234950"/>
                    <a:pt x="7707975" y="352298"/>
                    <a:pt x="7712293" y="391287"/>
                  </a:cubicBezTo>
                  <a:cubicBezTo>
                    <a:pt x="7611835" y="398272"/>
                    <a:pt x="7532207" y="482092"/>
                    <a:pt x="7532207" y="584327"/>
                  </a:cubicBezTo>
                  <a:lnTo>
                    <a:pt x="7532207" y="597027"/>
                  </a:lnTo>
                  <a:lnTo>
                    <a:pt x="7544907" y="597027"/>
                  </a:lnTo>
                  <a:cubicBezTo>
                    <a:pt x="7647269" y="597027"/>
                    <a:pt x="7731216" y="517144"/>
                    <a:pt x="7737946" y="416306"/>
                  </a:cubicBezTo>
                  <a:cubicBezTo>
                    <a:pt x="7891870" y="423926"/>
                    <a:pt x="7894283" y="577596"/>
                    <a:pt x="7894283" y="584327"/>
                  </a:cubicBezTo>
                  <a:lnTo>
                    <a:pt x="7894283" y="5948837"/>
                  </a:lnTo>
                  <a:close/>
                </a:path>
              </a:pathLst>
            </a:custGeom>
            <a:solidFill>
              <a:srgbClr val="827056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756000" y="7674158"/>
            <a:ext cx="2954867" cy="2374717"/>
            <a:chOff x="0" y="0"/>
            <a:chExt cx="8129234" cy="653316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-3937" y="-1016"/>
              <a:ext cx="8129233" cy="6533164"/>
            </a:xfrm>
            <a:custGeom>
              <a:avLst/>
              <a:gdLst/>
              <a:ahLst/>
              <a:cxnLst/>
              <a:rect r="r" b="b" t="t" l="l"/>
              <a:pathLst>
                <a:path h="6533164" w="8129233">
                  <a:moveTo>
                    <a:pt x="7466802" y="0"/>
                  </a:moveTo>
                  <a:lnTo>
                    <a:pt x="662432" y="0"/>
                  </a:lnTo>
                  <a:cubicBezTo>
                    <a:pt x="297180" y="0"/>
                    <a:pt x="0" y="297180"/>
                    <a:pt x="0" y="662432"/>
                  </a:cubicBezTo>
                  <a:lnTo>
                    <a:pt x="0" y="5870732"/>
                  </a:lnTo>
                  <a:cubicBezTo>
                    <a:pt x="0" y="6235984"/>
                    <a:pt x="297180" y="6533164"/>
                    <a:pt x="662432" y="6533164"/>
                  </a:cubicBezTo>
                  <a:lnTo>
                    <a:pt x="7466802" y="6533164"/>
                  </a:lnTo>
                  <a:cubicBezTo>
                    <a:pt x="7832053" y="6533164"/>
                    <a:pt x="8129233" y="6235984"/>
                    <a:pt x="8129233" y="5870732"/>
                  </a:cubicBezTo>
                  <a:lnTo>
                    <a:pt x="8129233" y="662432"/>
                  </a:lnTo>
                  <a:cubicBezTo>
                    <a:pt x="8129233" y="297180"/>
                    <a:pt x="7832054" y="0"/>
                    <a:pt x="7466802" y="0"/>
                  </a:cubicBezTo>
                  <a:close/>
                  <a:moveTo>
                    <a:pt x="8065733" y="5870732"/>
                  </a:moveTo>
                  <a:cubicBezTo>
                    <a:pt x="8065733" y="6200932"/>
                    <a:pt x="7797002" y="6469664"/>
                    <a:pt x="7466802" y="6469664"/>
                  </a:cubicBezTo>
                  <a:lnTo>
                    <a:pt x="662432" y="6469664"/>
                  </a:lnTo>
                  <a:cubicBezTo>
                    <a:pt x="332232" y="6469664"/>
                    <a:pt x="63500" y="6200932"/>
                    <a:pt x="63500" y="5870732"/>
                  </a:cubicBezTo>
                  <a:lnTo>
                    <a:pt x="63500" y="662432"/>
                  </a:lnTo>
                  <a:cubicBezTo>
                    <a:pt x="63500" y="332232"/>
                    <a:pt x="332232" y="63500"/>
                    <a:pt x="662432" y="63500"/>
                  </a:cubicBezTo>
                  <a:lnTo>
                    <a:pt x="7466802" y="63500"/>
                  </a:lnTo>
                  <a:cubicBezTo>
                    <a:pt x="7797002" y="63500"/>
                    <a:pt x="8065733" y="332232"/>
                    <a:pt x="8065733" y="662432"/>
                  </a:cubicBezTo>
                  <a:lnTo>
                    <a:pt x="8065733" y="5870732"/>
                  </a:lnTo>
                  <a:close/>
                  <a:moveTo>
                    <a:pt x="7738708" y="390906"/>
                  </a:moveTo>
                  <a:lnTo>
                    <a:pt x="7738708" y="390525"/>
                  </a:lnTo>
                  <a:lnTo>
                    <a:pt x="7737693" y="390525"/>
                  </a:lnTo>
                  <a:cubicBezTo>
                    <a:pt x="7732740" y="347726"/>
                    <a:pt x="7704418" y="209423"/>
                    <a:pt x="7544906" y="209423"/>
                  </a:cubicBezTo>
                  <a:lnTo>
                    <a:pt x="584327" y="209423"/>
                  </a:lnTo>
                  <a:cubicBezTo>
                    <a:pt x="424942" y="209423"/>
                    <a:pt x="396494" y="347726"/>
                    <a:pt x="391668" y="390525"/>
                  </a:cubicBezTo>
                  <a:lnTo>
                    <a:pt x="390652" y="390525"/>
                  </a:lnTo>
                  <a:lnTo>
                    <a:pt x="390652" y="390906"/>
                  </a:lnTo>
                  <a:cubicBezTo>
                    <a:pt x="211709" y="399161"/>
                    <a:pt x="209550" y="582422"/>
                    <a:pt x="209550" y="584327"/>
                  </a:cubicBezTo>
                  <a:lnTo>
                    <a:pt x="209550" y="5948837"/>
                  </a:lnTo>
                  <a:cubicBezTo>
                    <a:pt x="209550" y="5950742"/>
                    <a:pt x="211709" y="6134003"/>
                    <a:pt x="390652" y="6142258"/>
                  </a:cubicBezTo>
                  <a:lnTo>
                    <a:pt x="390652" y="6142639"/>
                  </a:lnTo>
                  <a:lnTo>
                    <a:pt x="391668" y="6142639"/>
                  </a:lnTo>
                  <a:cubicBezTo>
                    <a:pt x="396621" y="6185438"/>
                    <a:pt x="424942" y="6323741"/>
                    <a:pt x="584327" y="6323741"/>
                  </a:cubicBezTo>
                  <a:lnTo>
                    <a:pt x="7544907" y="6323741"/>
                  </a:lnTo>
                  <a:cubicBezTo>
                    <a:pt x="7704292" y="6323741"/>
                    <a:pt x="7732740" y="6185438"/>
                    <a:pt x="7737693" y="6142639"/>
                  </a:cubicBezTo>
                  <a:lnTo>
                    <a:pt x="7738708" y="6142639"/>
                  </a:lnTo>
                  <a:lnTo>
                    <a:pt x="7738708" y="6142258"/>
                  </a:lnTo>
                  <a:cubicBezTo>
                    <a:pt x="7917652" y="6134003"/>
                    <a:pt x="7919810" y="5950742"/>
                    <a:pt x="7919810" y="5948837"/>
                  </a:cubicBezTo>
                  <a:lnTo>
                    <a:pt x="7919810" y="584327"/>
                  </a:lnTo>
                  <a:cubicBezTo>
                    <a:pt x="7919683" y="582422"/>
                    <a:pt x="7917525" y="399288"/>
                    <a:pt x="7738708" y="390906"/>
                  </a:cubicBezTo>
                  <a:close/>
                  <a:moveTo>
                    <a:pt x="7894283" y="5948837"/>
                  </a:moveTo>
                  <a:cubicBezTo>
                    <a:pt x="7894283" y="5955568"/>
                    <a:pt x="7891870" y="6109111"/>
                    <a:pt x="7737946" y="6116858"/>
                  </a:cubicBezTo>
                  <a:cubicBezTo>
                    <a:pt x="7731216" y="6016147"/>
                    <a:pt x="7647268" y="5936137"/>
                    <a:pt x="7544906" y="5936137"/>
                  </a:cubicBezTo>
                  <a:lnTo>
                    <a:pt x="7532206" y="5936137"/>
                  </a:lnTo>
                  <a:lnTo>
                    <a:pt x="7532206" y="5948837"/>
                  </a:lnTo>
                  <a:cubicBezTo>
                    <a:pt x="7532206" y="6051072"/>
                    <a:pt x="7611835" y="6134892"/>
                    <a:pt x="7712293" y="6141877"/>
                  </a:cubicBezTo>
                  <a:cubicBezTo>
                    <a:pt x="7708102" y="6180866"/>
                    <a:pt x="7683718" y="6298214"/>
                    <a:pt x="7544906" y="6298214"/>
                  </a:cubicBezTo>
                  <a:lnTo>
                    <a:pt x="584327" y="6298214"/>
                  </a:lnTo>
                  <a:cubicBezTo>
                    <a:pt x="445897" y="6298214"/>
                    <a:pt x="421259" y="6180866"/>
                    <a:pt x="416941" y="6141877"/>
                  </a:cubicBezTo>
                  <a:cubicBezTo>
                    <a:pt x="517398" y="6134892"/>
                    <a:pt x="597027" y="6051072"/>
                    <a:pt x="597027" y="5948837"/>
                  </a:cubicBezTo>
                  <a:lnTo>
                    <a:pt x="597027" y="5936137"/>
                  </a:lnTo>
                  <a:lnTo>
                    <a:pt x="584327" y="5936137"/>
                  </a:lnTo>
                  <a:cubicBezTo>
                    <a:pt x="481965" y="5936137"/>
                    <a:pt x="398018" y="6016020"/>
                    <a:pt x="391287" y="6116858"/>
                  </a:cubicBezTo>
                  <a:cubicBezTo>
                    <a:pt x="237363" y="6109238"/>
                    <a:pt x="234950" y="5955568"/>
                    <a:pt x="234950" y="5948837"/>
                  </a:cubicBezTo>
                  <a:lnTo>
                    <a:pt x="234950" y="584327"/>
                  </a:lnTo>
                  <a:cubicBezTo>
                    <a:pt x="234950" y="577596"/>
                    <a:pt x="237363" y="424053"/>
                    <a:pt x="391287" y="416306"/>
                  </a:cubicBezTo>
                  <a:cubicBezTo>
                    <a:pt x="398018" y="517017"/>
                    <a:pt x="481965" y="597027"/>
                    <a:pt x="584327" y="597027"/>
                  </a:cubicBezTo>
                  <a:lnTo>
                    <a:pt x="597027" y="597027"/>
                  </a:lnTo>
                  <a:lnTo>
                    <a:pt x="597027" y="584327"/>
                  </a:lnTo>
                  <a:cubicBezTo>
                    <a:pt x="597027" y="482092"/>
                    <a:pt x="517398" y="398272"/>
                    <a:pt x="416941" y="391287"/>
                  </a:cubicBezTo>
                  <a:cubicBezTo>
                    <a:pt x="421259" y="352298"/>
                    <a:pt x="445897" y="234950"/>
                    <a:pt x="584327" y="234950"/>
                  </a:cubicBezTo>
                  <a:lnTo>
                    <a:pt x="7544907" y="234950"/>
                  </a:lnTo>
                  <a:cubicBezTo>
                    <a:pt x="7683336" y="234950"/>
                    <a:pt x="7707975" y="352298"/>
                    <a:pt x="7712293" y="391287"/>
                  </a:cubicBezTo>
                  <a:cubicBezTo>
                    <a:pt x="7611835" y="398272"/>
                    <a:pt x="7532207" y="482092"/>
                    <a:pt x="7532207" y="584327"/>
                  </a:cubicBezTo>
                  <a:lnTo>
                    <a:pt x="7532207" y="597027"/>
                  </a:lnTo>
                  <a:lnTo>
                    <a:pt x="7544907" y="597027"/>
                  </a:lnTo>
                  <a:cubicBezTo>
                    <a:pt x="7647269" y="597027"/>
                    <a:pt x="7731216" y="517144"/>
                    <a:pt x="7737946" y="416306"/>
                  </a:cubicBezTo>
                  <a:cubicBezTo>
                    <a:pt x="7891870" y="423926"/>
                    <a:pt x="7894283" y="577596"/>
                    <a:pt x="7894283" y="584327"/>
                  </a:cubicBezTo>
                  <a:lnTo>
                    <a:pt x="7894283" y="5948837"/>
                  </a:lnTo>
                  <a:close/>
                </a:path>
              </a:pathLst>
            </a:custGeom>
            <a:solidFill>
              <a:srgbClr val="827056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500225" y="9949462"/>
            <a:ext cx="6806313" cy="2268000"/>
            <a:chOff x="0" y="0"/>
            <a:chExt cx="2439229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439229" cy="812800"/>
            </a:xfrm>
            <a:custGeom>
              <a:avLst/>
              <a:gdLst/>
              <a:ahLst/>
              <a:cxnLst/>
              <a:rect r="r" b="b" t="t" l="l"/>
              <a:pathLst>
                <a:path h="812800" w="2439229">
                  <a:moveTo>
                    <a:pt x="42086" y="0"/>
                  </a:moveTo>
                  <a:lnTo>
                    <a:pt x="2397143" y="0"/>
                  </a:lnTo>
                  <a:cubicBezTo>
                    <a:pt x="2408305" y="0"/>
                    <a:pt x="2419010" y="4434"/>
                    <a:pt x="2426902" y="12327"/>
                  </a:cubicBezTo>
                  <a:cubicBezTo>
                    <a:pt x="2434795" y="20219"/>
                    <a:pt x="2439229" y="30924"/>
                    <a:pt x="2439229" y="42086"/>
                  </a:cubicBezTo>
                  <a:lnTo>
                    <a:pt x="2439229" y="770714"/>
                  </a:lnTo>
                  <a:cubicBezTo>
                    <a:pt x="2439229" y="781876"/>
                    <a:pt x="2434795" y="792581"/>
                    <a:pt x="2426902" y="800473"/>
                  </a:cubicBezTo>
                  <a:cubicBezTo>
                    <a:pt x="2419010" y="808366"/>
                    <a:pt x="2408305" y="812800"/>
                    <a:pt x="2397143" y="812800"/>
                  </a:cubicBezTo>
                  <a:lnTo>
                    <a:pt x="42086" y="812800"/>
                  </a:lnTo>
                  <a:cubicBezTo>
                    <a:pt x="30924" y="812800"/>
                    <a:pt x="20219" y="808366"/>
                    <a:pt x="12327" y="800473"/>
                  </a:cubicBezTo>
                  <a:cubicBezTo>
                    <a:pt x="4434" y="792581"/>
                    <a:pt x="0" y="781876"/>
                    <a:pt x="0" y="770714"/>
                  </a:cubicBezTo>
                  <a:lnTo>
                    <a:pt x="0" y="42086"/>
                  </a:lnTo>
                  <a:cubicBezTo>
                    <a:pt x="0" y="30924"/>
                    <a:pt x="4434" y="20219"/>
                    <a:pt x="12327" y="12327"/>
                  </a:cubicBezTo>
                  <a:cubicBezTo>
                    <a:pt x="20219" y="4434"/>
                    <a:pt x="30924" y="0"/>
                    <a:pt x="42086" y="0"/>
                  </a:cubicBezTo>
                  <a:close/>
                </a:path>
              </a:pathLst>
            </a:custGeom>
            <a:solidFill>
              <a:srgbClr val="B4B08C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2439229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846194" y="1627902"/>
            <a:ext cx="6048000" cy="625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4"/>
              </a:lnSpc>
              <a:spcBef>
                <a:spcPct val="0"/>
              </a:spcBef>
            </a:pPr>
            <a:r>
              <a:rPr lang="en-US" b="true" sz="4767">
                <a:solidFill>
                  <a:srgbClr val="FFFFFF"/>
                </a:solidFill>
                <a:latin typeface="Manison SemiCondensed Bold"/>
                <a:ea typeface="Manison SemiCondensed Bold"/>
                <a:cs typeface="Manison SemiCondensed Bold"/>
                <a:sym typeface="Manison SemiCondensed Bold"/>
              </a:rPr>
              <a:t>SABANAS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08637" y="3039954"/>
            <a:ext cx="224959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spc="127">
                <a:solidFill>
                  <a:srgbClr val="827056"/>
                </a:solidFill>
                <a:latin typeface="Futura"/>
                <a:ea typeface="Futura"/>
                <a:cs typeface="Futura"/>
                <a:sym typeface="Futura"/>
              </a:rPr>
              <a:t>JUEGO DE SABANAS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827056"/>
                </a:solidFill>
                <a:latin typeface="Futura"/>
                <a:ea typeface="Futura"/>
                <a:cs typeface="Futura"/>
                <a:sym typeface="Futura"/>
              </a:rPr>
              <a:t>100% POLIESTER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08637" y="4331924"/>
            <a:ext cx="224959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spc="127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rPr>
              <a:t>DESDE</a:t>
            </a:r>
          </a:p>
          <a:p>
            <a:pPr algn="ctr" marL="0" indent="0" lvl="0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rPr>
              <a:t>$28,000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31478" y="3476389"/>
            <a:ext cx="2403912" cy="855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Para todos los tamaños de camas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Consulta los colores dispònibles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Otros modelos lisos y estampados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1108637" y="5559163"/>
            <a:ext cx="224959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spc="127">
                <a:solidFill>
                  <a:srgbClr val="827056"/>
                </a:solidFill>
                <a:latin typeface="Futura"/>
                <a:ea typeface="Futura"/>
                <a:cs typeface="Futura"/>
                <a:sym typeface="Futura"/>
              </a:rPr>
              <a:t>JUEGO DE SABANAS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827056"/>
                </a:solidFill>
                <a:latin typeface="Futura"/>
                <a:ea typeface="Futura"/>
                <a:cs typeface="Futura"/>
                <a:sym typeface="Futura"/>
              </a:rPr>
              <a:t>100% ALGODÓN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08637" y="6851133"/>
            <a:ext cx="224959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spc="127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rPr>
              <a:t>DESDE</a:t>
            </a:r>
          </a:p>
          <a:p>
            <a:pPr algn="ctr" marL="0" indent="0" lvl="0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rPr>
              <a:t>$53,000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31478" y="5995598"/>
            <a:ext cx="2403912" cy="855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Para todos los tamaños de camas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Consulta los colores dispònibles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Otros modelos lisos y estampados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</a:p>
        </p:txBody>
      </p:sp>
      <p:sp>
        <p:nvSpPr>
          <p:cNvPr name="TextBox 28" id="28"/>
          <p:cNvSpPr txBox="true"/>
          <p:nvPr/>
        </p:nvSpPr>
        <p:spPr>
          <a:xfrm rot="0">
            <a:off x="1108637" y="8078371"/>
            <a:ext cx="224959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spc="127">
                <a:solidFill>
                  <a:srgbClr val="827056"/>
                </a:solidFill>
                <a:latin typeface="Futura"/>
                <a:ea typeface="Futura"/>
                <a:cs typeface="Futura"/>
                <a:sym typeface="Futura"/>
              </a:rPr>
              <a:t>JUEGO DE SABANAS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827056"/>
                </a:solidFill>
                <a:latin typeface="Futura"/>
                <a:ea typeface="Futura"/>
                <a:cs typeface="Futura"/>
                <a:sym typeface="Futura"/>
              </a:rPr>
              <a:t>50% ALG./50% POL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08637" y="9370342"/>
            <a:ext cx="224959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spc="127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rPr>
              <a:t>DESDE</a:t>
            </a:r>
          </a:p>
          <a:p>
            <a:pPr algn="ctr" marL="0" indent="0" lvl="0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rPr>
              <a:t>$66,300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31478" y="8514806"/>
            <a:ext cx="2403912" cy="855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Camas de 2 plazas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Consulta los colores dispònibles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Otros modelos lisos y estampados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</a:p>
        </p:txBody>
      </p:sp>
      <p:sp>
        <p:nvSpPr>
          <p:cNvPr name="TextBox 31" id="31"/>
          <p:cNvSpPr txBox="true"/>
          <p:nvPr/>
        </p:nvSpPr>
        <p:spPr>
          <a:xfrm rot="0">
            <a:off x="500225" y="10188864"/>
            <a:ext cx="6806313" cy="462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74"/>
              </a:lnSpc>
            </a:pPr>
            <a:r>
              <a:rPr lang="en-US" sz="1338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Decinos que tamaño tiene tu cama y te mandamos todas las opciones x wa </a:t>
            </a:r>
            <a:r>
              <a:rPr lang="en-US" b="true" sz="1338" u="sng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hlinkClick r:id="rId6" tooltip="https://wa.me/5491124713204"/>
              </a:rPr>
              <a:t>1124713204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2635740"/>
            <a:ext cx="2954867" cy="2374717"/>
            <a:chOff x="0" y="0"/>
            <a:chExt cx="8129234" cy="65331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3937" y="-1016"/>
              <a:ext cx="8129233" cy="6533164"/>
            </a:xfrm>
            <a:custGeom>
              <a:avLst/>
              <a:gdLst/>
              <a:ahLst/>
              <a:cxnLst/>
              <a:rect r="r" b="b" t="t" l="l"/>
              <a:pathLst>
                <a:path h="6533164" w="8129233">
                  <a:moveTo>
                    <a:pt x="7466802" y="0"/>
                  </a:moveTo>
                  <a:lnTo>
                    <a:pt x="662432" y="0"/>
                  </a:lnTo>
                  <a:cubicBezTo>
                    <a:pt x="297180" y="0"/>
                    <a:pt x="0" y="297180"/>
                    <a:pt x="0" y="662432"/>
                  </a:cubicBezTo>
                  <a:lnTo>
                    <a:pt x="0" y="5870732"/>
                  </a:lnTo>
                  <a:cubicBezTo>
                    <a:pt x="0" y="6235984"/>
                    <a:pt x="297180" y="6533164"/>
                    <a:pt x="662432" y="6533164"/>
                  </a:cubicBezTo>
                  <a:lnTo>
                    <a:pt x="7466802" y="6533164"/>
                  </a:lnTo>
                  <a:cubicBezTo>
                    <a:pt x="7832053" y="6533164"/>
                    <a:pt x="8129233" y="6235984"/>
                    <a:pt x="8129233" y="5870732"/>
                  </a:cubicBezTo>
                  <a:lnTo>
                    <a:pt x="8129233" y="662432"/>
                  </a:lnTo>
                  <a:cubicBezTo>
                    <a:pt x="8129233" y="297180"/>
                    <a:pt x="7832054" y="0"/>
                    <a:pt x="7466802" y="0"/>
                  </a:cubicBezTo>
                  <a:close/>
                  <a:moveTo>
                    <a:pt x="8065733" y="5870732"/>
                  </a:moveTo>
                  <a:cubicBezTo>
                    <a:pt x="8065733" y="6200932"/>
                    <a:pt x="7797002" y="6469664"/>
                    <a:pt x="7466802" y="6469664"/>
                  </a:cubicBezTo>
                  <a:lnTo>
                    <a:pt x="662432" y="6469664"/>
                  </a:lnTo>
                  <a:cubicBezTo>
                    <a:pt x="332232" y="6469664"/>
                    <a:pt x="63500" y="6200932"/>
                    <a:pt x="63500" y="5870732"/>
                  </a:cubicBezTo>
                  <a:lnTo>
                    <a:pt x="63500" y="662432"/>
                  </a:lnTo>
                  <a:cubicBezTo>
                    <a:pt x="63500" y="332232"/>
                    <a:pt x="332232" y="63500"/>
                    <a:pt x="662432" y="63500"/>
                  </a:cubicBezTo>
                  <a:lnTo>
                    <a:pt x="7466802" y="63500"/>
                  </a:lnTo>
                  <a:cubicBezTo>
                    <a:pt x="7797002" y="63500"/>
                    <a:pt x="8065733" y="332232"/>
                    <a:pt x="8065733" y="662432"/>
                  </a:cubicBezTo>
                  <a:lnTo>
                    <a:pt x="8065733" y="5870732"/>
                  </a:lnTo>
                  <a:close/>
                  <a:moveTo>
                    <a:pt x="7738708" y="390906"/>
                  </a:moveTo>
                  <a:lnTo>
                    <a:pt x="7738708" y="390525"/>
                  </a:lnTo>
                  <a:lnTo>
                    <a:pt x="7737693" y="390525"/>
                  </a:lnTo>
                  <a:cubicBezTo>
                    <a:pt x="7732740" y="347726"/>
                    <a:pt x="7704418" y="209423"/>
                    <a:pt x="7544906" y="209423"/>
                  </a:cubicBezTo>
                  <a:lnTo>
                    <a:pt x="584327" y="209423"/>
                  </a:lnTo>
                  <a:cubicBezTo>
                    <a:pt x="424942" y="209423"/>
                    <a:pt x="396494" y="347726"/>
                    <a:pt x="391668" y="390525"/>
                  </a:cubicBezTo>
                  <a:lnTo>
                    <a:pt x="390652" y="390525"/>
                  </a:lnTo>
                  <a:lnTo>
                    <a:pt x="390652" y="390906"/>
                  </a:lnTo>
                  <a:cubicBezTo>
                    <a:pt x="211709" y="399161"/>
                    <a:pt x="209550" y="582422"/>
                    <a:pt x="209550" y="584327"/>
                  </a:cubicBezTo>
                  <a:lnTo>
                    <a:pt x="209550" y="5948837"/>
                  </a:lnTo>
                  <a:cubicBezTo>
                    <a:pt x="209550" y="5950742"/>
                    <a:pt x="211709" y="6134003"/>
                    <a:pt x="390652" y="6142258"/>
                  </a:cubicBezTo>
                  <a:lnTo>
                    <a:pt x="390652" y="6142639"/>
                  </a:lnTo>
                  <a:lnTo>
                    <a:pt x="391668" y="6142639"/>
                  </a:lnTo>
                  <a:cubicBezTo>
                    <a:pt x="396621" y="6185438"/>
                    <a:pt x="424942" y="6323741"/>
                    <a:pt x="584327" y="6323741"/>
                  </a:cubicBezTo>
                  <a:lnTo>
                    <a:pt x="7544907" y="6323741"/>
                  </a:lnTo>
                  <a:cubicBezTo>
                    <a:pt x="7704292" y="6323741"/>
                    <a:pt x="7732740" y="6185438"/>
                    <a:pt x="7737693" y="6142639"/>
                  </a:cubicBezTo>
                  <a:lnTo>
                    <a:pt x="7738708" y="6142639"/>
                  </a:lnTo>
                  <a:lnTo>
                    <a:pt x="7738708" y="6142258"/>
                  </a:lnTo>
                  <a:cubicBezTo>
                    <a:pt x="7917652" y="6134003"/>
                    <a:pt x="7919810" y="5950742"/>
                    <a:pt x="7919810" y="5948837"/>
                  </a:cubicBezTo>
                  <a:lnTo>
                    <a:pt x="7919810" y="584327"/>
                  </a:lnTo>
                  <a:cubicBezTo>
                    <a:pt x="7919683" y="582422"/>
                    <a:pt x="7917525" y="399288"/>
                    <a:pt x="7738708" y="390906"/>
                  </a:cubicBezTo>
                  <a:close/>
                  <a:moveTo>
                    <a:pt x="7894283" y="5948837"/>
                  </a:moveTo>
                  <a:cubicBezTo>
                    <a:pt x="7894283" y="5955568"/>
                    <a:pt x="7891870" y="6109111"/>
                    <a:pt x="7737946" y="6116858"/>
                  </a:cubicBezTo>
                  <a:cubicBezTo>
                    <a:pt x="7731216" y="6016147"/>
                    <a:pt x="7647268" y="5936137"/>
                    <a:pt x="7544906" y="5936137"/>
                  </a:cubicBezTo>
                  <a:lnTo>
                    <a:pt x="7532206" y="5936137"/>
                  </a:lnTo>
                  <a:lnTo>
                    <a:pt x="7532206" y="5948837"/>
                  </a:lnTo>
                  <a:cubicBezTo>
                    <a:pt x="7532206" y="6051072"/>
                    <a:pt x="7611835" y="6134892"/>
                    <a:pt x="7712293" y="6141877"/>
                  </a:cubicBezTo>
                  <a:cubicBezTo>
                    <a:pt x="7708102" y="6180866"/>
                    <a:pt x="7683718" y="6298214"/>
                    <a:pt x="7544906" y="6298214"/>
                  </a:cubicBezTo>
                  <a:lnTo>
                    <a:pt x="584327" y="6298214"/>
                  </a:lnTo>
                  <a:cubicBezTo>
                    <a:pt x="445897" y="6298214"/>
                    <a:pt x="421259" y="6180866"/>
                    <a:pt x="416941" y="6141877"/>
                  </a:cubicBezTo>
                  <a:cubicBezTo>
                    <a:pt x="517398" y="6134892"/>
                    <a:pt x="597027" y="6051072"/>
                    <a:pt x="597027" y="5948837"/>
                  </a:cubicBezTo>
                  <a:lnTo>
                    <a:pt x="597027" y="5936137"/>
                  </a:lnTo>
                  <a:lnTo>
                    <a:pt x="584327" y="5936137"/>
                  </a:lnTo>
                  <a:cubicBezTo>
                    <a:pt x="481965" y="5936137"/>
                    <a:pt x="398018" y="6016020"/>
                    <a:pt x="391287" y="6116858"/>
                  </a:cubicBezTo>
                  <a:cubicBezTo>
                    <a:pt x="237363" y="6109238"/>
                    <a:pt x="234950" y="5955568"/>
                    <a:pt x="234950" y="5948837"/>
                  </a:cubicBezTo>
                  <a:lnTo>
                    <a:pt x="234950" y="584327"/>
                  </a:lnTo>
                  <a:cubicBezTo>
                    <a:pt x="234950" y="577596"/>
                    <a:pt x="237363" y="424053"/>
                    <a:pt x="391287" y="416306"/>
                  </a:cubicBezTo>
                  <a:cubicBezTo>
                    <a:pt x="398018" y="517017"/>
                    <a:pt x="481965" y="597027"/>
                    <a:pt x="584327" y="597027"/>
                  </a:cubicBezTo>
                  <a:lnTo>
                    <a:pt x="597027" y="597027"/>
                  </a:lnTo>
                  <a:lnTo>
                    <a:pt x="597027" y="584327"/>
                  </a:lnTo>
                  <a:cubicBezTo>
                    <a:pt x="597027" y="482092"/>
                    <a:pt x="517398" y="398272"/>
                    <a:pt x="416941" y="391287"/>
                  </a:cubicBezTo>
                  <a:cubicBezTo>
                    <a:pt x="421259" y="352298"/>
                    <a:pt x="445897" y="234950"/>
                    <a:pt x="584327" y="234950"/>
                  </a:cubicBezTo>
                  <a:lnTo>
                    <a:pt x="7544907" y="234950"/>
                  </a:lnTo>
                  <a:cubicBezTo>
                    <a:pt x="7683336" y="234950"/>
                    <a:pt x="7707975" y="352298"/>
                    <a:pt x="7712293" y="391287"/>
                  </a:cubicBezTo>
                  <a:cubicBezTo>
                    <a:pt x="7611835" y="398272"/>
                    <a:pt x="7532207" y="482092"/>
                    <a:pt x="7532207" y="584327"/>
                  </a:cubicBezTo>
                  <a:lnTo>
                    <a:pt x="7532207" y="597027"/>
                  </a:lnTo>
                  <a:lnTo>
                    <a:pt x="7544907" y="597027"/>
                  </a:lnTo>
                  <a:cubicBezTo>
                    <a:pt x="7647269" y="597027"/>
                    <a:pt x="7731216" y="517144"/>
                    <a:pt x="7737946" y="416306"/>
                  </a:cubicBezTo>
                  <a:cubicBezTo>
                    <a:pt x="7891870" y="423926"/>
                    <a:pt x="7894283" y="577596"/>
                    <a:pt x="7894283" y="584327"/>
                  </a:cubicBezTo>
                  <a:lnTo>
                    <a:pt x="7894283" y="5948837"/>
                  </a:lnTo>
                  <a:close/>
                </a:path>
              </a:pathLst>
            </a:custGeom>
            <a:solidFill>
              <a:srgbClr val="82705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3870194" y="2635740"/>
            <a:ext cx="2933806" cy="2374717"/>
            <a:chOff x="0" y="0"/>
            <a:chExt cx="1021904" cy="82716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21904" cy="827162"/>
            </a:xfrm>
            <a:custGeom>
              <a:avLst/>
              <a:gdLst/>
              <a:ahLst/>
              <a:cxnLst/>
              <a:rect r="r" b="b" t="t" l="l"/>
              <a:pathLst>
                <a:path h="827162" w="1021904">
                  <a:moveTo>
                    <a:pt x="44861" y="0"/>
                  </a:moveTo>
                  <a:lnTo>
                    <a:pt x="977043" y="0"/>
                  </a:lnTo>
                  <a:cubicBezTo>
                    <a:pt x="988941" y="0"/>
                    <a:pt x="1000352" y="4726"/>
                    <a:pt x="1008765" y="13139"/>
                  </a:cubicBezTo>
                  <a:cubicBezTo>
                    <a:pt x="1017178" y="21552"/>
                    <a:pt x="1021904" y="32963"/>
                    <a:pt x="1021904" y="44861"/>
                  </a:cubicBezTo>
                  <a:lnTo>
                    <a:pt x="1021904" y="782302"/>
                  </a:lnTo>
                  <a:cubicBezTo>
                    <a:pt x="1021904" y="794199"/>
                    <a:pt x="1017178" y="805610"/>
                    <a:pt x="1008765" y="814023"/>
                  </a:cubicBezTo>
                  <a:cubicBezTo>
                    <a:pt x="1000352" y="822436"/>
                    <a:pt x="988941" y="827162"/>
                    <a:pt x="977043" y="827162"/>
                  </a:cubicBezTo>
                  <a:lnTo>
                    <a:pt x="44861" y="827162"/>
                  </a:lnTo>
                  <a:cubicBezTo>
                    <a:pt x="32963" y="827162"/>
                    <a:pt x="21552" y="822436"/>
                    <a:pt x="13139" y="814023"/>
                  </a:cubicBezTo>
                  <a:cubicBezTo>
                    <a:pt x="4726" y="805610"/>
                    <a:pt x="0" y="794199"/>
                    <a:pt x="0" y="782302"/>
                  </a:cubicBezTo>
                  <a:lnTo>
                    <a:pt x="0" y="44861"/>
                  </a:lnTo>
                  <a:cubicBezTo>
                    <a:pt x="0" y="32963"/>
                    <a:pt x="4726" y="21552"/>
                    <a:pt x="13139" y="13139"/>
                  </a:cubicBezTo>
                  <a:cubicBezTo>
                    <a:pt x="21552" y="4726"/>
                    <a:pt x="32963" y="0"/>
                    <a:pt x="44861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1771" r="0" b="-1177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3870194" y="5154949"/>
            <a:ext cx="2933806" cy="2374717"/>
            <a:chOff x="0" y="0"/>
            <a:chExt cx="1021904" cy="82716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21904" cy="827162"/>
            </a:xfrm>
            <a:custGeom>
              <a:avLst/>
              <a:gdLst/>
              <a:ahLst/>
              <a:cxnLst/>
              <a:rect r="r" b="b" t="t" l="l"/>
              <a:pathLst>
                <a:path h="827162" w="1021904">
                  <a:moveTo>
                    <a:pt x="44861" y="0"/>
                  </a:moveTo>
                  <a:lnTo>
                    <a:pt x="977043" y="0"/>
                  </a:lnTo>
                  <a:cubicBezTo>
                    <a:pt x="988941" y="0"/>
                    <a:pt x="1000352" y="4726"/>
                    <a:pt x="1008765" y="13139"/>
                  </a:cubicBezTo>
                  <a:cubicBezTo>
                    <a:pt x="1017178" y="21552"/>
                    <a:pt x="1021904" y="32963"/>
                    <a:pt x="1021904" y="44861"/>
                  </a:cubicBezTo>
                  <a:lnTo>
                    <a:pt x="1021904" y="782302"/>
                  </a:lnTo>
                  <a:cubicBezTo>
                    <a:pt x="1021904" y="794199"/>
                    <a:pt x="1017178" y="805610"/>
                    <a:pt x="1008765" y="814023"/>
                  </a:cubicBezTo>
                  <a:cubicBezTo>
                    <a:pt x="1000352" y="822436"/>
                    <a:pt x="988941" y="827162"/>
                    <a:pt x="977043" y="827162"/>
                  </a:cubicBezTo>
                  <a:lnTo>
                    <a:pt x="44861" y="827162"/>
                  </a:lnTo>
                  <a:cubicBezTo>
                    <a:pt x="32963" y="827162"/>
                    <a:pt x="21552" y="822436"/>
                    <a:pt x="13139" y="814023"/>
                  </a:cubicBezTo>
                  <a:cubicBezTo>
                    <a:pt x="4726" y="805610"/>
                    <a:pt x="0" y="794199"/>
                    <a:pt x="0" y="782302"/>
                  </a:cubicBezTo>
                  <a:lnTo>
                    <a:pt x="0" y="44861"/>
                  </a:lnTo>
                  <a:cubicBezTo>
                    <a:pt x="0" y="32963"/>
                    <a:pt x="4726" y="21552"/>
                    <a:pt x="13139" y="13139"/>
                  </a:cubicBezTo>
                  <a:cubicBezTo>
                    <a:pt x="21552" y="4726"/>
                    <a:pt x="32963" y="0"/>
                    <a:pt x="44861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11771" r="0" b="-1177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3870194" y="7674158"/>
            <a:ext cx="2933806" cy="2374717"/>
            <a:chOff x="0" y="0"/>
            <a:chExt cx="1021904" cy="82716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21904" cy="827162"/>
            </a:xfrm>
            <a:custGeom>
              <a:avLst/>
              <a:gdLst/>
              <a:ahLst/>
              <a:cxnLst/>
              <a:rect r="r" b="b" t="t" l="l"/>
              <a:pathLst>
                <a:path h="827162" w="1021904">
                  <a:moveTo>
                    <a:pt x="44861" y="0"/>
                  </a:moveTo>
                  <a:lnTo>
                    <a:pt x="977043" y="0"/>
                  </a:lnTo>
                  <a:cubicBezTo>
                    <a:pt x="988941" y="0"/>
                    <a:pt x="1000352" y="4726"/>
                    <a:pt x="1008765" y="13139"/>
                  </a:cubicBezTo>
                  <a:cubicBezTo>
                    <a:pt x="1017178" y="21552"/>
                    <a:pt x="1021904" y="32963"/>
                    <a:pt x="1021904" y="44861"/>
                  </a:cubicBezTo>
                  <a:lnTo>
                    <a:pt x="1021904" y="782302"/>
                  </a:lnTo>
                  <a:cubicBezTo>
                    <a:pt x="1021904" y="794199"/>
                    <a:pt x="1017178" y="805610"/>
                    <a:pt x="1008765" y="814023"/>
                  </a:cubicBezTo>
                  <a:cubicBezTo>
                    <a:pt x="1000352" y="822436"/>
                    <a:pt x="988941" y="827162"/>
                    <a:pt x="977043" y="827162"/>
                  </a:cubicBezTo>
                  <a:lnTo>
                    <a:pt x="44861" y="827162"/>
                  </a:lnTo>
                  <a:cubicBezTo>
                    <a:pt x="32963" y="827162"/>
                    <a:pt x="21552" y="822436"/>
                    <a:pt x="13139" y="814023"/>
                  </a:cubicBezTo>
                  <a:cubicBezTo>
                    <a:pt x="4726" y="805610"/>
                    <a:pt x="0" y="794199"/>
                    <a:pt x="0" y="782302"/>
                  </a:cubicBezTo>
                  <a:lnTo>
                    <a:pt x="0" y="44861"/>
                  </a:lnTo>
                  <a:cubicBezTo>
                    <a:pt x="0" y="32963"/>
                    <a:pt x="4726" y="21552"/>
                    <a:pt x="13139" y="13139"/>
                  </a:cubicBezTo>
                  <a:cubicBezTo>
                    <a:pt x="21552" y="4726"/>
                    <a:pt x="32963" y="0"/>
                    <a:pt x="44861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1771" r="0" b="-11771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2997592" y="-189519"/>
            <a:ext cx="1745204" cy="1339360"/>
          </a:xfrm>
          <a:custGeom>
            <a:avLst/>
            <a:gdLst/>
            <a:ahLst/>
            <a:cxnLst/>
            <a:rect r="r" b="b" t="t" l="l"/>
            <a:pathLst>
              <a:path h="1339360" w="1745204">
                <a:moveTo>
                  <a:pt x="0" y="0"/>
                </a:moveTo>
                <a:lnTo>
                  <a:pt x="1745204" y="0"/>
                </a:lnTo>
                <a:lnTo>
                  <a:pt x="1745204" y="1339359"/>
                </a:lnTo>
                <a:lnTo>
                  <a:pt x="0" y="13393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5150" r="0" b="-1515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846194" y="1256014"/>
            <a:ext cx="5957806" cy="1122551"/>
            <a:chOff x="0" y="0"/>
            <a:chExt cx="2135143" cy="4022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35143" cy="402297"/>
            </a:xfrm>
            <a:custGeom>
              <a:avLst/>
              <a:gdLst/>
              <a:ahLst/>
              <a:cxnLst/>
              <a:rect r="r" b="b" t="t" l="l"/>
              <a:pathLst>
                <a:path h="402297" w="2135143">
                  <a:moveTo>
                    <a:pt x="48080" y="0"/>
                  </a:moveTo>
                  <a:lnTo>
                    <a:pt x="2087063" y="0"/>
                  </a:lnTo>
                  <a:cubicBezTo>
                    <a:pt x="2099815" y="0"/>
                    <a:pt x="2112044" y="5066"/>
                    <a:pt x="2121061" y="14082"/>
                  </a:cubicBezTo>
                  <a:cubicBezTo>
                    <a:pt x="2130078" y="23099"/>
                    <a:pt x="2135143" y="35328"/>
                    <a:pt x="2135143" y="48080"/>
                  </a:cubicBezTo>
                  <a:lnTo>
                    <a:pt x="2135143" y="354217"/>
                  </a:lnTo>
                  <a:cubicBezTo>
                    <a:pt x="2135143" y="380771"/>
                    <a:pt x="2113617" y="402297"/>
                    <a:pt x="2087063" y="402297"/>
                  </a:cubicBezTo>
                  <a:lnTo>
                    <a:pt x="48080" y="402297"/>
                  </a:lnTo>
                  <a:cubicBezTo>
                    <a:pt x="21526" y="402297"/>
                    <a:pt x="0" y="380771"/>
                    <a:pt x="0" y="354217"/>
                  </a:cubicBezTo>
                  <a:lnTo>
                    <a:pt x="0" y="48080"/>
                  </a:lnTo>
                  <a:cubicBezTo>
                    <a:pt x="0" y="21526"/>
                    <a:pt x="21526" y="0"/>
                    <a:pt x="48080" y="0"/>
                  </a:cubicBezTo>
                  <a:close/>
                </a:path>
              </a:pathLst>
            </a:custGeom>
            <a:solidFill>
              <a:srgbClr val="B4B08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2135143" cy="449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56000" y="5154949"/>
            <a:ext cx="2954867" cy="2374717"/>
            <a:chOff x="0" y="0"/>
            <a:chExt cx="8129234" cy="653316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-3937" y="-1016"/>
              <a:ext cx="8129233" cy="6533164"/>
            </a:xfrm>
            <a:custGeom>
              <a:avLst/>
              <a:gdLst/>
              <a:ahLst/>
              <a:cxnLst/>
              <a:rect r="r" b="b" t="t" l="l"/>
              <a:pathLst>
                <a:path h="6533164" w="8129233">
                  <a:moveTo>
                    <a:pt x="7466802" y="0"/>
                  </a:moveTo>
                  <a:lnTo>
                    <a:pt x="662432" y="0"/>
                  </a:lnTo>
                  <a:cubicBezTo>
                    <a:pt x="297180" y="0"/>
                    <a:pt x="0" y="297180"/>
                    <a:pt x="0" y="662432"/>
                  </a:cubicBezTo>
                  <a:lnTo>
                    <a:pt x="0" y="5870732"/>
                  </a:lnTo>
                  <a:cubicBezTo>
                    <a:pt x="0" y="6235984"/>
                    <a:pt x="297180" y="6533164"/>
                    <a:pt x="662432" y="6533164"/>
                  </a:cubicBezTo>
                  <a:lnTo>
                    <a:pt x="7466802" y="6533164"/>
                  </a:lnTo>
                  <a:cubicBezTo>
                    <a:pt x="7832053" y="6533164"/>
                    <a:pt x="8129233" y="6235984"/>
                    <a:pt x="8129233" y="5870732"/>
                  </a:cubicBezTo>
                  <a:lnTo>
                    <a:pt x="8129233" y="662432"/>
                  </a:lnTo>
                  <a:cubicBezTo>
                    <a:pt x="8129233" y="297180"/>
                    <a:pt x="7832054" y="0"/>
                    <a:pt x="7466802" y="0"/>
                  </a:cubicBezTo>
                  <a:close/>
                  <a:moveTo>
                    <a:pt x="8065733" y="5870732"/>
                  </a:moveTo>
                  <a:cubicBezTo>
                    <a:pt x="8065733" y="6200932"/>
                    <a:pt x="7797002" y="6469664"/>
                    <a:pt x="7466802" y="6469664"/>
                  </a:cubicBezTo>
                  <a:lnTo>
                    <a:pt x="662432" y="6469664"/>
                  </a:lnTo>
                  <a:cubicBezTo>
                    <a:pt x="332232" y="6469664"/>
                    <a:pt x="63500" y="6200932"/>
                    <a:pt x="63500" y="5870732"/>
                  </a:cubicBezTo>
                  <a:lnTo>
                    <a:pt x="63500" y="662432"/>
                  </a:lnTo>
                  <a:cubicBezTo>
                    <a:pt x="63500" y="332232"/>
                    <a:pt x="332232" y="63500"/>
                    <a:pt x="662432" y="63500"/>
                  </a:cubicBezTo>
                  <a:lnTo>
                    <a:pt x="7466802" y="63500"/>
                  </a:lnTo>
                  <a:cubicBezTo>
                    <a:pt x="7797002" y="63500"/>
                    <a:pt x="8065733" y="332232"/>
                    <a:pt x="8065733" y="662432"/>
                  </a:cubicBezTo>
                  <a:lnTo>
                    <a:pt x="8065733" y="5870732"/>
                  </a:lnTo>
                  <a:close/>
                  <a:moveTo>
                    <a:pt x="7738708" y="390906"/>
                  </a:moveTo>
                  <a:lnTo>
                    <a:pt x="7738708" y="390525"/>
                  </a:lnTo>
                  <a:lnTo>
                    <a:pt x="7737693" y="390525"/>
                  </a:lnTo>
                  <a:cubicBezTo>
                    <a:pt x="7732740" y="347726"/>
                    <a:pt x="7704418" y="209423"/>
                    <a:pt x="7544906" y="209423"/>
                  </a:cubicBezTo>
                  <a:lnTo>
                    <a:pt x="584327" y="209423"/>
                  </a:lnTo>
                  <a:cubicBezTo>
                    <a:pt x="424942" y="209423"/>
                    <a:pt x="396494" y="347726"/>
                    <a:pt x="391668" y="390525"/>
                  </a:cubicBezTo>
                  <a:lnTo>
                    <a:pt x="390652" y="390525"/>
                  </a:lnTo>
                  <a:lnTo>
                    <a:pt x="390652" y="390906"/>
                  </a:lnTo>
                  <a:cubicBezTo>
                    <a:pt x="211709" y="399161"/>
                    <a:pt x="209550" y="582422"/>
                    <a:pt x="209550" y="584327"/>
                  </a:cubicBezTo>
                  <a:lnTo>
                    <a:pt x="209550" y="5948837"/>
                  </a:lnTo>
                  <a:cubicBezTo>
                    <a:pt x="209550" y="5950742"/>
                    <a:pt x="211709" y="6134003"/>
                    <a:pt x="390652" y="6142258"/>
                  </a:cubicBezTo>
                  <a:lnTo>
                    <a:pt x="390652" y="6142639"/>
                  </a:lnTo>
                  <a:lnTo>
                    <a:pt x="391668" y="6142639"/>
                  </a:lnTo>
                  <a:cubicBezTo>
                    <a:pt x="396621" y="6185438"/>
                    <a:pt x="424942" y="6323741"/>
                    <a:pt x="584327" y="6323741"/>
                  </a:cubicBezTo>
                  <a:lnTo>
                    <a:pt x="7544907" y="6323741"/>
                  </a:lnTo>
                  <a:cubicBezTo>
                    <a:pt x="7704292" y="6323741"/>
                    <a:pt x="7732740" y="6185438"/>
                    <a:pt x="7737693" y="6142639"/>
                  </a:cubicBezTo>
                  <a:lnTo>
                    <a:pt x="7738708" y="6142639"/>
                  </a:lnTo>
                  <a:lnTo>
                    <a:pt x="7738708" y="6142258"/>
                  </a:lnTo>
                  <a:cubicBezTo>
                    <a:pt x="7917652" y="6134003"/>
                    <a:pt x="7919810" y="5950742"/>
                    <a:pt x="7919810" y="5948837"/>
                  </a:cubicBezTo>
                  <a:lnTo>
                    <a:pt x="7919810" y="584327"/>
                  </a:lnTo>
                  <a:cubicBezTo>
                    <a:pt x="7919683" y="582422"/>
                    <a:pt x="7917525" y="399288"/>
                    <a:pt x="7738708" y="390906"/>
                  </a:cubicBezTo>
                  <a:close/>
                  <a:moveTo>
                    <a:pt x="7894283" y="5948837"/>
                  </a:moveTo>
                  <a:cubicBezTo>
                    <a:pt x="7894283" y="5955568"/>
                    <a:pt x="7891870" y="6109111"/>
                    <a:pt x="7737946" y="6116858"/>
                  </a:cubicBezTo>
                  <a:cubicBezTo>
                    <a:pt x="7731216" y="6016147"/>
                    <a:pt x="7647268" y="5936137"/>
                    <a:pt x="7544906" y="5936137"/>
                  </a:cubicBezTo>
                  <a:lnTo>
                    <a:pt x="7532206" y="5936137"/>
                  </a:lnTo>
                  <a:lnTo>
                    <a:pt x="7532206" y="5948837"/>
                  </a:lnTo>
                  <a:cubicBezTo>
                    <a:pt x="7532206" y="6051072"/>
                    <a:pt x="7611835" y="6134892"/>
                    <a:pt x="7712293" y="6141877"/>
                  </a:cubicBezTo>
                  <a:cubicBezTo>
                    <a:pt x="7708102" y="6180866"/>
                    <a:pt x="7683718" y="6298214"/>
                    <a:pt x="7544906" y="6298214"/>
                  </a:cubicBezTo>
                  <a:lnTo>
                    <a:pt x="584327" y="6298214"/>
                  </a:lnTo>
                  <a:cubicBezTo>
                    <a:pt x="445897" y="6298214"/>
                    <a:pt x="421259" y="6180866"/>
                    <a:pt x="416941" y="6141877"/>
                  </a:cubicBezTo>
                  <a:cubicBezTo>
                    <a:pt x="517398" y="6134892"/>
                    <a:pt x="597027" y="6051072"/>
                    <a:pt x="597027" y="5948837"/>
                  </a:cubicBezTo>
                  <a:lnTo>
                    <a:pt x="597027" y="5936137"/>
                  </a:lnTo>
                  <a:lnTo>
                    <a:pt x="584327" y="5936137"/>
                  </a:lnTo>
                  <a:cubicBezTo>
                    <a:pt x="481965" y="5936137"/>
                    <a:pt x="398018" y="6016020"/>
                    <a:pt x="391287" y="6116858"/>
                  </a:cubicBezTo>
                  <a:cubicBezTo>
                    <a:pt x="237363" y="6109238"/>
                    <a:pt x="234950" y="5955568"/>
                    <a:pt x="234950" y="5948837"/>
                  </a:cubicBezTo>
                  <a:lnTo>
                    <a:pt x="234950" y="584327"/>
                  </a:lnTo>
                  <a:cubicBezTo>
                    <a:pt x="234950" y="577596"/>
                    <a:pt x="237363" y="424053"/>
                    <a:pt x="391287" y="416306"/>
                  </a:cubicBezTo>
                  <a:cubicBezTo>
                    <a:pt x="398018" y="517017"/>
                    <a:pt x="481965" y="597027"/>
                    <a:pt x="584327" y="597027"/>
                  </a:cubicBezTo>
                  <a:lnTo>
                    <a:pt x="597027" y="597027"/>
                  </a:lnTo>
                  <a:lnTo>
                    <a:pt x="597027" y="584327"/>
                  </a:lnTo>
                  <a:cubicBezTo>
                    <a:pt x="597027" y="482092"/>
                    <a:pt x="517398" y="398272"/>
                    <a:pt x="416941" y="391287"/>
                  </a:cubicBezTo>
                  <a:cubicBezTo>
                    <a:pt x="421259" y="352298"/>
                    <a:pt x="445897" y="234950"/>
                    <a:pt x="584327" y="234950"/>
                  </a:cubicBezTo>
                  <a:lnTo>
                    <a:pt x="7544907" y="234950"/>
                  </a:lnTo>
                  <a:cubicBezTo>
                    <a:pt x="7683336" y="234950"/>
                    <a:pt x="7707975" y="352298"/>
                    <a:pt x="7712293" y="391287"/>
                  </a:cubicBezTo>
                  <a:cubicBezTo>
                    <a:pt x="7611835" y="398272"/>
                    <a:pt x="7532207" y="482092"/>
                    <a:pt x="7532207" y="584327"/>
                  </a:cubicBezTo>
                  <a:lnTo>
                    <a:pt x="7532207" y="597027"/>
                  </a:lnTo>
                  <a:lnTo>
                    <a:pt x="7544907" y="597027"/>
                  </a:lnTo>
                  <a:cubicBezTo>
                    <a:pt x="7647269" y="597027"/>
                    <a:pt x="7731216" y="517144"/>
                    <a:pt x="7737946" y="416306"/>
                  </a:cubicBezTo>
                  <a:cubicBezTo>
                    <a:pt x="7891870" y="423926"/>
                    <a:pt x="7894283" y="577596"/>
                    <a:pt x="7894283" y="584327"/>
                  </a:cubicBezTo>
                  <a:lnTo>
                    <a:pt x="7894283" y="5948837"/>
                  </a:lnTo>
                  <a:close/>
                </a:path>
              </a:pathLst>
            </a:custGeom>
            <a:solidFill>
              <a:srgbClr val="827056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756000" y="7674158"/>
            <a:ext cx="2954867" cy="2374717"/>
            <a:chOff x="0" y="0"/>
            <a:chExt cx="8129234" cy="653316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-3937" y="-1016"/>
              <a:ext cx="8129233" cy="6533164"/>
            </a:xfrm>
            <a:custGeom>
              <a:avLst/>
              <a:gdLst/>
              <a:ahLst/>
              <a:cxnLst/>
              <a:rect r="r" b="b" t="t" l="l"/>
              <a:pathLst>
                <a:path h="6533164" w="8129233">
                  <a:moveTo>
                    <a:pt x="7466802" y="0"/>
                  </a:moveTo>
                  <a:lnTo>
                    <a:pt x="662432" y="0"/>
                  </a:lnTo>
                  <a:cubicBezTo>
                    <a:pt x="297180" y="0"/>
                    <a:pt x="0" y="297180"/>
                    <a:pt x="0" y="662432"/>
                  </a:cubicBezTo>
                  <a:lnTo>
                    <a:pt x="0" y="5870732"/>
                  </a:lnTo>
                  <a:cubicBezTo>
                    <a:pt x="0" y="6235984"/>
                    <a:pt x="297180" y="6533164"/>
                    <a:pt x="662432" y="6533164"/>
                  </a:cubicBezTo>
                  <a:lnTo>
                    <a:pt x="7466802" y="6533164"/>
                  </a:lnTo>
                  <a:cubicBezTo>
                    <a:pt x="7832053" y="6533164"/>
                    <a:pt x="8129233" y="6235984"/>
                    <a:pt x="8129233" y="5870732"/>
                  </a:cubicBezTo>
                  <a:lnTo>
                    <a:pt x="8129233" y="662432"/>
                  </a:lnTo>
                  <a:cubicBezTo>
                    <a:pt x="8129233" y="297180"/>
                    <a:pt x="7832054" y="0"/>
                    <a:pt x="7466802" y="0"/>
                  </a:cubicBezTo>
                  <a:close/>
                  <a:moveTo>
                    <a:pt x="8065733" y="5870732"/>
                  </a:moveTo>
                  <a:cubicBezTo>
                    <a:pt x="8065733" y="6200932"/>
                    <a:pt x="7797002" y="6469664"/>
                    <a:pt x="7466802" y="6469664"/>
                  </a:cubicBezTo>
                  <a:lnTo>
                    <a:pt x="662432" y="6469664"/>
                  </a:lnTo>
                  <a:cubicBezTo>
                    <a:pt x="332232" y="6469664"/>
                    <a:pt x="63500" y="6200932"/>
                    <a:pt x="63500" y="5870732"/>
                  </a:cubicBezTo>
                  <a:lnTo>
                    <a:pt x="63500" y="662432"/>
                  </a:lnTo>
                  <a:cubicBezTo>
                    <a:pt x="63500" y="332232"/>
                    <a:pt x="332232" y="63500"/>
                    <a:pt x="662432" y="63500"/>
                  </a:cubicBezTo>
                  <a:lnTo>
                    <a:pt x="7466802" y="63500"/>
                  </a:lnTo>
                  <a:cubicBezTo>
                    <a:pt x="7797002" y="63500"/>
                    <a:pt x="8065733" y="332232"/>
                    <a:pt x="8065733" y="662432"/>
                  </a:cubicBezTo>
                  <a:lnTo>
                    <a:pt x="8065733" y="5870732"/>
                  </a:lnTo>
                  <a:close/>
                  <a:moveTo>
                    <a:pt x="7738708" y="390906"/>
                  </a:moveTo>
                  <a:lnTo>
                    <a:pt x="7738708" y="390525"/>
                  </a:lnTo>
                  <a:lnTo>
                    <a:pt x="7737693" y="390525"/>
                  </a:lnTo>
                  <a:cubicBezTo>
                    <a:pt x="7732740" y="347726"/>
                    <a:pt x="7704418" y="209423"/>
                    <a:pt x="7544906" y="209423"/>
                  </a:cubicBezTo>
                  <a:lnTo>
                    <a:pt x="584327" y="209423"/>
                  </a:lnTo>
                  <a:cubicBezTo>
                    <a:pt x="424942" y="209423"/>
                    <a:pt x="396494" y="347726"/>
                    <a:pt x="391668" y="390525"/>
                  </a:cubicBezTo>
                  <a:lnTo>
                    <a:pt x="390652" y="390525"/>
                  </a:lnTo>
                  <a:lnTo>
                    <a:pt x="390652" y="390906"/>
                  </a:lnTo>
                  <a:cubicBezTo>
                    <a:pt x="211709" y="399161"/>
                    <a:pt x="209550" y="582422"/>
                    <a:pt x="209550" y="584327"/>
                  </a:cubicBezTo>
                  <a:lnTo>
                    <a:pt x="209550" y="5948837"/>
                  </a:lnTo>
                  <a:cubicBezTo>
                    <a:pt x="209550" y="5950742"/>
                    <a:pt x="211709" y="6134003"/>
                    <a:pt x="390652" y="6142258"/>
                  </a:cubicBezTo>
                  <a:lnTo>
                    <a:pt x="390652" y="6142639"/>
                  </a:lnTo>
                  <a:lnTo>
                    <a:pt x="391668" y="6142639"/>
                  </a:lnTo>
                  <a:cubicBezTo>
                    <a:pt x="396621" y="6185438"/>
                    <a:pt x="424942" y="6323741"/>
                    <a:pt x="584327" y="6323741"/>
                  </a:cubicBezTo>
                  <a:lnTo>
                    <a:pt x="7544907" y="6323741"/>
                  </a:lnTo>
                  <a:cubicBezTo>
                    <a:pt x="7704292" y="6323741"/>
                    <a:pt x="7732740" y="6185438"/>
                    <a:pt x="7737693" y="6142639"/>
                  </a:cubicBezTo>
                  <a:lnTo>
                    <a:pt x="7738708" y="6142639"/>
                  </a:lnTo>
                  <a:lnTo>
                    <a:pt x="7738708" y="6142258"/>
                  </a:lnTo>
                  <a:cubicBezTo>
                    <a:pt x="7917652" y="6134003"/>
                    <a:pt x="7919810" y="5950742"/>
                    <a:pt x="7919810" y="5948837"/>
                  </a:cubicBezTo>
                  <a:lnTo>
                    <a:pt x="7919810" y="584327"/>
                  </a:lnTo>
                  <a:cubicBezTo>
                    <a:pt x="7919683" y="582422"/>
                    <a:pt x="7917525" y="399288"/>
                    <a:pt x="7738708" y="390906"/>
                  </a:cubicBezTo>
                  <a:close/>
                  <a:moveTo>
                    <a:pt x="7894283" y="5948837"/>
                  </a:moveTo>
                  <a:cubicBezTo>
                    <a:pt x="7894283" y="5955568"/>
                    <a:pt x="7891870" y="6109111"/>
                    <a:pt x="7737946" y="6116858"/>
                  </a:cubicBezTo>
                  <a:cubicBezTo>
                    <a:pt x="7731216" y="6016147"/>
                    <a:pt x="7647268" y="5936137"/>
                    <a:pt x="7544906" y="5936137"/>
                  </a:cubicBezTo>
                  <a:lnTo>
                    <a:pt x="7532206" y="5936137"/>
                  </a:lnTo>
                  <a:lnTo>
                    <a:pt x="7532206" y="5948837"/>
                  </a:lnTo>
                  <a:cubicBezTo>
                    <a:pt x="7532206" y="6051072"/>
                    <a:pt x="7611835" y="6134892"/>
                    <a:pt x="7712293" y="6141877"/>
                  </a:cubicBezTo>
                  <a:cubicBezTo>
                    <a:pt x="7708102" y="6180866"/>
                    <a:pt x="7683718" y="6298214"/>
                    <a:pt x="7544906" y="6298214"/>
                  </a:cubicBezTo>
                  <a:lnTo>
                    <a:pt x="584327" y="6298214"/>
                  </a:lnTo>
                  <a:cubicBezTo>
                    <a:pt x="445897" y="6298214"/>
                    <a:pt x="421259" y="6180866"/>
                    <a:pt x="416941" y="6141877"/>
                  </a:cubicBezTo>
                  <a:cubicBezTo>
                    <a:pt x="517398" y="6134892"/>
                    <a:pt x="597027" y="6051072"/>
                    <a:pt x="597027" y="5948837"/>
                  </a:cubicBezTo>
                  <a:lnTo>
                    <a:pt x="597027" y="5936137"/>
                  </a:lnTo>
                  <a:lnTo>
                    <a:pt x="584327" y="5936137"/>
                  </a:lnTo>
                  <a:cubicBezTo>
                    <a:pt x="481965" y="5936137"/>
                    <a:pt x="398018" y="6016020"/>
                    <a:pt x="391287" y="6116858"/>
                  </a:cubicBezTo>
                  <a:cubicBezTo>
                    <a:pt x="237363" y="6109238"/>
                    <a:pt x="234950" y="5955568"/>
                    <a:pt x="234950" y="5948837"/>
                  </a:cubicBezTo>
                  <a:lnTo>
                    <a:pt x="234950" y="584327"/>
                  </a:lnTo>
                  <a:cubicBezTo>
                    <a:pt x="234950" y="577596"/>
                    <a:pt x="237363" y="424053"/>
                    <a:pt x="391287" y="416306"/>
                  </a:cubicBezTo>
                  <a:cubicBezTo>
                    <a:pt x="398018" y="517017"/>
                    <a:pt x="481965" y="597027"/>
                    <a:pt x="584327" y="597027"/>
                  </a:cubicBezTo>
                  <a:lnTo>
                    <a:pt x="597027" y="597027"/>
                  </a:lnTo>
                  <a:lnTo>
                    <a:pt x="597027" y="584327"/>
                  </a:lnTo>
                  <a:cubicBezTo>
                    <a:pt x="597027" y="482092"/>
                    <a:pt x="517398" y="398272"/>
                    <a:pt x="416941" y="391287"/>
                  </a:cubicBezTo>
                  <a:cubicBezTo>
                    <a:pt x="421259" y="352298"/>
                    <a:pt x="445897" y="234950"/>
                    <a:pt x="584327" y="234950"/>
                  </a:cubicBezTo>
                  <a:lnTo>
                    <a:pt x="7544907" y="234950"/>
                  </a:lnTo>
                  <a:cubicBezTo>
                    <a:pt x="7683336" y="234950"/>
                    <a:pt x="7707975" y="352298"/>
                    <a:pt x="7712293" y="391287"/>
                  </a:cubicBezTo>
                  <a:cubicBezTo>
                    <a:pt x="7611835" y="398272"/>
                    <a:pt x="7532207" y="482092"/>
                    <a:pt x="7532207" y="584327"/>
                  </a:cubicBezTo>
                  <a:lnTo>
                    <a:pt x="7532207" y="597027"/>
                  </a:lnTo>
                  <a:lnTo>
                    <a:pt x="7544907" y="597027"/>
                  </a:lnTo>
                  <a:cubicBezTo>
                    <a:pt x="7647269" y="597027"/>
                    <a:pt x="7731216" y="517144"/>
                    <a:pt x="7737946" y="416306"/>
                  </a:cubicBezTo>
                  <a:cubicBezTo>
                    <a:pt x="7891870" y="423926"/>
                    <a:pt x="7894283" y="577596"/>
                    <a:pt x="7894283" y="584327"/>
                  </a:cubicBezTo>
                  <a:lnTo>
                    <a:pt x="7894283" y="5948837"/>
                  </a:lnTo>
                  <a:close/>
                </a:path>
              </a:pathLst>
            </a:custGeom>
            <a:solidFill>
              <a:srgbClr val="827056"/>
            </a:solidFill>
          </p:spPr>
        </p:sp>
      </p:grpSp>
      <p:sp>
        <p:nvSpPr>
          <p:cNvPr name="TextBox 18" id="18"/>
          <p:cNvSpPr txBox="true"/>
          <p:nvPr/>
        </p:nvSpPr>
        <p:spPr>
          <a:xfrm rot="0">
            <a:off x="1031478" y="8078371"/>
            <a:ext cx="2403912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827056"/>
                </a:solidFill>
                <a:latin typeface="Futura"/>
                <a:ea typeface="Futura"/>
                <a:cs typeface="Futura"/>
                <a:sym typeface="Futura"/>
              </a:rPr>
              <a:t>ACOLCHADOS ESTAMPADOS MICROFIBRA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08637" y="9370342"/>
            <a:ext cx="224959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spc="127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rPr>
              <a:t>DESDE</a:t>
            </a:r>
          </a:p>
          <a:p>
            <a:pPr algn="ctr" marL="0" indent="0" lvl="0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rPr>
              <a:t>$44,900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31478" y="8514806"/>
            <a:ext cx="2403912" cy="64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Camas de 2 plazas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Otros modelos lisos y estampados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</a:p>
        </p:txBody>
      </p:sp>
      <p:grpSp>
        <p:nvGrpSpPr>
          <p:cNvPr name="Group 21" id="21"/>
          <p:cNvGrpSpPr/>
          <p:nvPr/>
        </p:nvGrpSpPr>
        <p:grpSpPr>
          <a:xfrm rot="0">
            <a:off x="3837007" y="7674158"/>
            <a:ext cx="2933806" cy="2374717"/>
            <a:chOff x="0" y="0"/>
            <a:chExt cx="1021904" cy="827162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21904" cy="827162"/>
            </a:xfrm>
            <a:custGeom>
              <a:avLst/>
              <a:gdLst/>
              <a:ahLst/>
              <a:cxnLst/>
              <a:rect r="r" b="b" t="t" l="l"/>
              <a:pathLst>
                <a:path h="827162" w="1021904">
                  <a:moveTo>
                    <a:pt x="44861" y="0"/>
                  </a:moveTo>
                  <a:lnTo>
                    <a:pt x="977043" y="0"/>
                  </a:lnTo>
                  <a:cubicBezTo>
                    <a:pt x="988941" y="0"/>
                    <a:pt x="1000352" y="4726"/>
                    <a:pt x="1008765" y="13139"/>
                  </a:cubicBezTo>
                  <a:cubicBezTo>
                    <a:pt x="1017178" y="21552"/>
                    <a:pt x="1021904" y="32963"/>
                    <a:pt x="1021904" y="44861"/>
                  </a:cubicBezTo>
                  <a:lnTo>
                    <a:pt x="1021904" y="782302"/>
                  </a:lnTo>
                  <a:cubicBezTo>
                    <a:pt x="1021904" y="794199"/>
                    <a:pt x="1017178" y="805610"/>
                    <a:pt x="1008765" y="814023"/>
                  </a:cubicBezTo>
                  <a:cubicBezTo>
                    <a:pt x="1000352" y="822436"/>
                    <a:pt x="988941" y="827162"/>
                    <a:pt x="977043" y="827162"/>
                  </a:cubicBezTo>
                  <a:lnTo>
                    <a:pt x="44861" y="827162"/>
                  </a:lnTo>
                  <a:cubicBezTo>
                    <a:pt x="32963" y="827162"/>
                    <a:pt x="21552" y="822436"/>
                    <a:pt x="13139" y="814023"/>
                  </a:cubicBezTo>
                  <a:cubicBezTo>
                    <a:pt x="4726" y="805610"/>
                    <a:pt x="0" y="794199"/>
                    <a:pt x="0" y="782302"/>
                  </a:cubicBezTo>
                  <a:lnTo>
                    <a:pt x="0" y="44861"/>
                  </a:lnTo>
                  <a:cubicBezTo>
                    <a:pt x="0" y="32963"/>
                    <a:pt x="4726" y="21552"/>
                    <a:pt x="13139" y="13139"/>
                  </a:cubicBezTo>
                  <a:cubicBezTo>
                    <a:pt x="21552" y="4726"/>
                    <a:pt x="32963" y="0"/>
                    <a:pt x="44861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1771" r="0" b="-11771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467038" y="9949462"/>
            <a:ext cx="6806313" cy="2268000"/>
            <a:chOff x="0" y="0"/>
            <a:chExt cx="2439229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439229" cy="812800"/>
            </a:xfrm>
            <a:custGeom>
              <a:avLst/>
              <a:gdLst/>
              <a:ahLst/>
              <a:cxnLst/>
              <a:rect r="r" b="b" t="t" l="l"/>
              <a:pathLst>
                <a:path h="812800" w="2439229">
                  <a:moveTo>
                    <a:pt x="42086" y="0"/>
                  </a:moveTo>
                  <a:lnTo>
                    <a:pt x="2397143" y="0"/>
                  </a:lnTo>
                  <a:cubicBezTo>
                    <a:pt x="2408305" y="0"/>
                    <a:pt x="2419010" y="4434"/>
                    <a:pt x="2426902" y="12327"/>
                  </a:cubicBezTo>
                  <a:cubicBezTo>
                    <a:pt x="2434795" y="20219"/>
                    <a:pt x="2439229" y="30924"/>
                    <a:pt x="2439229" y="42086"/>
                  </a:cubicBezTo>
                  <a:lnTo>
                    <a:pt x="2439229" y="770714"/>
                  </a:lnTo>
                  <a:cubicBezTo>
                    <a:pt x="2439229" y="781876"/>
                    <a:pt x="2434795" y="792581"/>
                    <a:pt x="2426902" y="800473"/>
                  </a:cubicBezTo>
                  <a:cubicBezTo>
                    <a:pt x="2419010" y="808366"/>
                    <a:pt x="2408305" y="812800"/>
                    <a:pt x="2397143" y="812800"/>
                  </a:cubicBezTo>
                  <a:lnTo>
                    <a:pt x="42086" y="812800"/>
                  </a:lnTo>
                  <a:cubicBezTo>
                    <a:pt x="30924" y="812800"/>
                    <a:pt x="20219" y="808366"/>
                    <a:pt x="12327" y="800473"/>
                  </a:cubicBezTo>
                  <a:cubicBezTo>
                    <a:pt x="4434" y="792581"/>
                    <a:pt x="0" y="781876"/>
                    <a:pt x="0" y="770714"/>
                  </a:cubicBezTo>
                  <a:lnTo>
                    <a:pt x="0" y="42086"/>
                  </a:lnTo>
                  <a:cubicBezTo>
                    <a:pt x="0" y="30924"/>
                    <a:pt x="4434" y="20219"/>
                    <a:pt x="12327" y="12327"/>
                  </a:cubicBezTo>
                  <a:cubicBezTo>
                    <a:pt x="20219" y="4434"/>
                    <a:pt x="30924" y="0"/>
                    <a:pt x="42086" y="0"/>
                  </a:cubicBezTo>
                  <a:close/>
                </a:path>
              </a:pathLst>
            </a:custGeom>
            <a:solidFill>
              <a:srgbClr val="B4B08C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47625"/>
              <a:ext cx="2439229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846194" y="1627902"/>
            <a:ext cx="6048000" cy="625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4"/>
              </a:lnSpc>
              <a:spcBef>
                <a:spcPct val="0"/>
              </a:spcBef>
            </a:pPr>
            <a:r>
              <a:rPr lang="en-US" b="true" sz="4767">
                <a:solidFill>
                  <a:srgbClr val="FFFFFF"/>
                </a:solidFill>
                <a:latin typeface="Manison SemiCondensed Bold"/>
                <a:ea typeface="Manison SemiCondensed Bold"/>
                <a:cs typeface="Manison SemiCondensed Bold"/>
                <a:sym typeface="Manison SemiCondensed Bold"/>
              </a:rPr>
              <a:t>ACOLCHADOS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08637" y="3039954"/>
            <a:ext cx="2249593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827056"/>
                </a:solidFill>
                <a:latin typeface="Futura"/>
                <a:ea typeface="Futura"/>
                <a:cs typeface="Futura"/>
                <a:sym typeface="Futura"/>
              </a:rPr>
              <a:t>KIT COMPLETO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08637" y="4331924"/>
            <a:ext cx="224959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spc="127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rPr>
              <a:t>DESDE</a:t>
            </a:r>
          </a:p>
          <a:p>
            <a:pPr algn="ctr" marL="0" indent="0" lvl="0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rPr>
              <a:t>$106,700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31478" y="3323799"/>
            <a:ext cx="2403912" cy="1064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Para todos los tamaños de camas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Consulta los colores dispònibles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Incluye: Juego de Sabanas- Acolchado-Fundas de almohadon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</a:p>
        </p:txBody>
      </p:sp>
      <p:sp>
        <p:nvSpPr>
          <p:cNvPr name="TextBox 30" id="30"/>
          <p:cNvSpPr txBox="true"/>
          <p:nvPr/>
        </p:nvSpPr>
        <p:spPr>
          <a:xfrm rot="0">
            <a:off x="1108637" y="5559163"/>
            <a:ext cx="224959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827056"/>
                </a:solidFill>
                <a:latin typeface="Futura"/>
                <a:ea typeface="Futura"/>
                <a:cs typeface="Futura"/>
                <a:sym typeface="Futura"/>
              </a:rPr>
              <a:t>EDREDON CON CORDERITO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108637" y="6851133"/>
            <a:ext cx="224959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 spc="127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rPr>
              <a:t>DESDE</a:t>
            </a:r>
          </a:p>
          <a:p>
            <a:pPr algn="ctr" marL="0" indent="0" lvl="0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rPr>
              <a:t>$59,400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31478" y="5995598"/>
            <a:ext cx="2403912" cy="855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Para todos los tamaños de camas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Consulta los colores dispònibles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Microfibra con reverso de corderito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491826" y="10203431"/>
            <a:ext cx="6602516" cy="483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3"/>
              </a:lnSpc>
            </a:pPr>
            <a:r>
              <a:rPr lang="en-US" sz="142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Decinos que tamaño tiene tu cama y te mandamos todas las opciones x wa </a:t>
            </a:r>
            <a:r>
              <a:rPr lang="en-US" b="true" sz="1423" u="sng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hlinkClick r:id="rId6" tooltip="https://wa.me/5491124713204"/>
              </a:rPr>
              <a:t>1124713204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2635740"/>
            <a:ext cx="2954867" cy="2374717"/>
            <a:chOff x="0" y="0"/>
            <a:chExt cx="8129234" cy="65331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3937" y="-1016"/>
              <a:ext cx="8129233" cy="6533164"/>
            </a:xfrm>
            <a:custGeom>
              <a:avLst/>
              <a:gdLst/>
              <a:ahLst/>
              <a:cxnLst/>
              <a:rect r="r" b="b" t="t" l="l"/>
              <a:pathLst>
                <a:path h="6533164" w="8129233">
                  <a:moveTo>
                    <a:pt x="7466802" y="0"/>
                  </a:moveTo>
                  <a:lnTo>
                    <a:pt x="662432" y="0"/>
                  </a:lnTo>
                  <a:cubicBezTo>
                    <a:pt x="297180" y="0"/>
                    <a:pt x="0" y="297180"/>
                    <a:pt x="0" y="662432"/>
                  </a:cubicBezTo>
                  <a:lnTo>
                    <a:pt x="0" y="5870732"/>
                  </a:lnTo>
                  <a:cubicBezTo>
                    <a:pt x="0" y="6235984"/>
                    <a:pt x="297180" y="6533164"/>
                    <a:pt x="662432" y="6533164"/>
                  </a:cubicBezTo>
                  <a:lnTo>
                    <a:pt x="7466802" y="6533164"/>
                  </a:lnTo>
                  <a:cubicBezTo>
                    <a:pt x="7832053" y="6533164"/>
                    <a:pt x="8129233" y="6235984"/>
                    <a:pt x="8129233" y="5870732"/>
                  </a:cubicBezTo>
                  <a:lnTo>
                    <a:pt x="8129233" y="662432"/>
                  </a:lnTo>
                  <a:cubicBezTo>
                    <a:pt x="8129233" y="297180"/>
                    <a:pt x="7832054" y="0"/>
                    <a:pt x="7466802" y="0"/>
                  </a:cubicBezTo>
                  <a:close/>
                  <a:moveTo>
                    <a:pt x="8065733" y="5870732"/>
                  </a:moveTo>
                  <a:cubicBezTo>
                    <a:pt x="8065733" y="6200932"/>
                    <a:pt x="7797002" y="6469664"/>
                    <a:pt x="7466802" y="6469664"/>
                  </a:cubicBezTo>
                  <a:lnTo>
                    <a:pt x="662432" y="6469664"/>
                  </a:lnTo>
                  <a:cubicBezTo>
                    <a:pt x="332232" y="6469664"/>
                    <a:pt x="63500" y="6200932"/>
                    <a:pt x="63500" y="5870732"/>
                  </a:cubicBezTo>
                  <a:lnTo>
                    <a:pt x="63500" y="662432"/>
                  </a:lnTo>
                  <a:cubicBezTo>
                    <a:pt x="63500" y="332232"/>
                    <a:pt x="332232" y="63500"/>
                    <a:pt x="662432" y="63500"/>
                  </a:cubicBezTo>
                  <a:lnTo>
                    <a:pt x="7466802" y="63500"/>
                  </a:lnTo>
                  <a:cubicBezTo>
                    <a:pt x="7797002" y="63500"/>
                    <a:pt x="8065733" y="332232"/>
                    <a:pt x="8065733" y="662432"/>
                  </a:cubicBezTo>
                  <a:lnTo>
                    <a:pt x="8065733" y="5870732"/>
                  </a:lnTo>
                  <a:close/>
                  <a:moveTo>
                    <a:pt x="7738708" y="390906"/>
                  </a:moveTo>
                  <a:lnTo>
                    <a:pt x="7738708" y="390525"/>
                  </a:lnTo>
                  <a:lnTo>
                    <a:pt x="7737693" y="390525"/>
                  </a:lnTo>
                  <a:cubicBezTo>
                    <a:pt x="7732740" y="347726"/>
                    <a:pt x="7704418" y="209423"/>
                    <a:pt x="7544906" y="209423"/>
                  </a:cubicBezTo>
                  <a:lnTo>
                    <a:pt x="584327" y="209423"/>
                  </a:lnTo>
                  <a:cubicBezTo>
                    <a:pt x="424942" y="209423"/>
                    <a:pt x="396494" y="347726"/>
                    <a:pt x="391668" y="390525"/>
                  </a:cubicBezTo>
                  <a:lnTo>
                    <a:pt x="390652" y="390525"/>
                  </a:lnTo>
                  <a:lnTo>
                    <a:pt x="390652" y="390906"/>
                  </a:lnTo>
                  <a:cubicBezTo>
                    <a:pt x="211709" y="399161"/>
                    <a:pt x="209550" y="582422"/>
                    <a:pt x="209550" y="584327"/>
                  </a:cubicBezTo>
                  <a:lnTo>
                    <a:pt x="209550" y="5948837"/>
                  </a:lnTo>
                  <a:cubicBezTo>
                    <a:pt x="209550" y="5950742"/>
                    <a:pt x="211709" y="6134003"/>
                    <a:pt x="390652" y="6142258"/>
                  </a:cubicBezTo>
                  <a:lnTo>
                    <a:pt x="390652" y="6142639"/>
                  </a:lnTo>
                  <a:lnTo>
                    <a:pt x="391668" y="6142639"/>
                  </a:lnTo>
                  <a:cubicBezTo>
                    <a:pt x="396621" y="6185438"/>
                    <a:pt x="424942" y="6323741"/>
                    <a:pt x="584327" y="6323741"/>
                  </a:cubicBezTo>
                  <a:lnTo>
                    <a:pt x="7544907" y="6323741"/>
                  </a:lnTo>
                  <a:cubicBezTo>
                    <a:pt x="7704292" y="6323741"/>
                    <a:pt x="7732740" y="6185438"/>
                    <a:pt x="7737693" y="6142639"/>
                  </a:cubicBezTo>
                  <a:lnTo>
                    <a:pt x="7738708" y="6142639"/>
                  </a:lnTo>
                  <a:lnTo>
                    <a:pt x="7738708" y="6142258"/>
                  </a:lnTo>
                  <a:cubicBezTo>
                    <a:pt x="7917652" y="6134003"/>
                    <a:pt x="7919810" y="5950742"/>
                    <a:pt x="7919810" y="5948837"/>
                  </a:cubicBezTo>
                  <a:lnTo>
                    <a:pt x="7919810" y="584327"/>
                  </a:lnTo>
                  <a:cubicBezTo>
                    <a:pt x="7919683" y="582422"/>
                    <a:pt x="7917525" y="399288"/>
                    <a:pt x="7738708" y="390906"/>
                  </a:cubicBezTo>
                  <a:close/>
                  <a:moveTo>
                    <a:pt x="7894283" y="5948837"/>
                  </a:moveTo>
                  <a:cubicBezTo>
                    <a:pt x="7894283" y="5955568"/>
                    <a:pt x="7891870" y="6109111"/>
                    <a:pt x="7737946" y="6116858"/>
                  </a:cubicBezTo>
                  <a:cubicBezTo>
                    <a:pt x="7731216" y="6016147"/>
                    <a:pt x="7647268" y="5936137"/>
                    <a:pt x="7544906" y="5936137"/>
                  </a:cubicBezTo>
                  <a:lnTo>
                    <a:pt x="7532206" y="5936137"/>
                  </a:lnTo>
                  <a:lnTo>
                    <a:pt x="7532206" y="5948837"/>
                  </a:lnTo>
                  <a:cubicBezTo>
                    <a:pt x="7532206" y="6051072"/>
                    <a:pt x="7611835" y="6134892"/>
                    <a:pt x="7712293" y="6141877"/>
                  </a:cubicBezTo>
                  <a:cubicBezTo>
                    <a:pt x="7708102" y="6180866"/>
                    <a:pt x="7683718" y="6298214"/>
                    <a:pt x="7544906" y="6298214"/>
                  </a:cubicBezTo>
                  <a:lnTo>
                    <a:pt x="584327" y="6298214"/>
                  </a:lnTo>
                  <a:cubicBezTo>
                    <a:pt x="445897" y="6298214"/>
                    <a:pt x="421259" y="6180866"/>
                    <a:pt x="416941" y="6141877"/>
                  </a:cubicBezTo>
                  <a:cubicBezTo>
                    <a:pt x="517398" y="6134892"/>
                    <a:pt x="597027" y="6051072"/>
                    <a:pt x="597027" y="5948837"/>
                  </a:cubicBezTo>
                  <a:lnTo>
                    <a:pt x="597027" y="5936137"/>
                  </a:lnTo>
                  <a:lnTo>
                    <a:pt x="584327" y="5936137"/>
                  </a:lnTo>
                  <a:cubicBezTo>
                    <a:pt x="481965" y="5936137"/>
                    <a:pt x="398018" y="6016020"/>
                    <a:pt x="391287" y="6116858"/>
                  </a:cubicBezTo>
                  <a:cubicBezTo>
                    <a:pt x="237363" y="6109238"/>
                    <a:pt x="234950" y="5955568"/>
                    <a:pt x="234950" y="5948837"/>
                  </a:cubicBezTo>
                  <a:lnTo>
                    <a:pt x="234950" y="584327"/>
                  </a:lnTo>
                  <a:cubicBezTo>
                    <a:pt x="234950" y="577596"/>
                    <a:pt x="237363" y="424053"/>
                    <a:pt x="391287" y="416306"/>
                  </a:cubicBezTo>
                  <a:cubicBezTo>
                    <a:pt x="398018" y="517017"/>
                    <a:pt x="481965" y="597027"/>
                    <a:pt x="584327" y="597027"/>
                  </a:cubicBezTo>
                  <a:lnTo>
                    <a:pt x="597027" y="597027"/>
                  </a:lnTo>
                  <a:lnTo>
                    <a:pt x="597027" y="584327"/>
                  </a:lnTo>
                  <a:cubicBezTo>
                    <a:pt x="597027" y="482092"/>
                    <a:pt x="517398" y="398272"/>
                    <a:pt x="416941" y="391287"/>
                  </a:cubicBezTo>
                  <a:cubicBezTo>
                    <a:pt x="421259" y="352298"/>
                    <a:pt x="445897" y="234950"/>
                    <a:pt x="584327" y="234950"/>
                  </a:cubicBezTo>
                  <a:lnTo>
                    <a:pt x="7544907" y="234950"/>
                  </a:lnTo>
                  <a:cubicBezTo>
                    <a:pt x="7683336" y="234950"/>
                    <a:pt x="7707975" y="352298"/>
                    <a:pt x="7712293" y="391287"/>
                  </a:cubicBezTo>
                  <a:cubicBezTo>
                    <a:pt x="7611835" y="398272"/>
                    <a:pt x="7532207" y="482092"/>
                    <a:pt x="7532207" y="584327"/>
                  </a:cubicBezTo>
                  <a:lnTo>
                    <a:pt x="7532207" y="597027"/>
                  </a:lnTo>
                  <a:lnTo>
                    <a:pt x="7544907" y="597027"/>
                  </a:lnTo>
                  <a:cubicBezTo>
                    <a:pt x="7647269" y="597027"/>
                    <a:pt x="7731216" y="517144"/>
                    <a:pt x="7737946" y="416306"/>
                  </a:cubicBezTo>
                  <a:cubicBezTo>
                    <a:pt x="7891870" y="423926"/>
                    <a:pt x="7894283" y="577596"/>
                    <a:pt x="7894283" y="584327"/>
                  </a:cubicBezTo>
                  <a:lnTo>
                    <a:pt x="7894283" y="5948837"/>
                  </a:lnTo>
                  <a:close/>
                </a:path>
              </a:pathLst>
            </a:custGeom>
            <a:solidFill>
              <a:srgbClr val="82705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3870194" y="2635740"/>
            <a:ext cx="2933806" cy="2374717"/>
            <a:chOff x="0" y="0"/>
            <a:chExt cx="1021904" cy="82716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21904" cy="827162"/>
            </a:xfrm>
            <a:custGeom>
              <a:avLst/>
              <a:gdLst/>
              <a:ahLst/>
              <a:cxnLst/>
              <a:rect r="r" b="b" t="t" l="l"/>
              <a:pathLst>
                <a:path h="827162" w="1021904">
                  <a:moveTo>
                    <a:pt x="44861" y="0"/>
                  </a:moveTo>
                  <a:lnTo>
                    <a:pt x="977043" y="0"/>
                  </a:lnTo>
                  <a:cubicBezTo>
                    <a:pt x="988941" y="0"/>
                    <a:pt x="1000352" y="4726"/>
                    <a:pt x="1008765" y="13139"/>
                  </a:cubicBezTo>
                  <a:cubicBezTo>
                    <a:pt x="1017178" y="21552"/>
                    <a:pt x="1021904" y="32963"/>
                    <a:pt x="1021904" y="44861"/>
                  </a:cubicBezTo>
                  <a:lnTo>
                    <a:pt x="1021904" y="782302"/>
                  </a:lnTo>
                  <a:cubicBezTo>
                    <a:pt x="1021904" y="794199"/>
                    <a:pt x="1017178" y="805610"/>
                    <a:pt x="1008765" y="814023"/>
                  </a:cubicBezTo>
                  <a:cubicBezTo>
                    <a:pt x="1000352" y="822436"/>
                    <a:pt x="988941" y="827162"/>
                    <a:pt x="977043" y="827162"/>
                  </a:cubicBezTo>
                  <a:lnTo>
                    <a:pt x="44861" y="827162"/>
                  </a:lnTo>
                  <a:cubicBezTo>
                    <a:pt x="32963" y="827162"/>
                    <a:pt x="21552" y="822436"/>
                    <a:pt x="13139" y="814023"/>
                  </a:cubicBezTo>
                  <a:cubicBezTo>
                    <a:pt x="4726" y="805610"/>
                    <a:pt x="0" y="794199"/>
                    <a:pt x="0" y="782302"/>
                  </a:cubicBezTo>
                  <a:lnTo>
                    <a:pt x="0" y="44861"/>
                  </a:lnTo>
                  <a:cubicBezTo>
                    <a:pt x="0" y="32963"/>
                    <a:pt x="4726" y="21552"/>
                    <a:pt x="13139" y="13139"/>
                  </a:cubicBezTo>
                  <a:cubicBezTo>
                    <a:pt x="21552" y="4726"/>
                    <a:pt x="32963" y="0"/>
                    <a:pt x="44861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1771" r="0" b="-11771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3870194" y="5154949"/>
            <a:ext cx="2933806" cy="2374717"/>
            <a:chOff x="0" y="0"/>
            <a:chExt cx="1021904" cy="82716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21904" cy="827162"/>
            </a:xfrm>
            <a:custGeom>
              <a:avLst/>
              <a:gdLst/>
              <a:ahLst/>
              <a:cxnLst/>
              <a:rect r="r" b="b" t="t" l="l"/>
              <a:pathLst>
                <a:path h="827162" w="1021904">
                  <a:moveTo>
                    <a:pt x="44861" y="0"/>
                  </a:moveTo>
                  <a:lnTo>
                    <a:pt x="977043" y="0"/>
                  </a:lnTo>
                  <a:cubicBezTo>
                    <a:pt x="988941" y="0"/>
                    <a:pt x="1000352" y="4726"/>
                    <a:pt x="1008765" y="13139"/>
                  </a:cubicBezTo>
                  <a:cubicBezTo>
                    <a:pt x="1017178" y="21552"/>
                    <a:pt x="1021904" y="32963"/>
                    <a:pt x="1021904" y="44861"/>
                  </a:cubicBezTo>
                  <a:lnTo>
                    <a:pt x="1021904" y="782302"/>
                  </a:lnTo>
                  <a:cubicBezTo>
                    <a:pt x="1021904" y="794199"/>
                    <a:pt x="1017178" y="805610"/>
                    <a:pt x="1008765" y="814023"/>
                  </a:cubicBezTo>
                  <a:cubicBezTo>
                    <a:pt x="1000352" y="822436"/>
                    <a:pt x="988941" y="827162"/>
                    <a:pt x="977043" y="827162"/>
                  </a:cubicBezTo>
                  <a:lnTo>
                    <a:pt x="44861" y="827162"/>
                  </a:lnTo>
                  <a:cubicBezTo>
                    <a:pt x="32963" y="827162"/>
                    <a:pt x="21552" y="822436"/>
                    <a:pt x="13139" y="814023"/>
                  </a:cubicBezTo>
                  <a:cubicBezTo>
                    <a:pt x="4726" y="805610"/>
                    <a:pt x="0" y="794199"/>
                    <a:pt x="0" y="782302"/>
                  </a:cubicBezTo>
                  <a:lnTo>
                    <a:pt x="0" y="44861"/>
                  </a:lnTo>
                  <a:cubicBezTo>
                    <a:pt x="0" y="32963"/>
                    <a:pt x="4726" y="21552"/>
                    <a:pt x="13139" y="13139"/>
                  </a:cubicBezTo>
                  <a:cubicBezTo>
                    <a:pt x="21552" y="4726"/>
                    <a:pt x="32963" y="0"/>
                    <a:pt x="44861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11771" r="0" b="-1177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3870194" y="7674158"/>
            <a:ext cx="2933806" cy="2374717"/>
            <a:chOff x="0" y="0"/>
            <a:chExt cx="1021904" cy="82716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21904" cy="827162"/>
            </a:xfrm>
            <a:custGeom>
              <a:avLst/>
              <a:gdLst/>
              <a:ahLst/>
              <a:cxnLst/>
              <a:rect r="r" b="b" t="t" l="l"/>
              <a:pathLst>
                <a:path h="827162" w="1021904">
                  <a:moveTo>
                    <a:pt x="44861" y="0"/>
                  </a:moveTo>
                  <a:lnTo>
                    <a:pt x="977043" y="0"/>
                  </a:lnTo>
                  <a:cubicBezTo>
                    <a:pt x="988941" y="0"/>
                    <a:pt x="1000352" y="4726"/>
                    <a:pt x="1008765" y="13139"/>
                  </a:cubicBezTo>
                  <a:cubicBezTo>
                    <a:pt x="1017178" y="21552"/>
                    <a:pt x="1021904" y="32963"/>
                    <a:pt x="1021904" y="44861"/>
                  </a:cubicBezTo>
                  <a:lnTo>
                    <a:pt x="1021904" y="782302"/>
                  </a:lnTo>
                  <a:cubicBezTo>
                    <a:pt x="1021904" y="794199"/>
                    <a:pt x="1017178" y="805610"/>
                    <a:pt x="1008765" y="814023"/>
                  </a:cubicBezTo>
                  <a:cubicBezTo>
                    <a:pt x="1000352" y="822436"/>
                    <a:pt x="988941" y="827162"/>
                    <a:pt x="977043" y="827162"/>
                  </a:cubicBezTo>
                  <a:lnTo>
                    <a:pt x="44861" y="827162"/>
                  </a:lnTo>
                  <a:cubicBezTo>
                    <a:pt x="32963" y="827162"/>
                    <a:pt x="21552" y="822436"/>
                    <a:pt x="13139" y="814023"/>
                  </a:cubicBezTo>
                  <a:cubicBezTo>
                    <a:pt x="4726" y="805610"/>
                    <a:pt x="0" y="794199"/>
                    <a:pt x="0" y="782302"/>
                  </a:cubicBezTo>
                  <a:lnTo>
                    <a:pt x="0" y="44861"/>
                  </a:lnTo>
                  <a:cubicBezTo>
                    <a:pt x="0" y="32963"/>
                    <a:pt x="4726" y="21552"/>
                    <a:pt x="13139" y="13139"/>
                  </a:cubicBezTo>
                  <a:cubicBezTo>
                    <a:pt x="21552" y="4726"/>
                    <a:pt x="32963" y="0"/>
                    <a:pt x="44861" y="0"/>
                  </a:cubicBezTo>
                  <a:close/>
                </a:path>
              </a:pathLst>
            </a:custGeom>
            <a:blipFill>
              <a:blip r:embed="rId4"/>
              <a:stretch>
                <a:fillRect l="-62280" t="0" r="-41818" b="1736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2997592" y="-189519"/>
            <a:ext cx="1745204" cy="1339360"/>
          </a:xfrm>
          <a:custGeom>
            <a:avLst/>
            <a:gdLst/>
            <a:ahLst/>
            <a:cxnLst/>
            <a:rect r="r" b="b" t="t" l="l"/>
            <a:pathLst>
              <a:path h="1339360" w="1745204">
                <a:moveTo>
                  <a:pt x="0" y="0"/>
                </a:moveTo>
                <a:lnTo>
                  <a:pt x="1745204" y="0"/>
                </a:lnTo>
                <a:lnTo>
                  <a:pt x="1745204" y="1339359"/>
                </a:lnTo>
                <a:lnTo>
                  <a:pt x="0" y="13393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5150" r="0" b="-1515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846194" y="1256014"/>
            <a:ext cx="5957806" cy="1122551"/>
            <a:chOff x="0" y="0"/>
            <a:chExt cx="2135143" cy="4022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35143" cy="402297"/>
            </a:xfrm>
            <a:custGeom>
              <a:avLst/>
              <a:gdLst/>
              <a:ahLst/>
              <a:cxnLst/>
              <a:rect r="r" b="b" t="t" l="l"/>
              <a:pathLst>
                <a:path h="402297" w="2135143">
                  <a:moveTo>
                    <a:pt x="48080" y="0"/>
                  </a:moveTo>
                  <a:lnTo>
                    <a:pt x="2087063" y="0"/>
                  </a:lnTo>
                  <a:cubicBezTo>
                    <a:pt x="2099815" y="0"/>
                    <a:pt x="2112044" y="5066"/>
                    <a:pt x="2121061" y="14082"/>
                  </a:cubicBezTo>
                  <a:cubicBezTo>
                    <a:pt x="2130078" y="23099"/>
                    <a:pt x="2135143" y="35328"/>
                    <a:pt x="2135143" y="48080"/>
                  </a:cubicBezTo>
                  <a:lnTo>
                    <a:pt x="2135143" y="354217"/>
                  </a:lnTo>
                  <a:cubicBezTo>
                    <a:pt x="2135143" y="380771"/>
                    <a:pt x="2113617" y="402297"/>
                    <a:pt x="2087063" y="402297"/>
                  </a:cubicBezTo>
                  <a:lnTo>
                    <a:pt x="48080" y="402297"/>
                  </a:lnTo>
                  <a:cubicBezTo>
                    <a:pt x="21526" y="402297"/>
                    <a:pt x="0" y="380771"/>
                    <a:pt x="0" y="354217"/>
                  </a:cubicBezTo>
                  <a:lnTo>
                    <a:pt x="0" y="48080"/>
                  </a:lnTo>
                  <a:cubicBezTo>
                    <a:pt x="0" y="21526"/>
                    <a:pt x="21526" y="0"/>
                    <a:pt x="48080" y="0"/>
                  </a:cubicBezTo>
                  <a:close/>
                </a:path>
              </a:pathLst>
            </a:custGeom>
            <a:solidFill>
              <a:srgbClr val="B4B08C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2135143" cy="4499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56000" y="5154949"/>
            <a:ext cx="2954867" cy="2374717"/>
            <a:chOff x="0" y="0"/>
            <a:chExt cx="8129234" cy="653316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-3937" y="-1016"/>
              <a:ext cx="8129233" cy="6533164"/>
            </a:xfrm>
            <a:custGeom>
              <a:avLst/>
              <a:gdLst/>
              <a:ahLst/>
              <a:cxnLst/>
              <a:rect r="r" b="b" t="t" l="l"/>
              <a:pathLst>
                <a:path h="6533164" w="8129233">
                  <a:moveTo>
                    <a:pt x="7466802" y="0"/>
                  </a:moveTo>
                  <a:lnTo>
                    <a:pt x="662432" y="0"/>
                  </a:lnTo>
                  <a:cubicBezTo>
                    <a:pt x="297180" y="0"/>
                    <a:pt x="0" y="297180"/>
                    <a:pt x="0" y="662432"/>
                  </a:cubicBezTo>
                  <a:lnTo>
                    <a:pt x="0" y="5870732"/>
                  </a:lnTo>
                  <a:cubicBezTo>
                    <a:pt x="0" y="6235984"/>
                    <a:pt x="297180" y="6533164"/>
                    <a:pt x="662432" y="6533164"/>
                  </a:cubicBezTo>
                  <a:lnTo>
                    <a:pt x="7466802" y="6533164"/>
                  </a:lnTo>
                  <a:cubicBezTo>
                    <a:pt x="7832053" y="6533164"/>
                    <a:pt x="8129233" y="6235984"/>
                    <a:pt x="8129233" y="5870732"/>
                  </a:cubicBezTo>
                  <a:lnTo>
                    <a:pt x="8129233" y="662432"/>
                  </a:lnTo>
                  <a:cubicBezTo>
                    <a:pt x="8129233" y="297180"/>
                    <a:pt x="7832054" y="0"/>
                    <a:pt x="7466802" y="0"/>
                  </a:cubicBezTo>
                  <a:close/>
                  <a:moveTo>
                    <a:pt x="8065733" y="5870732"/>
                  </a:moveTo>
                  <a:cubicBezTo>
                    <a:pt x="8065733" y="6200932"/>
                    <a:pt x="7797002" y="6469664"/>
                    <a:pt x="7466802" y="6469664"/>
                  </a:cubicBezTo>
                  <a:lnTo>
                    <a:pt x="662432" y="6469664"/>
                  </a:lnTo>
                  <a:cubicBezTo>
                    <a:pt x="332232" y="6469664"/>
                    <a:pt x="63500" y="6200932"/>
                    <a:pt x="63500" y="5870732"/>
                  </a:cubicBezTo>
                  <a:lnTo>
                    <a:pt x="63500" y="662432"/>
                  </a:lnTo>
                  <a:cubicBezTo>
                    <a:pt x="63500" y="332232"/>
                    <a:pt x="332232" y="63500"/>
                    <a:pt x="662432" y="63500"/>
                  </a:cubicBezTo>
                  <a:lnTo>
                    <a:pt x="7466802" y="63500"/>
                  </a:lnTo>
                  <a:cubicBezTo>
                    <a:pt x="7797002" y="63500"/>
                    <a:pt x="8065733" y="332232"/>
                    <a:pt x="8065733" y="662432"/>
                  </a:cubicBezTo>
                  <a:lnTo>
                    <a:pt x="8065733" y="5870732"/>
                  </a:lnTo>
                  <a:close/>
                  <a:moveTo>
                    <a:pt x="7738708" y="390906"/>
                  </a:moveTo>
                  <a:lnTo>
                    <a:pt x="7738708" y="390525"/>
                  </a:lnTo>
                  <a:lnTo>
                    <a:pt x="7737693" y="390525"/>
                  </a:lnTo>
                  <a:cubicBezTo>
                    <a:pt x="7732740" y="347726"/>
                    <a:pt x="7704418" y="209423"/>
                    <a:pt x="7544906" y="209423"/>
                  </a:cubicBezTo>
                  <a:lnTo>
                    <a:pt x="584327" y="209423"/>
                  </a:lnTo>
                  <a:cubicBezTo>
                    <a:pt x="424942" y="209423"/>
                    <a:pt x="396494" y="347726"/>
                    <a:pt x="391668" y="390525"/>
                  </a:cubicBezTo>
                  <a:lnTo>
                    <a:pt x="390652" y="390525"/>
                  </a:lnTo>
                  <a:lnTo>
                    <a:pt x="390652" y="390906"/>
                  </a:lnTo>
                  <a:cubicBezTo>
                    <a:pt x="211709" y="399161"/>
                    <a:pt x="209550" y="582422"/>
                    <a:pt x="209550" y="584327"/>
                  </a:cubicBezTo>
                  <a:lnTo>
                    <a:pt x="209550" y="5948837"/>
                  </a:lnTo>
                  <a:cubicBezTo>
                    <a:pt x="209550" y="5950742"/>
                    <a:pt x="211709" y="6134003"/>
                    <a:pt x="390652" y="6142258"/>
                  </a:cubicBezTo>
                  <a:lnTo>
                    <a:pt x="390652" y="6142639"/>
                  </a:lnTo>
                  <a:lnTo>
                    <a:pt x="391668" y="6142639"/>
                  </a:lnTo>
                  <a:cubicBezTo>
                    <a:pt x="396621" y="6185438"/>
                    <a:pt x="424942" y="6323741"/>
                    <a:pt x="584327" y="6323741"/>
                  </a:cubicBezTo>
                  <a:lnTo>
                    <a:pt x="7544907" y="6323741"/>
                  </a:lnTo>
                  <a:cubicBezTo>
                    <a:pt x="7704292" y="6323741"/>
                    <a:pt x="7732740" y="6185438"/>
                    <a:pt x="7737693" y="6142639"/>
                  </a:cubicBezTo>
                  <a:lnTo>
                    <a:pt x="7738708" y="6142639"/>
                  </a:lnTo>
                  <a:lnTo>
                    <a:pt x="7738708" y="6142258"/>
                  </a:lnTo>
                  <a:cubicBezTo>
                    <a:pt x="7917652" y="6134003"/>
                    <a:pt x="7919810" y="5950742"/>
                    <a:pt x="7919810" y="5948837"/>
                  </a:cubicBezTo>
                  <a:lnTo>
                    <a:pt x="7919810" y="584327"/>
                  </a:lnTo>
                  <a:cubicBezTo>
                    <a:pt x="7919683" y="582422"/>
                    <a:pt x="7917525" y="399288"/>
                    <a:pt x="7738708" y="390906"/>
                  </a:cubicBezTo>
                  <a:close/>
                  <a:moveTo>
                    <a:pt x="7894283" y="5948837"/>
                  </a:moveTo>
                  <a:cubicBezTo>
                    <a:pt x="7894283" y="5955568"/>
                    <a:pt x="7891870" y="6109111"/>
                    <a:pt x="7737946" y="6116858"/>
                  </a:cubicBezTo>
                  <a:cubicBezTo>
                    <a:pt x="7731216" y="6016147"/>
                    <a:pt x="7647268" y="5936137"/>
                    <a:pt x="7544906" y="5936137"/>
                  </a:cubicBezTo>
                  <a:lnTo>
                    <a:pt x="7532206" y="5936137"/>
                  </a:lnTo>
                  <a:lnTo>
                    <a:pt x="7532206" y="5948837"/>
                  </a:lnTo>
                  <a:cubicBezTo>
                    <a:pt x="7532206" y="6051072"/>
                    <a:pt x="7611835" y="6134892"/>
                    <a:pt x="7712293" y="6141877"/>
                  </a:cubicBezTo>
                  <a:cubicBezTo>
                    <a:pt x="7708102" y="6180866"/>
                    <a:pt x="7683718" y="6298214"/>
                    <a:pt x="7544906" y="6298214"/>
                  </a:cubicBezTo>
                  <a:lnTo>
                    <a:pt x="584327" y="6298214"/>
                  </a:lnTo>
                  <a:cubicBezTo>
                    <a:pt x="445897" y="6298214"/>
                    <a:pt x="421259" y="6180866"/>
                    <a:pt x="416941" y="6141877"/>
                  </a:cubicBezTo>
                  <a:cubicBezTo>
                    <a:pt x="517398" y="6134892"/>
                    <a:pt x="597027" y="6051072"/>
                    <a:pt x="597027" y="5948837"/>
                  </a:cubicBezTo>
                  <a:lnTo>
                    <a:pt x="597027" y="5936137"/>
                  </a:lnTo>
                  <a:lnTo>
                    <a:pt x="584327" y="5936137"/>
                  </a:lnTo>
                  <a:cubicBezTo>
                    <a:pt x="481965" y="5936137"/>
                    <a:pt x="398018" y="6016020"/>
                    <a:pt x="391287" y="6116858"/>
                  </a:cubicBezTo>
                  <a:cubicBezTo>
                    <a:pt x="237363" y="6109238"/>
                    <a:pt x="234950" y="5955568"/>
                    <a:pt x="234950" y="5948837"/>
                  </a:cubicBezTo>
                  <a:lnTo>
                    <a:pt x="234950" y="584327"/>
                  </a:lnTo>
                  <a:cubicBezTo>
                    <a:pt x="234950" y="577596"/>
                    <a:pt x="237363" y="424053"/>
                    <a:pt x="391287" y="416306"/>
                  </a:cubicBezTo>
                  <a:cubicBezTo>
                    <a:pt x="398018" y="517017"/>
                    <a:pt x="481965" y="597027"/>
                    <a:pt x="584327" y="597027"/>
                  </a:cubicBezTo>
                  <a:lnTo>
                    <a:pt x="597027" y="597027"/>
                  </a:lnTo>
                  <a:lnTo>
                    <a:pt x="597027" y="584327"/>
                  </a:lnTo>
                  <a:cubicBezTo>
                    <a:pt x="597027" y="482092"/>
                    <a:pt x="517398" y="398272"/>
                    <a:pt x="416941" y="391287"/>
                  </a:cubicBezTo>
                  <a:cubicBezTo>
                    <a:pt x="421259" y="352298"/>
                    <a:pt x="445897" y="234950"/>
                    <a:pt x="584327" y="234950"/>
                  </a:cubicBezTo>
                  <a:lnTo>
                    <a:pt x="7544907" y="234950"/>
                  </a:lnTo>
                  <a:cubicBezTo>
                    <a:pt x="7683336" y="234950"/>
                    <a:pt x="7707975" y="352298"/>
                    <a:pt x="7712293" y="391287"/>
                  </a:cubicBezTo>
                  <a:cubicBezTo>
                    <a:pt x="7611835" y="398272"/>
                    <a:pt x="7532207" y="482092"/>
                    <a:pt x="7532207" y="584327"/>
                  </a:cubicBezTo>
                  <a:lnTo>
                    <a:pt x="7532207" y="597027"/>
                  </a:lnTo>
                  <a:lnTo>
                    <a:pt x="7544907" y="597027"/>
                  </a:lnTo>
                  <a:cubicBezTo>
                    <a:pt x="7647269" y="597027"/>
                    <a:pt x="7731216" y="517144"/>
                    <a:pt x="7737946" y="416306"/>
                  </a:cubicBezTo>
                  <a:cubicBezTo>
                    <a:pt x="7891870" y="423926"/>
                    <a:pt x="7894283" y="577596"/>
                    <a:pt x="7894283" y="584327"/>
                  </a:cubicBezTo>
                  <a:lnTo>
                    <a:pt x="7894283" y="5948837"/>
                  </a:lnTo>
                  <a:close/>
                </a:path>
              </a:pathLst>
            </a:custGeom>
            <a:solidFill>
              <a:srgbClr val="827056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870194" y="7625725"/>
            <a:ext cx="2933806" cy="2374717"/>
            <a:chOff x="0" y="0"/>
            <a:chExt cx="1021904" cy="82716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21904" cy="827162"/>
            </a:xfrm>
            <a:custGeom>
              <a:avLst/>
              <a:gdLst/>
              <a:ahLst/>
              <a:cxnLst/>
              <a:rect r="r" b="b" t="t" l="l"/>
              <a:pathLst>
                <a:path h="827162" w="1021904">
                  <a:moveTo>
                    <a:pt x="44861" y="0"/>
                  </a:moveTo>
                  <a:lnTo>
                    <a:pt x="977043" y="0"/>
                  </a:lnTo>
                  <a:cubicBezTo>
                    <a:pt x="988941" y="0"/>
                    <a:pt x="1000352" y="4726"/>
                    <a:pt x="1008765" y="13139"/>
                  </a:cubicBezTo>
                  <a:cubicBezTo>
                    <a:pt x="1017178" y="21552"/>
                    <a:pt x="1021904" y="32963"/>
                    <a:pt x="1021904" y="44861"/>
                  </a:cubicBezTo>
                  <a:lnTo>
                    <a:pt x="1021904" y="782302"/>
                  </a:lnTo>
                  <a:cubicBezTo>
                    <a:pt x="1021904" y="794199"/>
                    <a:pt x="1017178" y="805610"/>
                    <a:pt x="1008765" y="814023"/>
                  </a:cubicBezTo>
                  <a:cubicBezTo>
                    <a:pt x="1000352" y="822436"/>
                    <a:pt x="988941" y="827162"/>
                    <a:pt x="977043" y="827162"/>
                  </a:cubicBezTo>
                  <a:lnTo>
                    <a:pt x="44861" y="827162"/>
                  </a:lnTo>
                  <a:cubicBezTo>
                    <a:pt x="32963" y="827162"/>
                    <a:pt x="21552" y="822436"/>
                    <a:pt x="13139" y="814023"/>
                  </a:cubicBezTo>
                  <a:cubicBezTo>
                    <a:pt x="4726" y="805610"/>
                    <a:pt x="0" y="794199"/>
                    <a:pt x="0" y="782302"/>
                  </a:cubicBezTo>
                  <a:lnTo>
                    <a:pt x="0" y="44861"/>
                  </a:lnTo>
                  <a:cubicBezTo>
                    <a:pt x="0" y="32963"/>
                    <a:pt x="4726" y="21552"/>
                    <a:pt x="13139" y="13139"/>
                  </a:cubicBezTo>
                  <a:cubicBezTo>
                    <a:pt x="21552" y="4726"/>
                    <a:pt x="32963" y="0"/>
                    <a:pt x="44861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27214" r="0" b="-27214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467038" y="9949462"/>
            <a:ext cx="6806313" cy="2268000"/>
            <a:chOff x="0" y="0"/>
            <a:chExt cx="2439229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439229" cy="812800"/>
            </a:xfrm>
            <a:custGeom>
              <a:avLst/>
              <a:gdLst/>
              <a:ahLst/>
              <a:cxnLst/>
              <a:rect r="r" b="b" t="t" l="l"/>
              <a:pathLst>
                <a:path h="812800" w="2439229">
                  <a:moveTo>
                    <a:pt x="42086" y="0"/>
                  </a:moveTo>
                  <a:lnTo>
                    <a:pt x="2397143" y="0"/>
                  </a:lnTo>
                  <a:cubicBezTo>
                    <a:pt x="2408305" y="0"/>
                    <a:pt x="2419010" y="4434"/>
                    <a:pt x="2426902" y="12327"/>
                  </a:cubicBezTo>
                  <a:cubicBezTo>
                    <a:pt x="2434795" y="20219"/>
                    <a:pt x="2439229" y="30924"/>
                    <a:pt x="2439229" y="42086"/>
                  </a:cubicBezTo>
                  <a:lnTo>
                    <a:pt x="2439229" y="770714"/>
                  </a:lnTo>
                  <a:cubicBezTo>
                    <a:pt x="2439229" y="781876"/>
                    <a:pt x="2434795" y="792581"/>
                    <a:pt x="2426902" y="800473"/>
                  </a:cubicBezTo>
                  <a:cubicBezTo>
                    <a:pt x="2419010" y="808366"/>
                    <a:pt x="2408305" y="812800"/>
                    <a:pt x="2397143" y="812800"/>
                  </a:cubicBezTo>
                  <a:lnTo>
                    <a:pt x="42086" y="812800"/>
                  </a:lnTo>
                  <a:cubicBezTo>
                    <a:pt x="30924" y="812800"/>
                    <a:pt x="20219" y="808366"/>
                    <a:pt x="12327" y="800473"/>
                  </a:cubicBezTo>
                  <a:cubicBezTo>
                    <a:pt x="4434" y="792581"/>
                    <a:pt x="0" y="781876"/>
                    <a:pt x="0" y="770714"/>
                  </a:cubicBezTo>
                  <a:lnTo>
                    <a:pt x="0" y="42086"/>
                  </a:lnTo>
                  <a:cubicBezTo>
                    <a:pt x="0" y="30924"/>
                    <a:pt x="4434" y="20219"/>
                    <a:pt x="12327" y="12327"/>
                  </a:cubicBezTo>
                  <a:cubicBezTo>
                    <a:pt x="20219" y="4434"/>
                    <a:pt x="30924" y="0"/>
                    <a:pt x="42086" y="0"/>
                  </a:cubicBezTo>
                  <a:close/>
                </a:path>
              </a:pathLst>
            </a:custGeom>
            <a:solidFill>
              <a:srgbClr val="B4B08C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2439229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7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825133" y="7577291"/>
            <a:ext cx="2954867" cy="2374717"/>
            <a:chOff x="0" y="0"/>
            <a:chExt cx="8129234" cy="653316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-3937" y="-1016"/>
              <a:ext cx="8129233" cy="6533164"/>
            </a:xfrm>
            <a:custGeom>
              <a:avLst/>
              <a:gdLst/>
              <a:ahLst/>
              <a:cxnLst/>
              <a:rect r="r" b="b" t="t" l="l"/>
              <a:pathLst>
                <a:path h="6533164" w="8129233">
                  <a:moveTo>
                    <a:pt x="7466802" y="0"/>
                  </a:moveTo>
                  <a:lnTo>
                    <a:pt x="662432" y="0"/>
                  </a:lnTo>
                  <a:cubicBezTo>
                    <a:pt x="297180" y="0"/>
                    <a:pt x="0" y="297180"/>
                    <a:pt x="0" y="662432"/>
                  </a:cubicBezTo>
                  <a:lnTo>
                    <a:pt x="0" y="5870732"/>
                  </a:lnTo>
                  <a:cubicBezTo>
                    <a:pt x="0" y="6235984"/>
                    <a:pt x="297180" y="6533164"/>
                    <a:pt x="662432" y="6533164"/>
                  </a:cubicBezTo>
                  <a:lnTo>
                    <a:pt x="7466802" y="6533164"/>
                  </a:lnTo>
                  <a:cubicBezTo>
                    <a:pt x="7832053" y="6533164"/>
                    <a:pt x="8129233" y="6235984"/>
                    <a:pt x="8129233" y="5870732"/>
                  </a:cubicBezTo>
                  <a:lnTo>
                    <a:pt x="8129233" y="662432"/>
                  </a:lnTo>
                  <a:cubicBezTo>
                    <a:pt x="8129233" y="297180"/>
                    <a:pt x="7832054" y="0"/>
                    <a:pt x="7466802" y="0"/>
                  </a:cubicBezTo>
                  <a:close/>
                  <a:moveTo>
                    <a:pt x="8065733" y="5870732"/>
                  </a:moveTo>
                  <a:cubicBezTo>
                    <a:pt x="8065733" y="6200932"/>
                    <a:pt x="7797002" y="6469664"/>
                    <a:pt x="7466802" y="6469664"/>
                  </a:cubicBezTo>
                  <a:lnTo>
                    <a:pt x="662432" y="6469664"/>
                  </a:lnTo>
                  <a:cubicBezTo>
                    <a:pt x="332232" y="6469664"/>
                    <a:pt x="63500" y="6200932"/>
                    <a:pt x="63500" y="5870732"/>
                  </a:cubicBezTo>
                  <a:lnTo>
                    <a:pt x="63500" y="662432"/>
                  </a:lnTo>
                  <a:cubicBezTo>
                    <a:pt x="63500" y="332232"/>
                    <a:pt x="332232" y="63500"/>
                    <a:pt x="662432" y="63500"/>
                  </a:cubicBezTo>
                  <a:lnTo>
                    <a:pt x="7466802" y="63500"/>
                  </a:lnTo>
                  <a:cubicBezTo>
                    <a:pt x="7797002" y="63500"/>
                    <a:pt x="8065733" y="332232"/>
                    <a:pt x="8065733" y="662432"/>
                  </a:cubicBezTo>
                  <a:lnTo>
                    <a:pt x="8065733" y="5870732"/>
                  </a:lnTo>
                  <a:close/>
                  <a:moveTo>
                    <a:pt x="7738708" y="390906"/>
                  </a:moveTo>
                  <a:lnTo>
                    <a:pt x="7738708" y="390525"/>
                  </a:lnTo>
                  <a:lnTo>
                    <a:pt x="7737693" y="390525"/>
                  </a:lnTo>
                  <a:cubicBezTo>
                    <a:pt x="7732740" y="347726"/>
                    <a:pt x="7704418" y="209423"/>
                    <a:pt x="7544906" y="209423"/>
                  </a:cubicBezTo>
                  <a:lnTo>
                    <a:pt x="584327" y="209423"/>
                  </a:lnTo>
                  <a:cubicBezTo>
                    <a:pt x="424942" y="209423"/>
                    <a:pt x="396494" y="347726"/>
                    <a:pt x="391668" y="390525"/>
                  </a:cubicBezTo>
                  <a:lnTo>
                    <a:pt x="390652" y="390525"/>
                  </a:lnTo>
                  <a:lnTo>
                    <a:pt x="390652" y="390906"/>
                  </a:lnTo>
                  <a:cubicBezTo>
                    <a:pt x="211709" y="399161"/>
                    <a:pt x="209550" y="582422"/>
                    <a:pt x="209550" y="584327"/>
                  </a:cubicBezTo>
                  <a:lnTo>
                    <a:pt x="209550" y="5948837"/>
                  </a:lnTo>
                  <a:cubicBezTo>
                    <a:pt x="209550" y="5950742"/>
                    <a:pt x="211709" y="6134003"/>
                    <a:pt x="390652" y="6142258"/>
                  </a:cubicBezTo>
                  <a:lnTo>
                    <a:pt x="390652" y="6142639"/>
                  </a:lnTo>
                  <a:lnTo>
                    <a:pt x="391668" y="6142639"/>
                  </a:lnTo>
                  <a:cubicBezTo>
                    <a:pt x="396621" y="6185438"/>
                    <a:pt x="424942" y="6323741"/>
                    <a:pt x="584327" y="6323741"/>
                  </a:cubicBezTo>
                  <a:lnTo>
                    <a:pt x="7544907" y="6323741"/>
                  </a:lnTo>
                  <a:cubicBezTo>
                    <a:pt x="7704292" y="6323741"/>
                    <a:pt x="7732740" y="6185438"/>
                    <a:pt x="7737693" y="6142639"/>
                  </a:cubicBezTo>
                  <a:lnTo>
                    <a:pt x="7738708" y="6142639"/>
                  </a:lnTo>
                  <a:lnTo>
                    <a:pt x="7738708" y="6142258"/>
                  </a:lnTo>
                  <a:cubicBezTo>
                    <a:pt x="7917652" y="6134003"/>
                    <a:pt x="7919810" y="5950742"/>
                    <a:pt x="7919810" y="5948837"/>
                  </a:cubicBezTo>
                  <a:lnTo>
                    <a:pt x="7919810" y="584327"/>
                  </a:lnTo>
                  <a:cubicBezTo>
                    <a:pt x="7919683" y="582422"/>
                    <a:pt x="7917525" y="399288"/>
                    <a:pt x="7738708" y="390906"/>
                  </a:cubicBezTo>
                  <a:close/>
                  <a:moveTo>
                    <a:pt x="7894283" y="5948837"/>
                  </a:moveTo>
                  <a:cubicBezTo>
                    <a:pt x="7894283" y="5955568"/>
                    <a:pt x="7891870" y="6109111"/>
                    <a:pt x="7737946" y="6116858"/>
                  </a:cubicBezTo>
                  <a:cubicBezTo>
                    <a:pt x="7731216" y="6016147"/>
                    <a:pt x="7647268" y="5936137"/>
                    <a:pt x="7544906" y="5936137"/>
                  </a:cubicBezTo>
                  <a:lnTo>
                    <a:pt x="7532206" y="5936137"/>
                  </a:lnTo>
                  <a:lnTo>
                    <a:pt x="7532206" y="5948837"/>
                  </a:lnTo>
                  <a:cubicBezTo>
                    <a:pt x="7532206" y="6051072"/>
                    <a:pt x="7611835" y="6134892"/>
                    <a:pt x="7712293" y="6141877"/>
                  </a:cubicBezTo>
                  <a:cubicBezTo>
                    <a:pt x="7708102" y="6180866"/>
                    <a:pt x="7683718" y="6298214"/>
                    <a:pt x="7544906" y="6298214"/>
                  </a:cubicBezTo>
                  <a:lnTo>
                    <a:pt x="584327" y="6298214"/>
                  </a:lnTo>
                  <a:cubicBezTo>
                    <a:pt x="445897" y="6298214"/>
                    <a:pt x="421259" y="6180866"/>
                    <a:pt x="416941" y="6141877"/>
                  </a:cubicBezTo>
                  <a:cubicBezTo>
                    <a:pt x="517398" y="6134892"/>
                    <a:pt x="597027" y="6051072"/>
                    <a:pt x="597027" y="5948837"/>
                  </a:cubicBezTo>
                  <a:lnTo>
                    <a:pt x="597027" y="5936137"/>
                  </a:lnTo>
                  <a:lnTo>
                    <a:pt x="584327" y="5936137"/>
                  </a:lnTo>
                  <a:cubicBezTo>
                    <a:pt x="481965" y="5936137"/>
                    <a:pt x="398018" y="6016020"/>
                    <a:pt x="391287" y="6116858"/>
                  </a:cubicBezTo>
                  <a:cubicBezTo>
                    <a:pt x="237363" y="6109238"/>
                    <a:pt x="234950" y="5955568"/>
                    <a:pt x="234950" y="5948837"/>
                  </a:cubicBezTo>
                  <a:lnTo>
                    <a:pt x="234950" y="584327"/>
                  </a:lnTo>
                  <a:cubicBezTo>
                    <a:pt x="234950" y="577596"/>
                    <a:pt x="237363" y="424053"/>
                    <a:pt x="391287" y="416306"/>
                  </a:cubicBezTo>
                  <a:cubicBezTo>
                    <a:pt x="398018" y="517017"/>
                    <a:pt x="481965" y="597027"/>
                    <a:pt x="584327" y="597027"/>
                  </a:cubicBezTo>
                  <a:lnTo>
                    <a:pt x="597027" y="597027"/>
                  </a:lnTo>
                  <a:lnTo>
                    <a:pt x="597027" y="584327"/>
                  </a:lnTo>
                  <a:cubicBezTo>
                    <a:pt x="597027" y="482092"/>
                    <a:pt x="517398" y="398272"/>
                    <a:pt x="416941" y="391287"/>
                  </a:cubicBezTo>
                  <a:cubicBezTo>
                    <a:pt x="421259" y="352298"/>
                    <a:pt x="445897" y="234950"/>
                    <a:pt x="584327" y="234950"/>
                  </a:cubicBezTo>
                  <a:lnTo>
                    <a:pt x="7544907" y="234950"/>
                  </a:lnTo>
                  <a:cubicBezTo>
                    <a:pt x="7683336" y="234950"/>
                    <a:pt x="7707975" y="352298"/>
                    <a:pt x="7712293" y="391287"/>
                  </a:cubicBezTo>
                  <a:cubicBezTo>
                    <a:pt x="7611835" y="398272"/>
                    <a:pt x="7532207" y="482092"/>
                    <a:pt x="7532207" y="584327"/>
                  </a:cubicBezTo>
                  <a:lnTo>
                    <a:pt x="7532207" y="597027"/>
                  </a:lnTo>
                  <a:lnTo>
                    <a:pt x="7544907" y="597027"/>
                  </a:lnTo>
                  <a:cubicBezTo>
                    <a:pt x="7647269" y="597027"/>
                    <a:pt x="7731216" y="517144"/>
                    <a:pt x="7737946" y="416306"/>
                  </a:cubicBezTo>
                  <a:cubicBezTo>
                    <a:pt x="7891870" y="423926"/>
                    <a:pt x="7894283" y="577596"/>
                    <a:pt x="7894283" y="584327"/>
                  </a:cubicBezTo>
                  <a:lnTo>
                    <a:pt x="7894283" y="5948837"/>
                  </a:lnTo>
                  <a:close/>
                </a:path>
              </a:pathLst>
            </a:custGeom>
            <a:solidFill>
              <a:srgbClr val="827056"/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801097" y="1420164"/>
            <a:ext cx="6048000" cy="1023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45"/>
              </a:lnSpc>
            </a:pPr>
            <a:r>
              <a:rPr lang="en-US" b="true" sz="4067">
                <a:solidFill>
                  <a:srgbClr val="FFFFFF"/>
                </a:solidFill>
                <a:latin typeface="Manison SemiCondensed Bold"/>
                <a:ea typeface="Manison SemiCondensed Bold"/>
                <a:cs typeface="Manison SemiCondensed Bold"/>
                <a:sym typeface="Manison SemiCondensed Bold"/>
              </a:rPr>
              <a:t>TOALLAS</a:t>
            </a:r>
          </a:p>
          <a:p>
            <a:pPr algn="ctr" marL="0" indent="0" lvl="0">
              <a:lnSpc>
                <a:spcPts val="3945"/>
              </a:lnSpc>
              <a:spcBef>
                <a:spcPct val="0"/>
              </a:spcBef>
            </a:pPr>
            <a:r>
              <a:rPr lang="en-US" sz="4067">
                <a:solidFill>
                  <a:srgbClr val="FFFFFF"/>
                </a:solidFill>
                <a:latin typeface="Manison SemiCondensed"/>
                <a:ea typeface="Manison SemiCondensed"/>
                <a:cs typeface="Manison SemiCondensed"/>
                <a:sym typeface="Manison SemiCondensed"/>
              </a:rPr>
              <a:t>FRANCO VALENTE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08637" y="3039954"/>
            <a:ext cx="2249593" cy="22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827056"/>
                </a:solidFill>
                <a:latin typeface="Futura"/>
                <a:ea typeface="Futura"/>
                <a:cs typeface="Futura"/>
                <a:sym typeface="Futura"/>
              </a:rPr>
              <a:t>REPASADORES GIGANTES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08637" y="4331924"/>
            <a:ext cx="224959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</a:p>
          <a:p>
            <a:pPr algn="ctr" marL="0" indent="0" lvl="0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rPr>
              <a:t>$10,400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31478" y="3323799"/>
            <a:ext cx="2403912" cy="1064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100% Algodon asique secan y absorven como ninguno.</a:t>
            </a:r>
          </a:p>
          <a:p>
            <a:pPr algn="ctr">
              <a:lnSpc>
                <a:spcPts val="1679"/>
              </a:lnSpc>
            </a:pP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Consulta colores disponibles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Pack x 2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08637" y="5559163"/>
            <a:ext cx="224959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827056"/>
                </a:solidFill>
                <a:latin typeface="Futura"/>
                <a:ea typeface="Futura"/>
                <a:cs typeface="Futura"/>
                <a:sym typeface="Futura"/>
              </a:rPr>
              <a:t>JUEGO DE TOALLA Y TOALLON HOTELERO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08637" y="6851133"/>
            <a:ext cx="224959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</a:p>
          <a:p>
            <a:pPr algn="ctr" marL="0" indent="0" lvl="0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rPr>
              <a:t>$31,100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31478" y="5995598"/>
            <a:ext cx="2403912" cy="855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500gr x mt2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Incluye toalla de mano y toallon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Consulta los colores disponibles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Tambien pedilos x separado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23839" y="10077450"/>
            <a:ext cx="6602516" cy="483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3"/>
              </a:lnSpc>
            </a:pPr>
            <a:r>
              <a:rPr lang="en-US" sz="1423" b="tru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Decinos cual es tu preferencia y te enviamos las opciones de colores por wa </a:t>
            </a:r>
            <a:r>
              <a:rPr lang="en-US" b="true" sz="1423" u="sng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  <a:hlinkClick r:id="rId7" tooltip="https://wa.me/5491124713204"/>
              </a:rPr>
              <a:t>1124713204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177770" y="7981505"/>
            <a:ext cx="224959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827056"/>
                </a:solidFill>
                <a:latin typeface="Futura"/>
                <a:ea typeface="Futura"/>
                <a:cs typeface="Futura"/>
                <a:sym typeface="Futura"/>
              </a:rPr>
              <a:t>JUEGO DE TOALLA Y TOALLON SUPER PREMIUM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177770" y="9273475"/>
            <a:ext cx="2249593" cy="436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</a:p>
          <a:p>
            <a:pPr algn="ctr" marL="0" indent="0" lvl="0">
              <a:lnSpc>
                <a:spcPts val="1679"/>
              </a:lnSpc>
              <a:spcBef>
                <a:spcPct val="0"/>
              </a:spcBef>
            </a:pPr>
            <a:r>
              <a:rPr lang="en-US" sz="1200" spc="127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rPr>
              <a:t>$42,000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100610" y="8417940"/>
            <a:ext cx="2403912" cy="855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560gr x mt2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Incluye toalla de mano y toallon</a:t>
            </a:r>
          </a:p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Consulta los colores disponibles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Tambien pedilos x separado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DAHTTjaC9Ho</dc:identifier>
  <dcterms:modified xsi:type="dcterms:W3CDTF">2011-08-01T06:04:30Z</dcterms:modified>
  <cp:revision>1</cp:revision>
  <dc:title>bolsos de viaje</dc:title>
</cp:coreProperties>
</file>